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Work Sans SemiBold"/>
      <p:regular r:id="rId44"/>
      <p:bold r:id="rId45"/>
      <p:italic r:id="rId46"/>
      <p:boldItalic r:id="rId47"/>
    </p:embeddedFont>
    <p:embeddedFont>
      <p:font typeface="Work Sans"/>
      <p:regular r:id="rId48"/>
      <p:bold r:id="rId49"/>
      <p:italic r:id="rId50"/>
      <p:boldItalic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44" Type="http://schemas.openxmlformats.org/officeDocument/2006/relationships/font" Target="fonts/WorkSansSemiBold-regular.fntdata"/><Relationship Id="rId43" Type="http://schemas.openxmlformats.org/officeDocument/2006/relationships/font" Target="fonts/Raleway-boldItalic.fntdata"/><Relationship Id="rId46" Type="http://schemas.openxmlformats.org/officeDocument/2006/relationships/font" Target="fonts/WorkSansSemiBold-italic.fntdata"/><Relationship Id="rId45" Type="http://schemas.openxmlformats.org/officeDocument/2006/relationships/font" Target="fonts/WorkSans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WorkSans-regular.fntdata"/><Relationship Id="rId47" Type="http://schemas.openxmlformats.org/officeDocument/2006/relationships/font" Target="fonts/WorkSansSemiBold-boldItalic.fntdata"/><Relationship Id="rId49" Type="http://schemas.openxmlformats.org/officeDocument/2006/relationships/font" Target="fonts/Work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WorkSans-boldItalic.fntdata"/><Relationship Id="rId50" Type="http://schemas.openxmlformats.org/officeDocument/2006/relationships/font" Target="fonts/WorkSans-italic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slide" Target="slides/slide7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54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76cc74c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76cc74c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11e7c571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11e7c571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2c6548f7bb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2c6548f7bb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2c6776ae72c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2c6776ae72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c6238979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2c6238979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6c723d5266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6c723d5266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26c723d5266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26c723d5266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26c723d5266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26c723d5266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1258269c9b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21258269c9b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26c723d5266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" name="Google Shape;1652;g26c723d5266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26c723d5266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26c723d5266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0f9e629ec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0f9e629e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26c723d5266_4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26c723d5266_4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c6548f7bb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2c6548f7bb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2c6548f7bb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2c6548f7bb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2c6548f7bb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2c6548f7bb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11e375b9f5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11e375b9f5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26c723d5266_4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26c723d5266_4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26c723d5266_4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26c723d5266_4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21722c30371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21722c30371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2c6238979a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2c6238979a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2c6238979a6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2c6238979a6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0a3ae21fe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0a3ae21fe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2c6238979a6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2" name="Google Shape;2172;g2c6238979a6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2c64967d27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2c64967d27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2c63eeca89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2c63eeca89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2c6238979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2c6238979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118898af35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118898af35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2c64967d279_1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2c64967d279_1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6c723d5266_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6c723d5266_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6c723d5266_6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6c723d5266_6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c64967d27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2c64967d27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c6238979a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2c6238979a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26c723d5266_4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26c723d5266_4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2c6548f7bb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2c6548f7bb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5100" y="1413625"/>
            <a:ext cx="4724400" cy="16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8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5100" y="3158450"/>
            <a:ext cx="21582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1063636" y="-1324825"/>
            <a:ext cx="11265543" cy="7706799"/>
            <a:chOff x="-1063636" y="-1324825"/>
            <a:chExt cx="11265543" cy="7706799"/>
          </a:xfrm>
        </p:grpSpPr>
        <p:sp>
          <p:nvSpPr>
            <p:cNvPr id="12" name="Google Shape;12;p2"/>
            <p:cNvSpPr/>
            <p:nvPr/>
          </p:nvSpPr>
          <p:spPr>
            <a:xfrm rot="10800000">
              <a:off x="308675" y="-1324825"/>
              <a:ext cx="1329600" cy="2218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2064049">
              <a:off x="-722179" y="4289831"/>
              <a:ext cx="1750685" cy="1750685"/>
            </a:xfrm>
            <a:prstGeom prst="blockArc">
              <a:avLst>
                <a:gd fmla="val 10800000" name="adj1"/>
                <a:gd fmla="val 430796" name="adj2"/>
                <a:gd fmla="val 3499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8231601">
              <a:off x="8128679" y="-867253"/>
              <a:ext cx="1718256" cy="1718256"/>
            </a:xfrm>
            <a:prstGeom prst="blockArc">
              <a:avLst>
                <a:gd fmla="val 10800000" name="adj1"/>
                <a:gd fmla="val 430796" name="adj2"/>
                <a:gd fmla="val 3499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4572000" y="1173200"/>
            <a:ext cx="3856800" cy="11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4572026" y="2420800"/>
            <a:ext cx="3856800" cy="18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5" name="Google Shape;75;p11"/>
          <p:cNvGrpSpPr/>
          <p:nvPr/>
        </p:nvGrpSpPr>
        <p:grpSpPr>
          <a:xfrm>
            <a:off x="-1608475" y="-1222225"/>
            <a:ext cx="11810382" cy="7604199"/>
            <a:chOff x="-1608475" y="-1222225"/>
            <a:chExt cx="11810382" cy="7604199"/>
          </a:xfrm>
        </p:grpSpPr>
        <p:sp>
          <p:nvSpPr>
            <p:cNvPr id="76" name="Google Shape;76;p11"/>
            <p:cNvSpPr/>
            <p:nvPr/>
          </p:nvSpPr>
          <p:spPr>
            <a:xfrm rot="5400000">
              <a:off x="-1164175" y="433600"/>
              <a:ext cx="1329600" cy="2218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999999">
                <a:alpha val="38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" name="Google Shape;77;p11"/>
            <p:cNvSpPr/>
            <p:nvPr/>
          </p:nvSpPr>
          <p:spPr>
            <a:xfrm rot="2064049">
              <a:off x="-722179" y="4289831"/>
              <a:ext cx="1750685" cy="1750685"/>
            </a:xfrm>
            <a:prstGeom prst="blockArc">
              <a:avLst>
                <a:gd fmla="val 10800000" name="adj1"/>
                <a:gd fmla="val 430796" name="adj2"/>
                <a:gd fmla="val 3499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 rot="-8231601">
              <a:off x="8128679" y="-867253"/>
              <a:ext cx="1718256" cy="1718256"/>
            </a:xfrm>
            <a:prstGeom prst="blockArc">
              <a:avLst>
                <a:gd fmla="val 10800000" name="adj1"/>
                <a:gd fmla="val 430796" name="adj2"/>
                <a:gd fmla="val 3499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720000" y="445025"/>
            <a:ext cx="464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2" type="title"/>
          </p:nvPr>
        </p:nvSpPr>
        <p:spPr>
          <a:xfrm>
            <a:off x="720000" y="12402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3" type="title"/>
          </p:nvPr>
        </p:nvSpPr>
        <p:spPr>
          <a:xfrm>
            <a:off x="720000" y="28595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4" type="title"/>
          </p:nvPr>
        </p:nvSpPr>
        <p:spPr>
          <a:xfrm>
            <a:off x="720000" y="178003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5" type="title"/>
          </p:nvPr>
        </p:nvSpPr>
        <p:spPr>
          <a:xfrm>
            <a:off x="720000" y="339934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6" type="title"/>
          </p:nvPr>
        </p:nvSpPr>
        <p:spPr>
          <a:xfrm>
            <a:off x="720000" y="231980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hasCustomPrompt="1" idx="7" type="title"/>
          </p:nvPr>
        </p:nvSpPr>
        <p:spPr>
          <a:xfrm>
            <a:off x="720000" y="393911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1454700" y="1240250"/>
            <a:ext cx="3911700" cy="447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8" type="subTitle"/>
          </p:nvPr>
        </p:nvSpPr>
        <p:spPr>
          <a:xfrm>
            <a:off x="1454700" y="1780025"/>
            <a:ext cx="3911700" cy="447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9" type="subTitle"/>
          </p:nvPr>
        </p:nvSpPr>
        <p:spPr>
          <a:xfrm>
            <a:off x="1454700" y="2319800"/>
            <a:ext cx="3911700" cy="447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3" type="subTitle"/>
          </p:nvPr>
        </p:nvSpPr>
        <p:spPr>
          <a:xfrm>
            <a:off x="1454700" y="2859575"/>
            <a:ext cx="3911700" cy="447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4" type="subTitle"/>
          </p:nvPr>
        </p:nvSpPr>
        <p:spPr>
          <a:xfrm>
            <a:off x="1454700" y="3399350"/>
            <a:ext cx="3911700" cy="447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5" type="subTitle"/>
          </p:nvPr>
        </p:nvSpPr>
        <p:spPr>
          <a:xfrm>
            <a:off x="1454700" y="3939125"/>
            <a:ext cx="3911700" cy="447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94" name="Google Shape;94;p13"/>
          <p:cNvGrpSpPr/>
          <p:nvPr/>
        </p:nvGrpSpPr>
        <p:grpSpPr>
          <a:xfrm>
            <a:off x="7499995" y="-1324825"/>
            <a:ext cx="2701911" cy="7706799"/>
            <a:chOff x="7499995" y="-1324825"/>
            <a:chExt cx="2701911" cy="7706799"/>
          </a:xfrm>
        </p:grpSpPr>
        <p:sp>
          <p:nvSpPr>
            <p:cNvPr id="95" name="Google Shape;95;p13"/>
            <p:cNvSpPr/>
            <p:nvPr/>
          </p:nvSpPr>
          <p:spPr>
            <a:xfrm flipH="1" rot="10800000">
              <a:off x="7499995" y="-1324825"/>
              <a:ext cx="1329600" cy="2218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 flipH="1" rot="-2064049">
              <a:off x="8109764" y="4289831"/>
              <a:ext cx="1750685" cy="1750685"/>
            </a:xfrm>
            <a:prstGeom prst="blockArc">
              <a:avLst>
                <a:gd fmla="val 10800000" name="adj1"/>
                <a:gd fmla="val 430796" name="adj2"/>
                <a:gd fmla="val 3499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3623700" y="510633"/>
            <a:ext cx="364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3623700" y="1157113"/>
            <a:ext cx="36444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14"/>
          <p:cNvSpPr/>
          <p:nvPr>
            <p:ph idx="2" type="pic"/>
          </p:nvPr>
        </p:nvSpPr>
        <p:spPr>
          <a:xfrm>
            <a:off x="3260050" y="2571750"/>
            <a:ext cx="2160000" cy="21777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14"/>
          <p:cNvSpPr/>
          <p:nvPr>
            <p:ph idx="3" type="pic"/>
          </p:nvPr>
        </p:nvSpPr>
        <p:spPr>
          <a:xfrm>
            <a:off x="151900" y="376775"/>
            <a:ext cx="3117300" cy="30135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4"/>
          <p:cNvSpPr/>
          <p:nvPr>
            <p:ph idx="4" type="pic"/>
          </p:nvPr>
        </p:nvSpPr>
        <p:spPr>
          <a:xfrm>
            <a:off x="6086925" y="1979995"/>
            <a:ext cx="2300700" cy="23193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03" name="Google Shape;103;p14"/>
          <p:cNvGrpSpPr/>
          <p:nvPr/>
        </p:nvGrpSpPr>
        <p:grpSpPr>
          <a:xfrm>
            <a:off x="7499995" y="-1324825"/>
            <a:ext cx="2701911" cy="8151524"/>
            <a:chOff x="7499995" y="-1324825"/>
            <a:chExt cx="2701911" cy="8151524"/>
          </a:xfrm>
        </p:grpSpPr>
        <p:grpSp>
          <p:nvGrpSpPr>
            <p:cNvPr id="104" name="Google Shape;104;p14"/>
            <p:cNvGrpSpPr/>
            <p:nvPr/>
          </p:nvGrpSpPr>
          <p:grpSpPr>
            <a:xfrm flipH="1" rot="10800000">
              <a:off x="7499995" y="-1324825"/>
              <a:ext cx="2701911" cy="8151524"/>
              <a:chOff x="7499995" y="-1769550"/>
              <a:chExt cx="2701911" cy="8151524"/>
            </a:xfrm>
          </p:grpSpPr>
          <p:sp>
            <p:nvSpPr>
              <p:cNvPr id="105" name="Google Shape;105;p14"/>
              <p:cNvSpPr/>
              <p:nvPr/>
            </p:nvSpPr>
            <p:spPr>
              <a:xfrm flipH="1" rot="10800000">
                <a:off x="7499995" y="-1769550"/>
                <a:ext cx="1329600" cy="2218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" name="Google Shape;106;p14"/>
              <p:cNvSpPr/>
              <p:nvPr/>
            </p:nvSpPr>
            <p:spPr>
              <a:xfrm flipH="1" rot="-2064049">
                <a:off x="8109764" y="4289831"/>
                <a:ext cx="1750685" cy="1750685"/>
              </a:xfrm>
              <a:prstGeom prst="blockArc">
                <a:avLst>
                  <a:gd fmla="val 10800000" name="adj1"/>
                  <a:gd fmla="val 430796" name="adj2"/>
                  <a:gd fmla="val 3499" name="adj3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07" name="Google Shape;107;p14"/>
            <p:cNvSpPr/>
            <p:nvPr/>
          </p:nvSpPr>
          <p:spPr>
            <a:xfrm rot="2612333">
              <a:off x="8601485" y="4216958"/>
              <a:ext cx="324455" cy="3244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720000" y="1152475"/>
            <a:ext cx="7704000" cy="12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3" name="Google Shape;113;p16"/>
          <p:cNvGrpSpPr/>
          <p:nvPr/>
        </p:nvGrpSpPr>
        <p:grpSpPr>
          <a:xfrm flipH="1">
            <a:off x="-1063636" y="-1324825"/>
            <a:ext cx="11265543" cy="7706799"/>
            <a:chOff x="-1063636" y="-1324825"/>
            <a:chExt cx="11265543" cy="7706799"/>
          </a:xfrm>
        </p:grpSpPr>
        <p:sp>
          <p:nvSpPr>
            <p:cNvPr id="114" name="Google Shape;114;p16"/>
            <p:cNvSpPr/>
            <p:nvPr/>
          </p:nvSpPr>
          <p:spPr>
            <a:xfrm rot="10800000">
              <a:off x="-817750" y="-1324825"/>
              <a:ext cx="1329600" cy="2218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999999">
                <a:alpha val="38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 rot="2064049">
              <a:off x="-722179" y="4289831"/>
              <a:ext cx="1750685" cy="1750685"/>
            </a:xfrm>
            <a:prstGeom prst="blockArc">
              <a:avLst>
                <a:gd fmla="val 10800000" name="adj1"/>
                <a:gd fmla="val 430796" name="adj2"/>
                <a:gd fmla="val 3499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 rot="-8231601">
              <a:off x="8128679" y="-867253"/>
              <a:ext cx="1718256" cy="1718256"/>
            </a:xfrm>
            <a:prstGeom prst="blockArc">
              <a:avLst>
                <a:gd fmla="val 10800000" name="adj1"/>
                <a:gd fmla="val 430796" name="adj2"/>
                <a:gd fmla="val 3499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9" name="Google Shape;119;p17"/>
          <p:cNvGrpSpPr/>
          <p:nvPr/>
        </p:nvGrpSpPr>
        <p:grpSpPr>
          <a:xfrm>
            <a:off x="-1225769" y="569931"/>
            <a:ext cx="11601673" cy="1750800"/>
            <a:chOff x="-1225769" y="1696356"/>
            <a:chExt cx="11601673" cy="1750800"/>
          </a:xfrm>
        </p:grpSpPr>
        <p:sp>
          <p:nvSpPr>
            <p:cNvPr id="120" name="Google Shape;120;p17"/>
            <p:cNvSpPr/>
            <p:nvPr/>
          </p:nvSpPr>
          <p:spPr>
            <a:xfrm rot="5400000">
              <a:off x="-1225769" y="1696356"/>
              <a:ext cx="1750800" cy="1750800"/>
            </a:xfrm>
            <a:prstGeom prst="blockArc">
              <a:avLst>
                <a:gd fmla="val 10800000" name="adj1"/>
                <a:gd fmla="val 430796" name="adj2"/>
                <a:gd fmla="val 3499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 rot="-5400000">
              <a:off x="8657504" y="1712553"/>
              <a:ext cx="1718400" cy="1718400"/>
            </a:xfrm>
            <a:prstGeom prst="blockArc">
              <a:avLst>
                <a:gd fmla="val 10800000" name="adj1"/>
                <a:gd fmla="val 430796" name="adj2"/>
                <a:gd fmla="val 3499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2" name="Google Shape;122;p17"/>
          <p:cNvGrpSpPr/>
          <p:nvPr/>
        </p:nvGrpSpPr>
        <p:grpSpPr>
          <a:xfrm>
            <a:off x="8602992" y="2394650"/>
            <a:ext cx="860481" cy="995925"/>
            <a:chOff x="8246842" y="4067725"/>
            <a:chExt cx="860481" cy="995925"/>
          </a:xfrm>
        </p:grpSpPr>
        <p:sp>
          <p:nvSpPr>
            <p:cNvPr id="123" name="Google Shape;123;p17"/>
            <p:cNvSpPr/>
            <p:nvPr/>
          </p:nvSpPr>
          <p:spPr>
            <a:xfrm rot="-1623626">
              <a:off x="8524993" y="4153495"/>
              <a:ext cx="496560" cy="4965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" name="Google Shape;124;p17"/>
            <p:cNvSpPr/>
            <p:nvPr/>
          </p:nvSpPr>
          <p:spPr>
            <a:xfrm rot="3776241">
              <a:off x="8302881" y="4683190"/>
              <a:ext cx="324421" cy="324421"/>
            </a:xfrm>
            <a:prstGeom prst="ellipse">
              <a:avLst/>
            </a:prstGeom>
            <a:solidFill>
              <a:srgbClr val="999999">
                <a:alpha val="38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hasCustomPrompt="1" type="title"/>
          </p:nvPr>
        </p:nvSpPr>
        <p:spPr>
          <a:xfrm>
            <a:off x="862163" y="203899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862175" y="2797912"/>
            <a:ext cx="3492600" cy="38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hasCustomPrompt="1" idx="2" type="title"/>
          </p:nvPr>
        </p:nvSpPr>
        <p:spPr>
          <a:xfrm>
            <a:off x="862175" y="757489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8"/>
          <p:cNvSpPr txBox="1"/>
          <p:nvPr>
            <p:ph idx="3" type="subTitle"/>
          </p:nvPr>
        </p:nvSpPr>
        <p:spPr>
          <a:xfrm>
            <a:off x="862175" y="1516408"/>
            <a:ext cx="3492600" cy="38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hasCustomPrompt="1" idx="4" type="title"/>
          </p:nvPr>
        </p:nvSpPr>
        <p:spPr>
          <a:xfrm>
            <a:off x="862163" y="3320500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8"/>
          <p:cNvSpPr txBox="1"/>
          <p:nvPr>
            <p:ph idx="5" type="subTitle"/>
          </p:nvPr>
        </p:nvSpPr>
        <p:spPr>
          <a:xfrm>
            <a:off x="862175" y="4079416"/>
            <a:ext cx="3492600" cy="38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32" name="Google Shape;132;p18"/>
          <p:cNvGrpSpPr/>
          <p:nvPr/>
        </p:nvGrpSpPr>
        <p:grpSpPr>
          <a:xfrm>
            <a:off x="7384420" y="-1324825"/>
            <a:ext cx="2701911" cy="8151524"/>
            <a:chOff x="7499995" y="-1324825"/>
            <a:chExt cx="2701911" cy="8151524"/>
          </a:xfrm>
        </p:grpSpPr>
        <p:grpSp>
          <p:nvGrpSpPr>
            <p:cNvPr id="133" name="Google Shape;133;p18"/>
            <p:cNvGrpSpPr/>
            <p:nvPr/>
          </p:nvGrpSpPr>
          <p:grpSpPr>
            <a:xfrm flipH="1" rot="10800000">
              <a:off x="7499995" y="-1324825"/>
              <a:ext cx="2701911" cy="8151524"/>
              <a:chOff x="7499995" y="-1769550"/>
              <a:chExt cx="2701911" cy="8151524"/>
            </a:xfrm>
          </p:grpSpPr>
          <p:sp>
            <p:nvSpPr>
              <p:cNvPr id="134" name="Google Shape;134;p18"/>
              <p:cNvSpPr/>
              <p:nvPr/>
            </p:nvSpPr>
            <p:spPr>
              <a:xfrm flipH="1" rot="10800000">
                <a:off x="7499995" y="-1769550"/>
                <a:ext cx="1329600" cy="2218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" name="Google Shape;135;p18"/>
              <p:cNvSpPr/>
              <p:nvPr/>
            </p:nvSpPr>
            <p:spPr>
              <a:xfrm flipH="1" rot="-2064049">
                <a:off x="8109764" y="4289831"/>
                <a:ext cx="1750685" cy="1750685"/>
              </a:xfrm>
              <a:prstGeom prst="blockArc">
                <a:avLst>
                  <a:gd fmla="val 10800000" name="adj1"/>
                  <a:gd fmla="val 430796" name="adj2"/>
                  <a:gd fmla="val 3499" name="adj3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36" name="Google Shape;136;p18"/>
            <p:cNvSpPr/>
            <p:nvPr/>
          </p:nvSpPr>
          <p:spPr>
            <a:xfrm rot="2612333">
              <a:off x="8601485" y="4216958"/>
              <a:ext cx="324455" cy="3244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720000" y="441773"/>
            <a:ext cx="38520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1550775" y="1605750"/>
            <a:ext cx="68781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2" type="subTitle"/>
          </p:nvPr>
        </p:nvSpPr>
        <p:spPr>
          <a:xfrm>
            <a:off x="1550775" y="2721800"/>
            <a:ext cx="68781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3" type="subTitle"/>
          </p:nvPr>
        </p:nvSpPr>
        <p:spPr>
          <a:xfrm>
            <a:off x="1550775" y="3837850"/>
            <a:ext cx="68781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4" type="subTitle"/>
          </p:nvPr>
        </p:nvSpPr>
        <p:spPr>
          <a:xfrm>
            <a:off x="1550775" y="1181800"/>
            <a:ext cx="6878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3" name="Google Shape;143;p19"/>
          <p:cNvSpPr txBox="1"/>
          <p:nvPr>
            <p:ph idx="5" type="subTitle"/>
          </p:nvPr>
        </p:nvSpPr>
        <p:spPr>
          <a:xfrm>
            <a:off x="1550775" y="2297850"/>
            <a:ext cx="6878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4" name="Google Shape;144;p19"/>
          <p:cNvSpPr txBox="1"/>
          <p:nvPr>
            <p:ph idx="6" type="subTitle"/>
          </p:nvPr>
        </p:nvSpPr>
        <p:spPr>
          <a:xfrm>
            <a:off x="1550775" y="3413900"/>
            <a:ext cx="6878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45" name="Google Shape;145;p19"/>
          <p:cNvGrpSpPr/>
          <p:nvPr/>
        </p:nvGrpSpPr>
        <p:grpSpPr>
          <a:xfrm>
            <a:off x="7499995" y="-1324825"/>
            <a:ext cx="2701911" cy="8151524"/>
            <a:chOff x="7499995" y="-1324825"/>
            <a:chExt cx="2701911" cy="8151524"/>
          </a:xfrm>
        </p:grpSpPr>
        <p:grpSp>
          <p:nvGrpSpPr>
            <p:cNvPr id="146" name="Google Shape;146;p19"/>
            <p:cNvGrpSpPr/>
            <p:nvPr/>
          </p:nvGrpSpPr>
          <p:grpSpPr>
            <a:xfrm flipH="1" rot="10800000">
              <a:off x="7499995" y="-1324825"/>
              <a:ext cx="2701911" cy="8151524"/>
              <a:chOff x="7499995" y="-1769550"/>
              <a:chExt cx="2701911" cy="8151524"/>
            </a:xfrm>
          </p:grpSpPr>
          <p:sp>
            <p:nvSpPr>
              <p:cNvPr id="147" name="Google Shape;147;p19"/>
              <p:cNvSpPr/>
              <p:nvPr/>
            </p:nvSpPr>
            <p:spPr>
              <a:xfrm flipH="1" rot="10800000">
                <a:off x="7499995" y="-1769550"/>
                <a:ext cx="1329600" cy="2218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 flipH="1" rot="-2064049">
                <a:off x="8109764" y="4289831"/>
                <a:ext cx="1750685" cy="1750685"/>
              </a:xfrm>
              <a:prstGeom prst="blockArc">
                <a:avLst>
                  <a:gd fmla="val 10800000" name="adj1"/>
                  <a:gd fmla="val 430796" name="adj2"/>
                  <a:gd fmla="val 3499" name="adj3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49" name="Google Shape;149;p19"/>
            <p:cNvSpPr/>
            <p:nvPr/>
          </p:nvSpPr>
          <p:spPr>
            <a:xfrm rot="2612333">
              <a:off x="8601485" y="4216958"/>
              <a:ext cx="324455" cy="3244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1" type="subTitle"/>
          </p:nvPr>
        </p:nvSpPr>
        <p:spPr>
          <a:xfrm>
            <a:off x="1382005" y="1306475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2" type="subTitle"/>
          </p:nvPr>
        </p:nvSpPr>
        <p:spPr>
          <a:xfrm>
            <a:off x="1382006" y="1756175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3" type="subTitle"/>
          </p:nvPr>
        </p:nvSpPr>
        <p:spPr>
          <a:xfrm>
            <a:off x="4794995" y="1756175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4" type="subTitle"/>
          </p:nvPr>
        </p:nvSpPr>
        <p:spPr>
          <a:xfrm>
            <a:off x="1382006" y="3504500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5" type="subTitle"/>
          </p:nvPr>
        </p:nvSpPr>
        <p:spPr>
          <a:xfrm>
            <a:off x="4794995" y="3504500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6" type="subTitle"/>
          </p:nvPr>
        </p:nvSpPr>
        <p:spPr>
          <a:xfrm>
            <a:off x="1382005" y="3054800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8" name="Google Shape;158;p20"/>
          <p:cNvSpPr txBox="1"/>
          <p:nvPr>
            <p:ph idx="7" type="subTitle"/>
          </p:nvPr>
        </p:nvSpPr>
        <p:spPr>
          <a:xfrm>
            <a:off x="4794993" y="1306475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9" name="Google Shape;159;p20"/>
          <p:cNvSpPr txBox="1"/>
          <p:nvPr>
            <p:ph idx="8" type="subTitle"/>
          </p:nvPr>
        </p:nvSpPr>
        <p:spPr>
          <a:xfrm>
            <a:off x="4794993" y="3054800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60" name="Google Shape;160;p20"/>
          <p:cNvGrpSpPr/>
          <p:nvPr/>
        </p:nvGrpSpPr>
        <p:grpSpPr>
          <a:xfrm>
            <a:off x="-1063636" y="-1324825"/>
            <a:ext cx="2433600" cy="7706799"/>
            <a:chOff x="-1063636" y="-1324825"/>
            <a:chExt cx="2433600" cy="7706799"/>
          </a:xfrm>
        </p:grpSpPr>
        <p:sp>
          <p:nvSpPr>
            <p:cNvPr id="161" name="Google Shape;161;p20"/>
            <p:cNvSpPr/>
            <p:nvPr/>
          </p:nvSpPr>
          <p:spPr>
            <a:xfrm rot="10800000">
              <a:off x="-817750" y="-1324825"/>
              <a:ext cx="1329600" cy="2218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999999">
                <a:alpha val="38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2" name="Google Shape;162;p20"/>
            <p:cNvSpPr/>
            <p:nvPr/>
          </p:nvSpPr>
          <p:spPr>
            <a:xfrm rot="2064049">
              <a:off x="-722179" y="4289831"/>
              <a:ext cx="1750685" cy="1750685"/>
            </a:xfrm>
            <a:prstGeom prst="blockArc">
              <a:avLst>
                <a:gd fmla="val 10800000" name="adj1"/>
                <a:gd fmla="val 430796" name="adj2"/>
                <a:gd fmla="val 3499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715100" y="2052725"/>
            <a:ext cx="4269600" cy="1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15100" y="1210925"/>
            <a:ext cx="11175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/>
          <p:nvPr>
            <p:ph idx="3" type="pic"/>
          </p:nvPr>
        </p:nvSpPr>
        <p:spPr>
          <a:xfrm>
            <a:off x="5560300" y="1210925"/>
            <a:ext cx="2824800" cy="27168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9" name="Google Shape;19;p3"/>
          <p:cNvGrpSpPr/>
          <p:nvPr/>
        </p:nvGrpSpPr>
        <p:grpSpPr>
          <a:xfrm>
            <a:off x="-1063636" y="-1222225"/>
            <a:ext cx="11265543" cy="7604199"/>
            <a:chOff x="-1063636" y="-1222225"/>
            <a:chExt cx="11265543" cy="7604199"/>
          </a:xfrm>
        </p:grpSpPr>
        <p:sp>
          <p:nvSpPr>
            <p:cNvPr id="20" name="Google Shape;20;p3"/>
            <p:cNvSpPr/>
            <p:nvPr/>
          </p:nvSpPr>
          <p:spPr>
            <a:xfrm rot="2064049">
              <a:off x="-722179" y="4289831"/>
              <a:ext cx="1750685" cy="1750685"/>
            </a:xfrm>
            <a:prstGeom prst="blockArc">
              <a:avLst>
                <a:gd fmla="val 10800000" name="adj1"/>
                <a:gd fmla="val 430796" name="adj2"/>
                <a:gd fmla="val 3499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8231601">
              <a:off x="8128679" y="-867253"/>
              <a:ext cx="1718256" cy="1718256"/>
            </a:xfrm>
            <a:prstGeom prst="blockArc">
              <a:avLst>
                <a:gd fmla="val 10800000" name="adj1"/>
                <a:gd fmla="val 430796" name="adj2"/>
                <a:gd fmla="val 3499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5" name="Google Shape;165;p21"/>
          <p:cNvSpPr txBox="1"/>
          <p:nvPr>
            <p:ph idx="1" type="subTitle"/>
          </p:nvPr>
        </p:nvSpPr>
        <p:spPr>
          <a:xfrm>
            <a:off x="1145225" y="1675135"/>
            <a:ext cx="2102100" cy="11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21"/>
          <p:cNvSpPr txBox="1"/>
          <p:nvPr>
            <p:ph idx="2" type="subTitle"/>
          </p:nvPr>
        </p:nvSpPr>
        <p:spPr>
          <a:xfrm>
            <a:off x="3520500" y="1675125"/>
            <a:ext cx="2103000" cy="11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7" name="Google Shape;167;p21"/>
          <p:cNvSpPr txBox="1"/>
          <p:nvPr>
            <p:ph idx="3" type="subTitle"/>
          </p:nvPr>
        </p:nvSpPr>
        <p:spPr>
          <a:xfrm>
            <a:off x="1144775" y="3392975"/>
            <a:ext cx="2103000" cy="11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21"/>
          <p:cNvSpPr txBox="1"/>
          <p:nvPr>
            <p:ph idx="4" type="subTitle"/>
          </p:nvPr>
        </p:nvSpPr>
        <p:spPr>
          <a:xfrm>
            <a:off x="3520500" y="3392975"/>
            <a:ext cx="2103000" cy="11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21"/>
          <p:cNvSpPr txBox="1"/>
          <p:nvPr>
            <p:ph idx="5" type="subTitle"/>
          </p:nvPr>
        </p:nvSpPr>
        <p:spPr>
          <a:xfrm>
            <a:off x="5896225" y="1675125"/>
            <a:ext cx="2103000" cy="11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idx="6" type="subTitle"/>
          </p:nvPr>
        </p:nvSpPr>
        <p:spPr>
          <a:xfrm>
            <a:off x="5896225" y="3392975"/>
            <a:ext cx="2103000" cy="11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7" type="subTitle"/>
          </p:nvPr>
        </p:nvSpPr>
        <p:spPr>
          <a:xfrm>
            <a:off x="1144775" y="1301250"/>
            <a:ext cx="2103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2" name="Google Shape;172;p21"/>
          <p:cNvSpPr txBox="1"/>
          <p:nvPr>
            <p:ph idx="8" type="subTitle"/>
          </p:nvPr>
        </p:nvSpPr>
        <p:spPr>
          <a:xfrm>
            <a:off x="3520500" y="1301250"/>
            <a:ext cx="2103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3" name="Google Shape;173;p21"/>
          <p:cNvSpPr txBox="1"/>
          <p:nvPr>
            <p:ph idx="9" type="subTitle"/>
          </p:nvPr>
        </p:nvSpPr>
        <p:spPr>
          <a:xfrm>
            <a:off x="5896225" y="1301250"/>
            <a:ext cx="2103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4" name="Google Shape;174;p21"/>
          <p:cNvSpPr txBox="1"/>
          <p:nvPr>
            <p:ph idx="13" type="subTitle"/>
          </p:nvPr>
        </p:nvSpPr>
        <p:spPr>
          <a:xfrm>
            <a:off x="1144775" y="3015875"/>
            <a:ext cx="2103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5" name="Google Shape;175;p21"/>
          <p:cNvSpPr txBox="1"/>
          <p:nvPr>
            <p:ph idx="14" type="subTitle"/>
          </p:nvPr>
        </p:nvSpPr>
        <p:spPr>
          <a:xfrm>
            <a:off x="3520500" y="3015877"/>
            <a:ext cx="2103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6" name="Google Shape;176;p21"/>
          <p:cNvSpPr txBox="1"/>
          <p:nvPr>
            <p:ph idx="15" type="subTitle"/>
          </p:nvPr>
        </p:nvSpPr>
        <p:spPr>
          <a:xfrm>
            <a:off x="5896225" y="3015877"/>
            <a:ext cx="2103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77" name="Google Shape;177;p21"/>
          <p:cNvGrpSpPr/>
          <p:nvPr/>
        </p:nvGrpSpPr>
        <p:grpSpPr>
          <a:xfrm>
            <a:off x="-855571" y="-1324813"/>
            <a:ext cx="10240191" cy="7706787"/>
            <a:chOff x="-855571" y="-1324813"/>
            <a:chExt cx="10240191" cy="7706787"/>
          </a:xfrm>
        </p:grpSpPr>
        <p:sp>
          <p:nvSpPr>
            <p:cNvPr id="178" name="Google Shape;178;p21"/>
            <p:cNvSpPr/>
            <p:nvPr/>
          </p:nvSpPr>
          <p:spPr>
            <a:xfrm rot="5400000">
              <a:off x="166351" y="906374"/>
              <a:ext cx="570000" cy="570000"/>
            </a:xfrm>
            <a:prstGeom prst="ellipse">
              <a:avLst/>
            </a:prstGeom>
            <a:solidFill>
              <a:srgbClr val="999999">
                <a:alpha val="38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79" name="Google Shape;179;p21"/>
            <p:cNvGrpSpPr/>
            <p:nvPr/>
          </p:nvGrpSpPr>
          <p:grpSpPr>
            <a:xfrm>
              <a:off x="-855571" y="-1324813"/>
              <a:ext cx="10240191" cy="7706787"/>
              <a:chOff x="-855571" y="-1324813"/>
              <a:chExt cx="10240191" cy="7706787"/>
            </a:xfrm>
          </p:grpSpPr>
          <p:sp>
            <p:nvSpPr>
              <p:cNvPr id="180" name="Google Shape;180;p21"/>
              <p:cNvSpPr/>
              <p:nvPr/>
            </p:nvSpPr>
            <p:spPr>
              <a:xfrm>
                <a:off x="8055020" y="4163774"/>
                <a:ext cx="1329600" cy="2218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" name="Google Shape;181;p21"/>
              <p:cNvSpPr/>
              <p:nvPr/>
            </p:nvSpPr>
            <p:spPr>
              <a:xfrm rot="8999822">
                <a:off x="-541094" y="-1010336"/>
                <a:ext cx="1718246" cy="1718246"/>
              </a:xfrm>
              <a:prstGeom prst="blockArc">
                <a:avLst>
                  <a:gd fmla="val 10800000" name="adj1"/>
                  <a:gd fmla="val 430796" name="adj2"/>
                  <a:gd fmla="val 3499" name="adj3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82" name="Google Shape;182;p21"/>
            <p:cNvSpPr/>
            <p:nvPr/>
          </p:nvSpPr>
          <p:spPr>
            <a:xfrm rot="5400000">
              <a:off x="8767025" y="3568400"/>
              <a:ext cx="348000" cy="34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ctrTitle"/>
          </p:nvPr>
        </p:nvSpPr>
        <p:spPr>
          <a:xfrm>
            <a:off x="4915300" y="669825"/>
            <a:ext cx="3513600" cy="9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5" name="Google Shape;185;p22"/>
          <p:cNvSpPr txBox="1"/>
          <p:nvPr>
            <p:ph idx="1" type="subTitle"/>
          </p:nvPr>
        </p:nvSpPr>
        <p:spPr>
          <a:xfrm>
            <a:off x="4915300" y="1628350"/>
            <a:ext cx="3513600" cy="11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6" name="Google Shape;186;p22"/>
          <p:cNvSpPr txBox="1"/>
          <p:nvPr/>
        </p:nvSpPr>
        <p:spPr>
          <a:xfrm>
            <a:off x="5283500" y="3636125"/>
            <a:ext cx="314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0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</a:t>
            </a: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including icons by </a:t>
            </a:r>
            <a:r>
              <a:rPr b="1" lang="en" sz="10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and infographics &amp; images by </a:t>
            </a:r>
            <a:r>
              <a:rPr b="1" lang="en" sz="10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highlight>
                <a:srgbClr val="DFDEFC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87" name="Google Shape;187;p22"/>
          <p:cNvGrpSpPr/>
          <p:nvPr/>
        </p:nvGrpSpPr>
        <p:grpSpPr>
          <a:xfrm>
            <a:off x="-1060774" y="-1230350"/>
            <a:ext cx="11265543" cy="7684799"/>
            <a:chOff x="-1063636" y="-1222225"/>
            <a:chExt cx="11265543" cy="7684799"/>
          </a:xfrm>
        </p:grpSpPr>
        <p:sp>
          <p:nvSpPr>
            <p:cNvPr id="188" name="Google Shape;188;p22"/>
            <p:cNvSpPr/>
            <p:nvPr/>
          </p:nvSpPr>
          <p:spPr>
            <a:xfrm rot="10800000">
              <a:off x="3727375" y="-1117225"/>
              <a:ext cx="1329600" cy="2218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" name="Google Shape;189;p22"/>
            <p:cNvSpPr/>
            <p:nvPr/>
          </p:nvSpPr>
          <p:spPr>
            <a:xfrm rot="2064049">
              <a:off x="-722179" y="4370431"/>
              <a:ext cx="1750685" cy="1750685"/>
            </a:xfrm>
            <a:prstGeom prst="blockArc">
              <a:avLst>
                <a:gd fmla="val 10800000" name="adj1"/>
                <a:gd fmla="val 430796" name="adj2"/>
                <a:gd fmla="val 3499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0" name="Google Shape;190;p22"/>
            <p:cNvSpPr/>
            <p:nvPr/>
          </p:nvSpPr>
          <p:spPr>
            <a:xfrm rot="-8231601">
              <a:off x="8128679" y="-867253"/>
              <a:ext cx="1718256" cy="1718256"/>
            </a:xfrm>
            <a:prstGeom prst="blockArc">
              <a:avLst>
                <a:gd fmla="val 10800000" name="adj1"/>
                <a:gd fmla="val 430796" name="adj2"/>
                <a:gd fmla="val 3499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3"/>
          <p:cNvGrpSpPr/>
          <p:nvPr/>
        </p:nvGrpSpPr>
        <p:grpSpPr>
          <a:xfrm>
            <a:off x="-1063636" y="-1324825"/>
            <a:ext cx="11265543" cy="7706799"/>
            <a:chOff x="-1063636" y="-1324825"/>
            <a:chExt cx="11265543" cy="7706799"/>
          </a:xfrm>
        </p:grpSpPr>
        <p:sp>
          <p:nvSpPr>
            <p:cNvPr id="193" name="Google Shape;193;p23"/>
            <p:cNvSpPr/>
            <p:nvPr/>
          </p:nvSpPr>
          <p:spPr>
            <a:xfrm rot="10800000">
              <a:off x="-817750" y="-1324825"/>
              <a:ext cx="1329600" cy="2218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999999">
                <a:alpha val="38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4" name="Google Shape;194;p23"/>
            <p:cNvSpPr/>
            <p:nvPr/>
          </p:nvSpPr>
          <p:spPr>
            <a:xfrm rot="2064049">
              <a:off x="-722179" y="4289831"/>
              <a:ext cx="1750685" cy="1750685"/>
            </a:xfrm>
            <a:prstGeom prst="blockArc">
              <a:avLst>
                <a:gd fmla="val 10800000" name="adj1"/>
                <a:gd fmla="val 430796" name="adj2"/>
                <a:gd fmla="val 3499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" name="Google Shape;195;p23"/>
            <p:cNvSpPr/>
            <p:nvPr/>
          </p:nvSpPr>
          <p:spPr>
            <a:xfrm rot="-8231601">
              <a:off x="8128679" y="-867253"/>
              <a:ext cx="1718256" cy="1718256"/>
            </a:xfrm>
            <a:prstGeom prst="blockArc">
              <a:avLst>
                <a:gd fmla="val 10800000" name="adj1"/>
                <a:gd fmla="val 430796" name="adj2"/>
                <a:gd fmla="val 3499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24"/>
          <p:cNvGrpSpPr/>
          <p:nvPr/>
        </p:nvGrpSpPr>
        <p:grpSpPr>
          <a:xfrm>
            <a:off x="7384420" y="-1324825"/>
            <a:ext cx="2701911" cy="8151524"/>
            <a:chOff x="7499995" y="-1324825"/>
            <a:chExt cx="2701911" cy="8151524"/>
          </a:xfrm>
        </p:grpSpPr>
        <p:grpSp>
          <p:nvGrpSpPr>
            <p:cNvPr id="198" name="Google Shape;198;p24"/>
            <p:cNvGrpSpPr/>
            <p:nvPr/>
          </p:nvGrpSpPr>
          <p:grpSpPr>
            <a:xfrm flipH="1" rot="10800000">
              <a:off x="7499995" y="-1324825"/>
              <a:ext cx="2701911" cy="8151524"/>
              <a:chOff x="7499995" y="-1769550"/>
              <a:chExt cx="2701911" cy="8151524"/>
            </a:xfrm>
          </p:grpSpPr>
          <p:sp>
            <p:nvSpPr>
              <p:cNvPr id="199" name="Google Shape;199;p24"/>
              <p:cNvSpPr/>
              <p:nvPr/>
            </p:nvSpPr>
            <p:spPr>
              <a:xfrm flipH="1" rot="10800000">
                <a:off x="7499995" y="-1769550"/>
                <a:ext cx="1329600" cy="2218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0" name="Google Shape;200;p24"/>
              <p:cNvSpPr/>
              <p:nvPr/>
            </p:nvSpPr>
            <p:spPr>
              <a:xfrm flipH="1" rot="-2064049">
                <a:off x="8109764" y="4289831"/>
                <a:ext cx="1750685" cy="1750685"/>
              </a:xfrm>
              <a:prstGeom prst="blockArc">
                <a:avLst>
                  <a:gd fmla="val 10800000" name="adj1"/>
                  <a:gd fmla="val 430796" name="adj2"/>
                  <a:gd fmla="val 3499" name="adj3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01" name="Google Shape;201;p24"/>
            <p:cNvSpPr/>
            <p:nvPr/>
          </p:nvSpPr>
          <p:spPr>
            <a:xfrm rot="2612333">
              <a:off x="8601485" y="4216958"/>
              <a:ext cx="324455" cy="3244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25" name="Google Shape;25;p4"/>
          <p:cNvGrpSpPr/>
          <p:nvPr/>
        </p:nvGrpSpPr>
        <p:grpSpPr>
          <a:xfrm>
            <a:off x="7499995" y="-1324825"/>
            <a:ext cx="2701911" cy="8151524"/>
            <a:chOff x="7499995" y="-1324825"/>
            <a:chExt cx="2701911" cy="8151524"/>
          </a:xfrm>
        </p:grpSpPr>
        <p:grpSp>
          <p:nvGrpSpPr>
            <p:cNvPr id="26" name="Google Shape;26;p4"/>
            <p:cNvGrpSpPr/>
            <p:nvPr/>
          </p:nvGrpSpPr>
          <p:grpSpPr>
            <a:xfrm flipH="1" rot="10800000">
              <a:off x="7499995" y="-1324825"/>
              <a:ext cx="2701911" cy="8151524"/>
              <a:chOff x="7499995" y="-1769550"/>
              <a:chExt cx="2701911" cy="8151524"/>
            </a:xfrm>
          </p:grpSpPr>
          <p:sp>
            <p:nvSpPr>
              <p:cNvPr id="27" name="Google Shape;27;p4"/>
              <p:cNvSpPr/>
              <p:nvPr/>
            </p:nvSpPr>
            <p:spPr>
              <a:xfrm flipH="1" rot="10800000">
                <a:off x="7499995" y="-1769550"/>
                <a:ext cx="1329600" cy="2218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 flipH="1" rot="-2064049">
                <a:off x="8109764" y="4289831"/>
                <a:ext cx="1750685" cy="1750685"/>
              </a:xfrm>
              <a:prstGeom prst="blockArc">
                <a:avLst>
                  <a:gd fmla="val 10800000" name="adj1"/>
                  <a:gd fmla="val 430796" name="adj2"/>
                  <a:gd fmla="val 3499" name="adj3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9" name="Google Shape;29;p4"/>
            <p:cNvSpPr/>
            <p:nvPr/>
          </p:nvSpPr>
          <p:spPr>
            <a:xfrm rot="2612333">
              <a:off x="8601485" y="4216958"/>
              <a:ext cx="324455" cy="3244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2049850" y="442980"/>
            <a:ext cx="504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4722762" y="2905234"/>
            <a:ext cx="3222600" cy="1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1198638" y="2905234"/>
            <a:ext cx="3222600" cy="1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1198638" y="2401875"/>
            <a:ext cx="32226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 flipH="1">
            <a:off x="4722762" y="2401875"/>
            <a:ext cx="32226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6" name="Google Shape;36;p5"/>
          <p:cNvGrpSpPr/>
          <p:nvPr/>
        </p:nvGrpSpPr>
        <p:grpSpPr>
          <a:xfrm>
            <a:off x="-997169" y="1696356"/>
            <a:ext cx="11144473" cy="4368179"/>
            <a:chOff x="-997169" y="1696356"/>
            <a:chExt cx="11144473" cy="4368179"/>
          </a:xfrm>
        </p:grpSpPr>
        <p:grpSp>
          <p:nvGrpSpPr>
            <p:cNvPr id="37" name="Google Shape;37;p5"/>
            <p:cNvGrpSpPr/>
            <p:nvPr/>
          </p:nvGrpSpPr>
          <p:grpSpPr>
            <a:xfrm>
              <a:off x="-997169" y="1696356"/>
              <a:ext cx="11144473" cy="1750800"/>
              <a:chOff x="-997169" y="1696356"/>
              <a:chExt cx="11144473" cy="1750800"/>
            </a:xfrm>
          </p:grpSpPr>
          <p:sp>
            <p:nvSpPr>
              <p:cNvPr id="38" name="Google Shape;38;p5"/>
              <p:cNvSpPr/>
              <p:nvPr/>
            </p:nvSpPr>
            <p:spPr>
              <a:xfrm rot="5400000">
                <a:off x="-997169" y="1696356"/>
                <a:ext cx="1750800" cy="1750800"/>
              </a:xfrm>
              <a:prstGeom prst="blockArc">
                <a:avLst>
                  <a:gd fmla="val 10800000" name="adj1"/>
                  <a:gd fmla="val 430796" name="adj2"/>
                  <a:gd fmla="val 3499" name="adj3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 rot="-5400000">
                <a:off x="8428904" y="1712553"/>
                <a:ext cx="1718400" cy="1718400"/>
              </a:xfrm>
              <a:prstGeom prst="blockArc">
                <a:avLst>
                  <a:gd fmla="val 10800000" name="adj1"/>
                  <a:gd fmla="val 430796" name="adj2"/>
                  <a:gd fmla="val 3499" name="adj3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0" name="Google Shape;40;p5"/>
            <p:cNvSpPr/>
            <p:nvPr/>
          </p:nvSpPr>
          <p:spPr>
            <a:xfrm rot="5400000">
              <a:off x="-823182" y="4354836"/>
              <a:ext cx="1709700" cy="1709700"/>
            </a:xfrm>
            <a:prstGeom prst="ellipse">
              <a:avLst/>
            </a:prstGeom>
            <a:solidFill>
              <a:srgbClr val="999999">
                <a:alpha val="38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1" name="Google Shape;41;p5"/>
            <p:cNvGrpSpPr/>
            <p:nvPr/>
          </p:nvGrpSpPr>
          <p:grpSpPr>
            <a:xfrm>
              <a:off x="8246842" y="4067725"/>
              <a:ext cx="860481" cy="995925"/>
              <a:chOff x="8246842" y="4067725"/>
              <a:chExt cx="860481" cy="995925"/>
            </a:xfrm>
          </p:grpSpPr>
          <p:sp>
            <p:nvSpPr>
              <p:cNvPr id="42" name="Google Shape;42;p5"/>
              <p:cNvSpPr/>
              <p:nvPr/>
            </p:nvSpPr>
            <p:spPr>
              <a:xfrm rot="-1623626">
                <a:off x="8524993" y="4153495"/>
                <a:ext cx="496560" cy="4965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 rot="3776241">
                <a:off x="8302881" y="4683190"/>
                <a:ext cx="324421" cy="324421"/>
              </a:xfrm>
              <a:prstGeom prst="ellipse">
                <a:avLst/>
              </a:prstGeom>
              <a:solidFill>
                <a:srgbClr val="999999">
                  <a:alpha val="381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6" name="Google Shape;46;p6"/>
          <p:cNvGrpSpPr/>
          <p:nvPr/>
        </p:nvGrpSpPr>
        <p:grpSpPr>
          <a:xfrm>
            <a:off x="-1244275" y="3539071"/>
            <a:ext cx="11270595" cy="2705694"/>
            <a:chOff x="-1244275" y="3539071"/>
            <a:chExt cx="11270595" cy="2705694"/>
          </a:xfrm>
        </p:grpSpPr>
        <p:sp>
          <p:nvSpPr>
            <p:cNvPr id="47" name="Google Shape;47;p6"/>
            <p:cNvSpPr/>
            <p:nvPr/>
          </p:nvSpPr>
          <p:spPr>
            <a:xfrm>
              <a:off x="-246689" y="3539071"/>
              <a:ext cx="438600" cy="438600"/>
            </a:xfrm>
            <a:prstGeom prst="ellipse">
              <a:avLst/>
            </a:prstGeom>
            <a:solidFill>
              <a:srgbClr val="999999">
                <a:alpha val="38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8696720" y="3783974"/>
              <a:ext cx="1329600" cy="2218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 rot="3599822">
              <a:off x="-929797" y="4212042"/>
              <a:ext cx="1718246" cy="1718246"/>
            </a:xfrm>
            <a:prstGeom prst="blockArc">
              <a:avLst>
                <a:gd fmla="val 10800000" name="adj1"/>
                <a:gd fmla="val 430796" name="adj2"/>
                <a:gd fmla="val 3499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4738025" y="1061125"/>
            <a:ext cx="3450300" cy="11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4738025" y="2217592"/>
            <a:ext cx="3450300" cy="18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3" name="Google Shape;53;p7"/>
          <p:cNvSpPr/>
          <p:nvPr>
            <p:ph idx="2" type="pic"/>
          </p:nvPr>
        </p:nvSpPr>
        <p:spPr>
          <a:xfrm>
            <a:off x="868375" y="1035750"/>
            <a:ext cx="3173700" cy="30720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54" name="Google Shape;54;p7"/>
          <p:cNvGrpSpPr/>
          <p:nvPr/>
        </p:nvGrpSpPr>
        <p:grpSpPr>
          <a:xfrm>
            <a:off x="-855571" y="-1324813"/>
            <a:ext cx="5196066" cy="7706787"/>
            <a:chOff x="-855571" y="-1324813"/>
            <a:chExt cx="5196066" cy="7706787"/>
          </a:xfrm>
        </p:grpSpPr>
        <p:sp>
          <p:nvSpPr>
            <p:cNvPr id="55" name="Google Shape;55;p7"/>
            <p:cNvSpPr/>
            <p:nvPr/>
          </p:nvSpPr>
          <p:spPr>
            <a:xfrm>
              <a:off x="3010895" y="4163774"/>
              <a:ext cx="1329600" cy="2218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" name="Google Shape;56;p7"/>
            <p:cNvSpPr/>
            <p:nvPr/>
          </p:nvSpPr>
          <p:spPr>
            <a:xfrm rot="8999822">
              <a:off x="-541094" y="-1010336"/>
              <a:ext cx="1718246" cy="1718246"/>
            </a:xfrm>
            <a:prstGeom prst="blockArc">
              <a:avLst>
                <a:gd fmla="val 10800000" name="adj1"/>
                <a:gd fmla="val 430796" name="adj2"/>
                <a:gd fmla="val 3499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59" name="Google Shape;59;p8"/>
          <p:cNvGrpSpPr/>
          <p:nvPr/>
        </p:nvGrpSpPr>
        <p:grpSpPr>
          <a:xfrm>
            <a:off x="-1244275" y="3539071"/>
            <a:ext cx="11270595" cy="2705694"/>
            <a:chOff x="-1244275" y="3539071"/>
            <a:chExt cx="11270595" cy="2705694"/>
          </a:xfrm>
        </p:grpSpPr>
        <p:sp>
          <p:nvSpPr>
            <p:cNvPr id="60" name="Google Shape;60;p8"/>
            <p:cNvSpPr/>
            <p:nvPr/>
          </p:nvSpPr>
          <p:spPr>
            <a:xfrm>
              <a:off x="-246689" y="3539071"/>
              <a:ext cx="438600" cy="438600"/>
            </a:xfrm>
            <a:prstGeom prst="ellipse">
              <a:avLst/>
            </a:prstGeom>
            <a:solidFill>
              <a:srgbClr val="999999">
                <a:alpha val="38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8696720" y="3783974"/>
              <a:ext cx="1329600" cy="2218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 rot="3599822">
              <a:off x="-929797" y="4212042"/>
              <a:ext cx="1718246" cy="1718246"/>
            </a:xfrm>
            <a:prstGeom prst="blockArc">
              <a:avLst>
                <a:gd fmla="val 10800000" name="adj1"/>
                <a:gd fmla="val 430796" name="adj2"/>
                <a:gd fmla="val 3499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9"/>
          <p:cNvSpPr txBox="1"/>
          <p:nvPr>
            <p:ph idx="1" type="subTitle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66" name="Google Shape;66;p9"/>
          <p:cNvGrpSpPr/>
          <p:nvPr/>
        </p:nvGrpSpPr>
        <p:grpSpPr>
          <a:xfrm>
            <a:off x="7499995" y="-1324825"/>
            <a:ext cx="2701911" cy="7706799"/>
            <a:chOff x="7499995" y="-1324825"/>
            <a:chExt cx="2701911" cy="7706799"/>
          </a:xfrm>
        </p:grpSpPr>
        <p:sp>
          <p:nvSpPr>
            <p:cNvPr id="67" name="Google Shape;67;p9"/>
            <p:cNvSpPr/>
            <p:nvPr/>
          </p:nvSpPr>
          <p:spPr>
            <a:xfrm flipH="1" rot="10800000">
              <a:off x="7499995" y="-1324825"/>
              <a:ext cx="1329600" cy="2218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 flipH="1" rot="-2064049">
              <a:off x="8109764" y="4289831"/>
              <a:ext cx="1750685" cy="1750685"/>
            </a:xfrm>
            <a:prstGeom prst="blockArc">
              <a:avLst>
                <a:gd fmla="val 10800000" name="adj1"/>
                <a:gd fmla="val 430796" name="adj2"/>
                <a:gd fmla="val 3499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 SemiBold"/>
              <a:buNone/>
              <a:defRPr sz="30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Work Sans SemiBold"/>
              <a:buNone/>
              <a:defRPr sz="3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Work Sans SemiBold"/>
              <a:buNone/>
              <a:defRPr sz="3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Work Sans SemiBold"/>
              <a:buNone/>
              <a:defRPr sz="3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Work Sans SemiBold"/>
              <a:buNone/>
              <a:defRPr sz="3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Work Sans SemiBold"/>
              <a:buNone/>
              <a:defRPr sz="3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Work Sans SemiBold"/>
              <a:buNone/>
              <a:defRPr sz="3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Work Sans SemiBold"/>
              <a:buNone/>
              <a:defRPr sz="3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Work Sans SemiBold"/>
              <a:buNone/>
              <a:defRPr sz="35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30.png"/><Relationship Id="rId6" Type="http://schemas.openxmlformats.org/officeDocument/2006/relationships/image" Target="../media/image8.png"/><Relationship Id="rId7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16.png"/><Relationship Id="rId6" Type="http://schemas.openxmlformats.org/officeDocument/2006/relationships/image" Target="../media/image28.png"/><Relationship Id="rId7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ctrTitle"/>
          </p:nvPr>
        </p:nvSpPr>
        <p:spPr>
          <a:xfrm>
            <a:off x="715100" y="1504075"/>
            <a:ext cx="5182800" cy="144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Heart </a:t>
            </a:r>
            <a:r>
              <a:rPr lang="en" sz="3600"/>
              <a:t>Disease</a:t>
            </a:r>
            <a:r>
              <a:rPr lang="en" sz="3600"/>
              <a:t> : Maximum Heart Rate </a:t>
            </a:r>
            <a:endParaRPr sz="3600"/>
          </a:p>
        </p:txBody>
      </p:sp>
      <p:grpSp>
        <p:nvGrpSpPr>
          <p:cNvPr id="207" name="Google Shape;207;p25"/>
          <p:cNvGrpSpPr/>
          <p:nvPr/>
        </p:nvGrpSpPr>
        <p:grpSpPr>
          <a:xfrm>
            <a:off x="5774496" y="806888"/>
            <a:ext cx="2654404" cy="3558413"/>
            <a:chOff x="5774496" y="806888"/>
            <a:chExt cx="2654404" cy="3558413"/>
          </a:xfrm>
        </p:grpSpPr>
        <p:sp>
          <p:nvSpPr>
            <p:cNvPr id="208" name="Google Shape;208;p25"/>
            <p:cNvSpPr/>
            <p:nvPr/>
          </p:nvSpPr>
          <p:spPr>
            <a:xfrm>
              <a:off x="5774496" y="2853900"/>
              <a:ext cx="1511400" cy="1511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6276100" y="806888"/>
              <a:ext cx="2152800" cy="215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10" name="Google Shape;210;p25"/>
            <p:cNvGrpSpPr/>
            <p:nvPr/>
          </p:nvGrpSpPr>
          <p:grpSpPr>
            <a:xfrm>
              <a:off x="5972680" y="1114607"/>
              <a:ext cx="2158200" cy="3222000"/>
              <a:chOff x="5972680" y="1033145"/>
              <a:chExt cx="2158200" cy="3222000"/>
            </a:xfrm>
          </p:grpSpPr>
          <p:sp>
            <p:nvSpPr>
              <p:cNvPr id="211" name="Google Shape;211;p25"/>
              <p:cNvSpPr/>
              <p:nvPr/>
            </p:nvSpPr>
            <p:spPr>
              <a:xfrm>
                <a:off x="5972680" y="1033145"/>
                <a:ext cx="2158200" cy="3222000"/>
              </a:xfrm>
              <a:custGeom>
                <a:rect b="b" l="l" r="r" t="t"/>
                <a:pathLst>
                  <a:path extrusionOk="0" h="8950" w="5995">
                    <a:moveTo>
                      <a:pt x="5986" y="3063"/>
                    </a:moveTo>
                    <a:cubicBezTo>
                      <a:pt x="5990" y="3099"/>
                      <a:pt x="5998" y="3150"/>
                      <a:pt x="5970" y="3180"/>
                    </a:cubicBezTo>
                    <a:cubicBezTo>
                      <a:pt x="5917" y="3237"/>
                      <a:pt x="5834" y="3232"/>
                      <a:pt x="5767" y="3200"/>
                    </a:cubicBezTo>
                    <a:cubicBezTo>
                      <a:pt x="5794" y="3233"/>
                      <a:pt x="5817" y="3270"/>
                      <a:pt x="5839" y="3308"/>
                    </a:cubicBezTo>
                    <a:cubicBezTo>
                      <a:pt x="5896" y="3412"/>
                      <a:pt x="5908" y="3502"/>
                      <a:pt x="5786" y="3557"/>
                    </a:cubicBezTo>
                    <a:cubicBezTo>
                      <a:pt x="5697" y="3597"/>
                      <a:pt x="5645" y="3565"/>
                      <a:pt x="5608" y="3506"/>
                    </a:cubicBezTo>
                    <a:cubicBezTo>
                      <a:pt x="5562" y="3564"/>
                      <a:pt x="5469" y="3548"/>
                      <a:pt x="5411" y="3508"/>
                    </a:cubicBezTo>
                    <a:cubicBezTo>
                      <a:pt x="5366" y="3477"/>
                      <a:pt x="5308" y="3354"/>
                      <a:pt x="5237" y="3405"/>
                    </a:cubicBezTo>
                    <a:cubicBezTo>
                      <a:pt x="5183" y="3445"/>
                      <a:pt x="5156" y="3542"/>
                      <a:pt x="5153" y="3606"/>
                    </a:cubicBezTo>
                    <a:cubicBezTo>
                      <a:pt x="5147" y="3753"/>
                      <a:pt x="5186" y="3895"/>
                      <a:pt x="5174" y="4042"/>
                    </a:cubicBezTo>
                    <a:cubicBezTo>
                      <a:pt x="5164" y="4170"/>
                      <a:pt x="5129" y="4280"/>
                      <a:pt x="5086" y="4396"/>
                    </a:cubicBezTo>
                    <a:cubicBezTo>
                      <a:pt x="5120" y="4536"/>
                      <a:pt x="5146" y="4687"/>
                      <a:pt x="5115" y="4828"/>
                    </a:cubicBezTo>
                    <a:cubicBezTo>
                      <a:pt x="5095" y="4921"/>
                      <a:pt x="5063" y="5012"/>
                      <a:pt x="5036" y="5104"/>
                    </a:cubicBezTo>
                    <a:cubicBezTo>
                      <a:pt x="5024" y="5144"/>
                      <a:pt x="5013" y="5184"/>
                      <a:pt x="4995" y="5221"/>
                    </a:cubicBezTo>
                    <a:cubicBezTo>
                      <a:pt x="5056" y="5309"/>
                      <a:pt x="5124" y="5379"/>
                      <a:pt x="5150" y="5487"/>
                    </a:cubicBezTo>
                    <a:cubicBezTo>
                      <a:pt x="5178" y="5598"/>
                      <a:pt x="5214" y="5723"/>
                      <a:pt x="5208" y="5838"/>
                    </a:cubicBezTo>
                    <a:cubicBezTo>
                      <a:pt x="5204" y="5929"/>
                      <a:pt x="5186" y="6016"/>
                      <a:pt x="5155" y="6101"/>
                    </a:cubicBezTo>
                    <a:cubicBezTo>
                      <a:pt x="5150" y="6114"/>
                      <a:pt x="5144" y="6133"/>
                      <a:pt x="5136" y="6150"/>
                    </a:cubicBezTo>
                    <a:cubicBezTo>
                      <a:pt x="5120" y="6232"/>
                      <a:pt x="5097" y="6312"/>
                      <a:pt x="5064" y="6387"/>
                    </a:cubicBezTo>
                    <a:cubicBezTo>
                      <a:pt x="5004" y="6524"/>
                      <a:pt x="4917" y="6646"/>
                      <a:pt x="4847" y="6777"/>
                    </a:cubicBezTo>
                    <a:cubicBezTo>
                      <a:pt x="4765" y="6931"/>
                      <a:pt x="4722" y="7101"/>
                      <a:pt x="4656" y="7261"/>
                    </a:cubicBezTo>
                    <a:cubicBezTo>
                      <a:pt x="4629" y="7327"/>
                      <a:pt x="4601" y="7393"/>
                      <a:pt x="4570" y="7458"/>
                    </a:cubicBezTo>
                    <a:cubicBezTo>
                      <a:pt x="4567" y="7463"/>
                      <a:pt x="4563" y="7469"/>
                      <a:pt x="4560" y="7475"/>
                    </a:cubicBezTo>
                    <a:cubicBezTo>
                      <a:pt x="4543" y="7515"/>
                      <a:pt x="4525" y="7554"/>
                      <a:pt x="4508" y="7594"/>
                    </a:cubicBezTo>
                    <a:cubicBezTo>
                      <a:pt x="4503" y="7608"/>
                      <a:pt x="4498" y="7621"/>
                      <a:pt x="4491" y="7632"/>
                    </a:cubicBezTo>
                    <a:cubicBezTo>
                      <a:pt x="4479" y="7661"/>
                      <a:pt x="4467" y="7691"/>
                      <a:pt x="4456" y="7721"/>
                    </a:cubicBezTo>
                    <a:cubicBezTo>
                      <a:pt x="4396" y="7891"/>
                      <a:pt x="4291" y="8034"/>
                      <a:pt x="4205" y="8192"/>
                    </a:cubicBezTo>
                    <a:cubicBezTo>
                      <a:pt x="4150" y="8294"/>
                      <a:pt x="4088" y="8408"/>
                      <a:pt x="4000" y="8491"/>
                    </a:cubicBezTo>
                    <a:cubicBezTo>
                      <a:pt x="3965" y="8555"/>
                      <a:pt x="3896" y="8604"/>
                      <a:pt x="3848" y="8656"/>
                    </a:cubicBezTo>
                    <a:cubicBezTo>
                      <a:pt x="3776" y="8736"/>
                      <a:pt x="3698" y="8792"/>
                      <a:pt x="3602" y="8838"/>
                    </a:cubicBezTo>
                    <a:cubicBezTo>
                      <a:pt x="3528" y="8894"/>
                      <a:pt x="3450" y="8941"/>
                      <a:pt x="3360" y="8948"/>
                    </a:cubicBezTo>
                    <a:cubicBezTo>
                      <a:pt x="3274" y="8956"/>
                      <a:pt x="3184" y="8929"/>
                      <a:pt x="3108" y="8887"/>
                    </a:cubicBezTo>
                    <a:cubicBezTo>
                      <a:pt x="3083" y="8884"/>
                      <a:pt x="3056" y="8879"/>
                      <a:pt x="3035" y="8868"/>
                    </a:cubicBezTo>
                    <a:cubicBezTo>
                      <a:pt x="3032" y="8868"/>
                      <a:pt x="3030" y="8868"/>
                      <a:pt x="3028" y="8868"/>
                    </a:cubicBezTo>
                    <a:cubicBezTo>
                      <a:pt x="2909" y="8872"/>
                      <a:pt x="2787" y="8813"/>
                      <a:pt x="2681" y="8770"/>
                    </a:cubicBezTo>
                    <a:cubicBezTo>
                      <a:pt x="2581" y="8728"/>
                      <a:pt x="2500" y="8660"/>
                      <a:pt x="2421" y="8588"/>
                    </a:cubicBezTo>
                    <a:cubicBezTo>
                      <a:pt x="2383" y="8556"/>
                      <a:pt x="2345" y="8522"/>
                      <a:pt x="2308" y="8489"/>
                    </a:cubicBezTo>
                    <a:cubicBezTo>
                      <a:pt x="2175" y="8381"/>
                      <a:pt x="1956" y="8246"/>
                      <a:pt x="1957" y="8064"/>
                    </a:cubicBezTo>
                    <a:cubicBezTo>
                      <a:pt x="1926" y="8019"/>
                      <a:pt x="1890" y="7976"/>
                      <a:pt x="1858" y="7939"/>
                    </a:cubicBezTo>
                    <a:cubicBezTo>
                      <a:pt x="1802" y="7875"/>
                      <a:pt x="1740" y="7816"/>
                      <a:pt x="1676" y="7759"/>
                    </a:cubicBezTo>
                    <a:cubicBezTo>
                      <a:pt x="1611" y="7702"/>
                      <a:pt x="1536" y="7650"/>
                      <a:pt x="1489" y="7577"/>
                    </a:cubicBezTo>
                    <a:cubicBezTo>
                      <a:pt x="1442" y="7506"/>
                      <a:pt x="1403" y="7430"/>
                      <a:pt x="1356" y="7360"/>
                    </a:cubicBezTo>
                    <a:cubicBezTo>
                      <a:pt x="1239" y="7183"/>
                      <a:pt x="1114" y="7013"/>
                      <a:pt x="994" y="6839"/>
                    </a:cubicBezTo>
                    <a:cubicBezTo>
                      <a:pt x="935" y="6754"/>
                      <a:pt x="883" y="6665"/>
                      <a:pt x="817" y="6586"/>
                    </a:cubicBezTo>
                    <a:cubicBezTo>
                      <a:pt x="786" y="6548"/>
                      <a:pt x="759" y="6507"/>
                      <a:pt x="732" y="6466"/>
                    </a:cubicBezTo>
                    <a:cubicBezTo>
                      <a:pt x="648" y="6372"/>
                      <a:pt x="578" y="6265"/>
                      <a:pt x="497" y="6170"/>
                    </a:cubicBezTo>
                    <a:cubicBezTo>
                      <a:pt x="404" y="6062"/>
                      <a:pt x="331" y="5944"/>
                      <a:pt x="282" y="5810"/>
                    </a:cubicBezTo>
                    <a:cubicBezTo>
                      <a:pt x="231" y="5674"/>
                      <a:pt x="179" y="5507"/>
                      <a:pt x="238" y="5364"/>
                    </a:cubicBezTo>
                    <a:cubicBezTo>
                      <a:pt x="240" y="5360"/>
                      <a:pt x="242" y="5355"/>
                      <a:pt x="244" y="5350"/>
                    </a:cubicBezTo>
                    <a:cubicBezTo>
                      <a:pt x="245" y="5328"/>
                      <a:pt x="243" y="5305"/>
                      <a:pt x="237" y="5287"/>
                    </a:cubicBezTo>
                    <a:cubicBezTo>
                      <a:pt x="222" y="5243"/>
                      <a:pt x="198" y="5207"/>
                      <a:pt x="173" y="5169"/>
                    </a:cubicBezTo>
                    <a:cubicBezTo>
                      <a:pt x="134" y="5106"/>
                      <a:pt x="113" y="5046"/>
                      <a:pt x="119" y="4970"/>
                    </a:cubicBezTo>
                    <a:cubicBezTo>
                      <a:pt x="128" y="4870"/>
                      <a:pt x="121" y="4792"/>
                      <a:pt x="82" y="4699"/>
                    </a:cubicBezTo>
                    <a:cubicBezTo>
                      <a:pt x="50" y="4623"/>
                      <a:pt x="16" y="4547"/>
                      <a:pt x="7" y="4464"/>
                    </a:cubicBezTo>
                    <a:cubicBezTo>
                      <a:pt x="-13" y="4284"/>
                      <a:pt x="8" y="4127"/>
                      <a:pt x="74" y="3959"/>
                    </a:cubicBezTo>
                    <a:cubicBezTo>
                      <a:pt x="102" y="3886"/>
                      <a:pt x="90" y="3806"/>
                      <a:pt x="118" y="3735"/>
                    </a:cubicBezTo>
                    <a:cubicBezTo>
                      <a:pt x="123" y="3724"/>
                      <a:pt x="127" y="3714"/>
                      <a:pt x="133" y="3704"/>
                    </a:cubicBezTo>
                    <a:cubicBezTo>
                      <a:pt x="105" y="3580"/>
                      <a:pt x="144" y="3450"/>
                      <a:pt x="191" y="3335"/>
                    </a:cubicBezTo>
                    <a:cubicBezTo>
                      <a:pt x="239" y="3220"/>
                      <a:pt x="296" y="3109"/>
                      <a:pt x="375" y="3013"/>
                    </a:cubicBezTo>
                    <a:cubicBezTo>
                      <a:pt x="465" y="2903"/>
                      <a:pt x="576" y="2818"/>
                      <a:pt x="693" y="2739"/>
                    </a:cubicBezTo>
                    <a:cubicBezTo>
                      <a:pt x="711" y="2726"/>
                      <a:pt x="729" y="2714"/>
                      <a:pt x="748" y="2702"/>
                    </a:cubicBezTo>
                    <a:cubicBezTo>
                      <a:pt x="810" y="2448"/>
                      <a:pt x="855" y="2188"/>
                      <a:pt x="983" y="1956"/>
                    </a:cubicBezTo>
                    <a:cubicBezTo>
                      <a:pt x="1107" y="1732"/>
                      <a:pt x="1290" y="1572"/>
                      <a:pt x="1509" y="1442"/>
                    </a:cubicBezTo>
                    <a:cubicBezTo>
                      <a:pt x="1562" y="1410"/>
                      <a:pt x="1616" y="1379"/>
                      <a:pt x="1671" y="1349"/>
                    </a:cubicBezTo>
                    <a:cubicBezTo>
                      <a:pt x="1658" y="1329"/>
                      <a:pt x="1663" y="1310"/>
                      <a:pt x="1657" y="1287"/>
                    </a:cubicBezTo>
                    <a:cubicBezTo>
                      <a:pt x="1647" y="1249"/>
                      <a:pt x="1629" y="1219"/>
                      <a:pt x="1601" y="1191"/>
                    </a:cubicBezTo>
                    <a:cubicBezTo>
                      <a:pt x="1553" y="1143"/>
                      <a:pt x="1504" y="1095"/>
                      <a:pt x="1447" y="1057"/>
                    </a:cubicBezTo>
                    <a:cubicBezTo>
                      <a:pt x="1385" y="1016"/>
                      <a:pt x="1319" y="980"/>
                      <a:pt x="1259" y="935"/>
                    </a:cubicBezTo>
                    <a:cubicBezTo>
                      <a:pt x="1211" y="899"/>
                      <a:pt x="1164" y="860"/>
                      <a:pt x="1110" y="833"/>
                    </a:cubicBezTo>
                    <a:cubicBezTo>
                      <a:pt x="1036" y="796"/>
                      <a:pt x="957" y="775"/>
                      <a:pt x="874" y="783"/>
                    </a:cubicBezTo>
                    <a:cubicBezTo>
                      <a:pt x="823" y="787"/>
                      <a:pt x="779" y="807"/>
                      <a:pt x="730" y="822"/>
                    </a:cubicBezTo>
                    <a:cubicBezTo>
                      <a:pt x="663" y="844"/>
                      <a:pt x="576" y="856"/>
                      <a:pt x="532" y="785"/>
                    </a:cubicBezTo>
                    <a:cubicBezTo>
                      <a:pt x="498" y="730"/>
                      <a:pt x="490" y="664"/>
                      <a:pt x="464" y="604"/>
                    </a:cubicBezTo>
                    <a:cubicBezTo>
                      <a:pt x="450" y="574"/>
                      <a:pt x="440" y="534"/>
                      <a:pt x="454" y="503"/>
                    </a:cubicBezTo>
                    <a:cubicBezTo>
                      <a:pt x="472" y="462"/>
                      <a:pt x="509" y="440"/>
                      <a:pt x="549" y="422"/>
                    </a:cubicBezTo>
                    <a:cubicBezTo>
                      <a:pt x="602" y="398"/>
                      <a:pt x="647" y="391"/>
                      <a:pt x="652" y="326"/>
                    </a:cubicBezTo>
                    <a:cubicBezTo>
                      <a:pt x="658" y="245"/>
                      <a:pt x="717" y="240"/>
                      <a:pt x="789" y="245"/>
                    </a:cubicBezTo>
                    <a:cubicBezTo>
                      <a:pt x="818" y="248"/>
                      <a:pt x="835" y="261"/>
                      <a:pt x="845" y="287"/>
                    </a:cubicBezTo>
                    <a:cubicBezTo>
                      <a:pt x="850" y="301"/>
                      <a:pt x="847" y="318"/>
                      <a:pt x="845" y="332"/>
                    </a:cubicBezTo>
                    <a:cubicBezTo>
                      <a:pt x="844" y="338"/>
                      <a:pt x="843" y="345"/>
                      <a:pt x="842" y="351"/>
                    </a:cubicBezTo>
                    <a:cubicBezTo>
                      <a:pt x="832" y="382"/>
                      <a:pt x="845" y="389"/>
                      <a:pt x="881" y="375"/>
                    </a:cubicBezTo>
                    <a:cubicBezTo>
                      <a:pt x="905" y="329"/>
                      <a:pt x="928" y="281"/>
                      <a:pt x="989" y="280"/>
                    </a:cubicBezTo>
                    <a:cubicBezTo>
                      <a:pt x="1023" y="279"/>
                      <a:pt x="1045" y="319"/>
                      <a:pt x="1054" y="346"/>
                    </a:cubicBezTo>
                    <a:cubicBezTo>
                      <a:pt x="1066" y="381"/>
                      <a:pt x="1063" y="396"/>
                      <a:pt x="1105" y="401"/>
                    </a:cubicBezTo>
                    <a:cubicBezTo>
                      <a:pt x="1126" y="403"/>
                      <a:pt x="1145" y="407"/>
                      <a:pt x="1166" y="412"/>
                    </a:cubicBezTo>
                    <a:cubicBezTo>
                      <a:pt x="1231" y="429"/>
                      <a:pt x="1302" y="444"/>
                      <a:pt x="1361" y="478"/>
                    </a:cubicBezTo>
                    <a:cubicBezTo>
                      <a:pt x="1413" y="508"/>
                      <a:pt x="1474" y="521"/>
                      <a:pt x="1523" y="557"/>
                    </a:cubicBezTo>
                    <a:cubicBezTo>
                      <a:pt x="1535" y="566"/>
                      <a:pt x="1547" y="575"/>
                      <a:pt x="1558" y="585"/>
                    </a:cubicBezTo>
                    <a:cubicBezTo>
                      <a:pt x="1528" y="534"/>
                      <a:pt x="1492" y="487"/>
                      <a:pt x="1460" y="437"/>
                    </a:cubicBezTo>
                    <a:cubicBezTo>
                      <a:pt x="1421" y="373"/>
                      <a:pt x="1384" y="307"/>
                      <a:pt x="1347" y="242"/>
                    </a:cubicBezTo>
                    <a:cubicBezTo>
                      <a:pt x="1302" y="161"/>
                      <a:pt x="1324" y="108"/>
                      <a:pt x="1411" y="71"/>
                    </a:cubicBezTo>
                    <a:cubicBezTo>
                      <a:pt x="1484" y="40"/>
                      <a:pt x="1594" y="-17"/>
                      <a:pt x="1674" y="5"/>
                    </a:cubicBezTo>
                    <a:cubicBezTo>
                      <a:pt x="1784" y="35"/>
                      <a:pt x="1852" y="175"/>
                      <a:pt x="1897" y="270"/>
                    </a:cubicBezTo>
                    <a:cubicBezTo>
                      <a:pt x="1967" y="418"/>
                      <a:pt x="2024" y="573"/>
                      <a:pt x="2084" y="725"/>
                    </a:cubicBezTo>
                    <a:cubicBezTo>
                      <a:pt x="2142" y="872"/>
                      <a:pt x="2213" y="1014"/>
                      <a:pt x="2267" y="1162"/>
                    </a:cubicBezTo>
                    <a:cubicBezTo>
                      <a:pt x="2305" y="1265"/>
                      <a:pt x="2333" y="1371"/>
                      <a:pt x="2364" y="1477"/>
                    </a:cubicBezTo>
                    <a:cubicBezTo>
                      <a:pt x="2379" y="1528"/>
                      <a:pt x="2395" y="1580"/>
                      <a:pt x="2411" y="1632"/>
                    </a:cubicBezTo>
                    <a:cubicBezTo>
                      <a:pt x="2415" y="1645"/>
                      <a:pt x="2420" y="1658"/>
                      <a:pt x="2425" y="1672"/>
                    </a:cubicBezTo>
                    <a:cubicBezTo>
                      <a:pt x="2433" y="1662"/>
                      <a:pt x="2440" y="1652"/>
                      <a:pt x="2443" y="1641"/>
                    </a:cubicBezTo>
                    <a:cubicBezTo>
                      <a:pt x="2451" y="1606"/>
                      <a:pt x="2454" y="1569"/>
                      <a:pt x="2461" y="1534"/>
                    </a:cubicBezTo>
                    <a:cubicBezTo>
                      <a:pt x="2478" y="1436"/>
                      <a:pt x="2485" y="1339"/>
                      <a:pt x="2494" y="1241"/>
                    </a:cubicBezTo>
                    <a:cubicBezTo>
                      <a:pt x="2512" y="1064"/>
                      <a:pt x="2539" y="885"/>
                      <a:pt x="2584" y="713"/>
                    </a:cubicBezTo>
                    <a:cubicBezTo>
                      <a:pt x="2608" y="619"/>
                      <a:pt x="2636" y="522"/>
                      <a:pt x="2642" y="425"/>
                    </a:cubicBezTo>
                    <a:cubicBezTo>
                      <a:pt x="2646" y="363"/>
                      <a:pt x="2643" y="301"/>
                      <a:pt x="2650" y="239"/>
                    </a:cubicBezTo>
                    <a:cubicBezTo>
                      <a:pt x="2660" y="165"/>
                      <a:pt x="2689" y="55"/>
                      <a:pt x="2771" y="29"/>
                    </a:cubicBezTo>
                    <a:cubicBezTo>
                      <a:pt x="2835" y="8"/>
                      <a:pt x="2912" y="21"/>
                      <a:pt x="2977" y="27"/>
                    </a:cubicBezTo>
                    <a:cubicBezTo>
                      <a:pt x="3023" y="32"/>
                      <a:pt x="3088" y="35"/>
                      <a:pt x="3128" y="61"/>
                    </a:cubicBezTo>
                    <a:cubicBezTo>
                      <a:pt x="3170" y="88"/>
                      <a:pt x="3142" y="158"/>
                      <a:pt x="3135" y="194"/>
                    </a:cubicBezTo>
                    <a:cubicBezTo>
                      <a:pt x="3116" y="284"/>
                      <a:pt x="3093" y="374"/>
                      <a:pt x="3068" y="463"/>
                    </a:cubicBezTo>
                    <a:cubicBezTo>
                      <a:pt x="3018" y="640"/>
                      <a:pt x="2990" y="814"/>
                      <a:pt x="2963" y="996"/>
                    </a:cubicBezTo>
                    <a:cubicBezTo>
                      <a:pt x="2949" y="1085"/>
                      <a:pt x="2931" y="1173"/>
                      <a:pt x="2913" y="1261"/>
                    </a:cubicBezTo>
                    <a:cubicBezTo>
                      <a:pt x="2906" y="1297"/>
                      <a:pt x="2897" y="1334"/>
                      <a:pt x="2894" y="1371"/>
                    </a:cubicBezTo>
                    <a:cubicBezTo>
                      <a:pt x="2893" y="1387"/>
                      <a:pt x="2891" y="1403"/>
                      <a:pt x="2892" y="1419"/>
                    </a:cubicBezTo>
                    <a:cubicBezTo>
                      <a:pt x="2890" y="1435"/>
                      <a:pt x="2894" y="1448"/>
                      <a:pt x="2906" y="1459"/>
                    </a:cubicBezTo>
                    <a:cubicBezTo>
                      <a:pt x="2907" y="1454"/>
                      <a:pt x="2910" y="1451"/>
                      <a:pt x="2913" y="1450"/>
                    </a:cubicBezTo>
                    <a:cubicBezTo>
                      <a:pt x="2927" y="1394"/>
                      <a:pt x="2934" y="1335"/>
                      <a:pt x="2949" y="1287"/>
                    </a:cubicBezTo>
                    <a:cubicBezTo>
                      <a:pt x="2977" y="1191"/>
                      <a:pt x="3006" y="1095"/>
                      <a:pt x="3045" y="1002"/>
                    </a:cubicBezTo>
                    <a:cubicBezTo>
                      <a:pt x="3111" y="840"/>
                      <a:pt x="3222" y="714"/>
                      <a:pt x="3359" y="609"/>
                    </a:cubicBezTo>
                    <a:cubicBezTo>
                      <a:pt x="3437" y="548"/>
                      <a:pt x="3528" y="498"/>
                      <a:pt x="3596" y="426"/>
                    </a:cubicBezTo>
                    <a:cubicBezTo>
                      <a:pt x="3632" y="388"/>
                      <a:pt x="3654" y="348"/>
                      <a:pt x="3677" y="301"/>
                    </a:cubicBezTo>
                    <a:cubicBezTo>
                      <a:pt x="3689" y="275"/>
                      <a:pt x="3702" y="245"/>
                      <a:pt x="3726" y="227"/>
                    </a:cubicBezTo>
                    <a:cubicBezTo>
                      <a:pt x="3760" y="204"/>
                      <a:pt x="3809" y="197"/>
                      <a:pt x="3836" y="234"/>
                    </a:cubicBezTo>
                    <a:cubicBezTo>
                      <a:pt x="3867" y="277"/>
                      <a:pt x="3856" y="323"/>
                      <a:pt x="3838" y="368"/>
                    </a:cubicBezTo>
                    <a:cubicBezTo>
                      <a:pt x="3885" y="355"/>
                      <a:pt x="3949" y="351"/>
                      <a:pt x="3958" y="301"/>
                    </a:cubicBezTo>
                    <a:cubicBezTo>
                      <a:pt x="3965" y="261"/>
                      <a:pt x="3961" y="219"/>
                      <a:pt x="3963" y="178"/>
                    </a:cubicBezTo>
                    <a:cubicBezTo>
                      <a:pt x="3966" y="115"/>
                      <a:pt x="4042" y="114"/>
                      <a:pt x="4088" y="114"/>
                    </a:cubicBezTo>
                    <a:cubicBezTo>
                      <a:pt x="4143" y="115"/>
                      <a:pt x="4176" y="117"/>
                      <a:pt x="4181" y="180"/>
                    </a:cubicBezTo>
                    <a:cubicBezTo>
                      <a:pt x="4185" y="243"/>
                      <a:pt x="4200" y="336"/>
                      <a:pt x="4160" y="392"/>
                    </a:cubicBezTo>
                    <a:cubicBezTo>
                      <a:pt x="4190" y="396"/>
                      <a:pt x="4220" y="404"/>
                      <a:pt x="4247" y="411"/>
                    </a:cubicBezTo>
                    <a:cubicBezTo>
                      <a:pt x="4314" y="428"/>
                      <a:pt x="4383" y="447"/>
                      <a:pt x="4446" y="474"/>
                    </a:cubicBezTo>
                    <a:cubicBezTo>
                      <a:pt x="4530" y="512"/>
                      <a:pt x="4650" y="533"/>
                      <a:pt x="4642" y="645"/>
                    </a:cubicBezTo>
                    <a:cubicBezTo>
                      <a:pt x="4637" y="720"/>
                      <a:pt x="4591" y="836"/>
                      <a:pt x="4521" y="874"/>
                    </a:cubicBezTo>
                    <a:cubicBezTo>
                      <a:pt x="4464" y="904"/>
                      <a:pt x="4422" y="883"/>
                      <a:pt x="4384" y="849"/>
                    </a:cubicBezTo>
                    <a:cubicBezTo>
                      <a:pt x="4395" y="878"/>
                      <a:pt x="4419" y="932"/>
                      <a:pt x="4377" y="944"/>
                    </a:cubicBezTo>
                    <a:cubicBezTo>
                      <a:pt x="4342" y="953"/>
                      <a:pt x="4279" y="970"/>
                      <a:pt x="4247" y="947"/>
                    </a:cubicBezTo>
                    <a:cubicBezTo>
                      <a:pt x="4232" y="937"/>
                      <a:pt x="4231" y="919"/>
                      <a:pt x="4226" y="904"/>
                    </a:cubicBezTo>
                    <a:cubicBezTo>
                      <a:pt x="4222" y="893"/>
                      <a:pt x="4218" y="882"/>
                      <a:pt x="4213" y="872"/>
                    </a:cubicBezTo>
                    <a:cubicBezTo>
                      <a:pt x="4210" y="871"/>
                      <a:pt x="4209" y="869"/>
                      <a:pt x="4210" y="867"/>
                    </a:cubicBezTo>
                    <a:cubicBezTo>
                      <a:pt x="4196" y="836"/>
                      <a:pt x="4175" y="807"/>
                      <a:pt x="4146" y="790"/>
                    </a:cubicBezTo>
                    <a:cubicBezTo>
                      <a:pt x="3989" y="699"/>
                      <a:pt x="3751" y="810"/>
                      <a:pt x="3630" y="917"/>
                    </a:cubicBezTo>
                    <a:cubicBezTo>
                      <a:pt x="3554" y="984"/>
                      <a:pt x="3493" y="1064"/>
                      <a:pt x="3448" y="1156"/>
                    </a:cubicBezTo>
                    <a:cubicBezTo>
                      <a:pt x="3430" y="1194"/>
                      <a:pt x="3409" y="1234"/>
                      <a:pt x="3396" y="1275"/>
                    </a:cubicBezTo>
                    <a:cubicBezTo>
                      <a:pt x="3389" y="1342"/>
                      <a:pt x="3365" y="1433"/>
                      <a:pt x="3419" y="1478"/>
                    </a:cubicBezTo>
                    <a:cubicBezTo>
                      <a:pt x="3464" y="1516"/>
                      <a:pt x="3519" y="1533"/>
                      <a:pt x="3575" y="1548"/>
                    </a:cubicBezTo>
                    <a:cubicBezTo>
                      <a:pt x="3686" y="1576"/>
                      <a:pt x="3795" y="1613"/>
                      <a:pt x="3897" y="1666"/>
                    </a:cubicBezTo>
                    <a:cubicBezTo>
                      <a:pt x="4109" y="1777"/>
                      <a:pt x="4275" y="1942"/>
                      <a:pt x="4382" y="2154"/>
                    </a:cubicBezTo>
                    <a:cubicBezTo>
                      <a:pt x="4418" y="2134"/>
                      <a:pt x="4455" y="2115"/>
                      <a:pt x="4493" y="2101"/>
                    </a:cubicBezTo>
                    <a:cubicBezTo>
                      <a:pt x="4600" y="2063"/>
                      <a:pt x="4716" y="2046"/>
                      <a:pt x="4825" y="2013"/>
                    </a:cubicBezTo>
                    <a:cubicBezTo>
                      <a:pt x="4936" y="1978"/>
                      <a:pt x="5063" y="1952"/>
                      <a:pt x="5144" y="1863"/>
                    </a:cubicBezTo>
                    <a:cubicBezTo>
                      <a:pt x="5177" y="1828"/>
                      <a:pt x="5209" y="1790"/>
                      <a:pt x="5251" y="1771"/>
                    </a:cubicBezTo>
                    <a:cubicBezTo>
                      <a:pt x="5279" y="1747"/>
                      <a:pt x="5314" y="1729"/>
                      <a:pt x="5347" y="1747"/>
                    </a:cubicBezTo>
                    <a:cubicBezTo>
                      <a:pt x="5379" y="1763"/>
                      <a:pt x="5398" y="1793"/>
                      <a:pt x="5432" y="1807"/>
                    </a:cubicBezTo>
                    <a:cubicBezTo>
                      <a:pt x="5457" y="1818"/>
                      <a:pt x="5470" y="1830"/>
                      <a:pt x="5480" y="1855"/>
                    </a:cubicBezTo>
                    <a:cubicBezTo>
                      <a:pt x="5500" y="1904"/>
                      <a:pt x="5426" y="1952"/>
                      <a:pt x="5394" y="1969"/>
                    </a:cubicBezTo>
                    <a:cubicBezTo>
                      <a:pt x="5352" y="1992"/>
                      <a:pt x="5314" y="2021"/>
                      <a:pt x="5274" y="2046"/>
                    </a:cubicBezTo>
                    <a:cubicBezTo>
                      <a:pt x="5308" y="2039"/>
                      <a:pt x="5342" y="2032"/>
                      <a:pt x="5376" y="2023"/>
                    </a:cubicBezTo>
                    <a:cubicBezTo>
                      <a:pt x="5441" y="2008"/>
                      <a:pt x="5572" y="1946"/>
                      <a:pt x="5616" y="2033"/>
                    </a:cubicBezTo>
                    <a:cubicBezTo>
                      <a:pt x="5664" y="2128"/>
                      <a:pt x="5583" y="2239"/>
                      <a:pt x="5575" y="2336"/>
                    </a:cubicBezTo>
                    <a:cubicBezTo>
                      <a:pt x="5569" y="2416"/>
                      <a:pt x="5571" y="2502"/>
                      <a:pt x="5545" y="2579"/>
                    </a:cubicBezTo>
                    <a:cubicBezTo>
                      <a:pt x="5566" y="2562"/>
                      <a:pt x="5587" y="2544"/>
                      <a:pt x="5609" y="2526"/>
                    </a:cubicBezTo>
                    <a:cubicBezTo>
                      <a:pt x="5639" y="2502"/>
                      <a:pt x="5680" y="2464"/>
                      <a:pt x="5722" y="2466"/>
                    </a:cubicBezTo>
                    <a:cubicBezTo>
                      <a:pt x="5796" y="2469"/>
                      <a:pt x="5855" y="2576"/>
                      <a:pt x="5843" y="2643"/>
                    </a:cubicBezTo>
                    <a:cubicBezTo>
                      <a:pt x="5834" y="2688"/>
                      <a:pt x="5765" y="2724"/>
                      <a:pt x="5725" y="2753"/>
                    </a:cubicBezTo>
                    <a:cubicBezTo>
                      <a:pt x="5752" y="2747"/>
                      <a:pt x="5783" y="2745"/>
                      <a:pt x="5818" y="2749"/>
                    </a:cubicBezTo>
                    <a:cubicBezTo>
                      <a:pt x="5888" y="2756"/>
                      <a:pt x="5989" y="2786"/>
                      <a:pt x="5994" y="2871"/>
                    </a:cubicBezTo>
                    <a:cubicBezTo>
                      <a:pt x="5998" y="2936"/>
                      <a:pt x="5979" y="2999"/>
                      <a:pt x="5986" y="30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2" name="Google Shape;212;p25"/>
              <p:cNvGrpSpPr/>
              <p:nvPr/>
            </p:nvGrpSpPr>
            <p:grpSpPr>
              <a:xfrm>
                <a:off x="5972680" y="1033145"/>
                <a:ext cx="2158200" cy="3222000"/>
                <a:chOff x="3085920" y="1804320"/>
                <a:chExt cx="2158200" cy="3222000"/>
              </a:xfrm>
            </p:grpSpPr>
            <p:sp>
              <p:nvSpPr>
                <p:cNvPr id="213" name="Google Shape;213;p25"/>
                <p:cNvSpPr/>
                <p:nvPr/>
              </p:nvSpPr>
              <p:spPr>
                <a:xfrm>
                  <a:off x="3689280" y="2271960"/>
                  <a:ext cx="163800" cy="336240"/>
                </a:xfrm>
                <a:custGeom>
                  <a:rect b="b" l="l" r="r" t="t"/>
                  <a:pathLst>
                    <a:path extrusionOk="0" h="934" w="455">
                      <a:moveTo>
                        <a:pt x="35" y="621"/>
                      </a:moveTo>
                      <a:cubicBezTo>
                        <a:pt x="23" y="666"/>
                        <a:pt x="12" y="711"/>
                        <a:pt x="5" y="757"/>
                      </a:cubicBezTo>
                      <a:cubicBezTo>
                        <a:pt x="-4" y="822"/>
                        <a:pt x="-10" y="927"/>
                        <a:pt x="78" y="934"/>
                      </a:cubicBezTo>
                      <a:cubicBezTo>
                        <a:pt x="106" y="937"/>
                        <a:pt x="127" y="926"/>
                        <a:pt x="143" y="907"/>
                      </a:cubicBezTo>
                      <a:cubicBezTo>
                        <a:pt x="165" y="884"/>
                        <a:pt x="181" y="847"/>
                        <a:pt x="189" y="818"/>
                      </a:cubicBezTo>
                      <a:cubicBezTo>
                        <a:pt x="231" y="668"/>
                        <a:pt x="207" y="518"/>
                        <a:pt x="294" y="379"/>
                      </a:cubicBezTo>
                      <a:cubicBezTo>
                        <a:pt x="336" y="311"/>
                        <a:pt x="393" y="255"/>
                        <a:pt x="428" y="182"/>
                      </a:cubicBezTo>
                      <a:cubicBezTo>
                        <a:pt x="445" y="144"/>
                        <a:pt x="469" y="78"/>
                        <a:pt x="445" y="38"/>
                      </a:cubicBezTo>
                      <a:cubicBezTo>
                        <a:pt x="393" y="-51"/>
                        <a:pt x="301" y="40"/>
                        <a:pt x="258" y="89"/>
                      </a:cubicBezTo>
                      <a:cubicBezTo>
                        <a:pt x="187" y="170"/>
                        <a:pt x="127" y="265"/>
                        <a:pt x="93" y="366"/>
                      </a:cubicBezTo>
                      <a:cubicBezTo>
                        <a:pt x="65" y="449"/>
                        <a:pt x="58" y="537"/>
                        <a:pt x="35" y="62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" name="Google Shape;214;p25"/>
                <p:cNvSpPr/>
                <p:nvPr/>
              </p:nvSpPr>
              <p:spPr>
                <a:xfrm>
                  <a:off x="3672360" y="2544480"/>
                  <a:ext cx="18000" cy="65880"/>
                </a:xfrm>
                <a:custGeom>
                  <a:rect b="b" l="l" r="r" t="t"/>
                  <a:pathLst>
                    <a:path extrusionOk="0" h="183" w="50">
                      <a:moveTo>
                        <a:pt x="14" y="86"/>
                      </a:moveTo>
                      <a:cubicBezTo>
                        <a:pt x="14" y="58"/>
                        <a:pt x="18" y="30"/>
                        <a:pt x="19" y="2"/>
                      </a:cubicBezTo>
                      <a:cubicBezTo>
                        <a:pt x="19" y="1"/>
                        <a:pt x="16" y="0"/>
                        <a:pt x="16" y="2"/>
                      </a:cubicBezTo>
                      <a:cubicBezTo>
                        <a:pt x="7" y="52"/>
                        <a:pt x="-27" y="160"/>
                        <a:pt x="44" y="183"/>
                      </a:cubicBezTo>
                      <a:cubicBezTo>
                        <a:pt x="49" y="185"/>
                        <a:pt x="53" y="178"/>
                        <a:pt x="49" y="174"/>
                      </a:cubicBezTo>
                      <a:cubicBezTo>
                        <a:pt x="23" y="146"/>
                        <a:pt x="14" y="124"/>
                        <a:pt x="14" y="8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0875" lIns="90000" spcFirstLastPara="1" rIns="90000" wrap="square" tIns="20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215;p25"/>
                <p:cNvSpPr/>
                <p:nvPr/>
              </p:nvSpPr>
              <p:spPr>
                <a:xfrm>
                  <a:off x="3085920" y="1804320"/>
                  <a:ext cx="2158200" cy="3222000"/>
                </a:xfrm>
                <a:custGeom>
                  <a:rect b="b" l="l" r="r" t="t"/>
                  <a:pathLst>
                    <a:path extrusionOk="0" h="8950" w="5995">
                      <a:moveTo>
                        <a:pt x="5994" y="2871"/>
                      </a:moveTo>
                      <a:cubicBezTo>
                        <a:pt x="5989" y="2786"/>
                        <a:pt x="5888" y="2756"/>
                        <a:pt x="5818" y="2749"/>
                      </a:cubicBezTo>
                      <a:cubicBezTo>
                        <a:pt x="5783" y="2745"/>
                        <a:pt x="5752" y="2747"/>
                        <a:pt x="5725" y="2753"/>
                      </a:cubicBezTo>
                      <a:cubicBezTo>
                        <a:pt x="5765" y="2724"/>
                        <a:pt x="5834" y="2688"/>
                        <a:pt x="5843" y="2643"/>
                      </a:cubicBezTo>
                      <a:cubicBezTo>
                        <a:pt x="5855" y="2577"/>
                        <a:pt x="5795" y="2469"/>
                        <a:pt x="5721" y="2466"/>
                      </a:cubicBezTo>
                      <a:cubicBezTo>
                        <a:pt x="5680" y="2465"/>
                        <a:pt x="5639" y="2502"/>
                        <a:pt x="5609" y="2526"/>
                      </a:cubicBezTo>
                      <a:cubicBezTo>
                        <a:pt x="5587" y="2544"/>
                        <a:pt x="5566" y="2562"/>
                        <a:pt x="5545" y="2579"/>
                      </a:cubicBezTo>
                      <a:cubicBezTo>
                        <a:pt x="5571" y="2502"/>
                        <a:pt x="5569" y="2416"/>
                        <a:pt x="5575" y="2336"/>
                      </a:cubicBezTo>
                      <a:cubicBezTo>
                        <a:pt x="5583" y="2239"/>
                        <a:pt x="5664" y="2128"/>
                        <a:pt x="5616" y="2034"/>
                      </a:cubicBezTo>
                      <a:cubicBezTo>
                        <a:pt x="5572" y="1946"/>
                        <a:pt x="5442" y="2008"/>
                        <a:pt x="5377" y="2023"/>
                      </a:cubicBezTo>
                      <a:cubicBezTo>
                        <a:pt x="5343" y="2032"/>
                        <a:pt x="5309" y="2039"/>
                        <a:pt x="5275" y="2046"/>
                      </a:cubicBezTo>
                      <a:cubicBezTo>
                        <a:pt x="5315" y="2021"/>
                        <a:pt x="5353" y="1992"/>
                        <a:pt x="5395" y="1969"/>
                      </a:cubicBezTo>
                      <a:cubicBezTo>
                        <a:pt x="5427" y="1952"/>
                        <a:pt x="5501" y="1905"/>
                        <a:pt x="5481" y="1855"/>
                      </a:cubicBezTo>
                      <a:cubicBezTo>
                        <a:pt x="5471" y="1830"/>
                        <a:pt x="5458" y="1818"/>
                        <a:pt x="5433" y="1807"/>
                      </a:cubicBezTo>
                      <a:cubicBezTo>
                        <a:pt x="5399" y="1793"/>
                        <a:pt x="5380" y="1764"/>
                        <a:pt x="5348" y="1747"/>
                      </a:cubicBezTo>
                      <a:cubicBezTo>
                        <a:pt x="5315" y="1729"/>
                        <a:pt x="5280" y="1747"/>
                        <a:pt x="5252" y="1771"/>
                      </a:cubicBezTo>
                      <a:cubicBezTo>
                        <a:pt x="5210" y="1790"/>
                        <a:pt x="5178" y="1828"/>
                        <a:pt x="5145" y="1864"/>
                      </a:cubicBezTo>
                      <a:cubicBezTo>
                        <a:pt x="5064" y="1952"/>
                        <a:pt x="4937" y="1979"/>
                        <a:pt x="4826" y="2013"/>
                      </a:cubicBezTo>
                      <a:cubicBezTo>
                        <a:pt x="4717" y="2046"/>
                        <a:pt x="4601" y="2063"/>
                        <a:pt x="4494" y="2101"/>
                      </a:cubicBezTo>
                      <a:cubicBezTo>
                        <a:pt x="4456" y="2115"/>
                        <a:pt x="4419" y="2134"/>
                        <a:pt x="4383" y="2155"/>
                      </a:cubicBezTo>
                      <a:cubicBezTo>
                        <a:pt x="4276" y="1942"/>
                        <a:pt x="4110" y="1777"/>
                        <a:pt x="3898" y="1666"/>
                      </a:cubicBezTo>
                      <a:cubicBezTo>
                        <a:pt x="3796" y="1613"/>
                        <a:pt x="3687" y="1576"/>
                        <a:pt x="3576" y="1548"/>
                      </a:cubicBezTo>
                      <a:cubicBezTo>
                        <a:pt x="3520" y="1534"/>
                        <a:pt x="3465" y="1516"/>
                        <a:pt x="3420" y="1479"/>
                      </a:cubicBezTo>
                      <a:cubicBezTo>
                        <a:pt x="3366" y="1433"/>
                        <a:pt x="3390" y="1342"/>
                        <a:pt x="3397" y="1275"/>
                      </a:cubicBezTo>
                      <a:cubicBezTo>
                        <a:pt x="3410" y="1234"/>
                        <a:pt x="3431" y="1194"/>
                        <a:pt x="3449" y="1156"/>
                      </a:cubicBezTo>
                      <a:cubicBezTo>
                        <a:pt x="3494" y="1064"/>
                        <a:pt x="3554" y="985"/>
                        <a:pt x="3631" y="917"/>
                      </a:cubicBezTo>
                      <a:cubicBezTo>
                        <a:pt x="3752" y="810"/>
                        <a:pt x="3990" y="700"/>
                        <a:pt x="4147" y="791"/>
                      </a:cubicBezTo>
                      <a:cubicBezTo>
                        <a:pt x="4176" y="807"/>
                        <a:pt x="4197" y="836"/>
                        <a:pt x="4211" y="867"/>
                      </a:cubicBezTo>
                      <a:cubicBezTo>
                        <a:pt x="4210" y="869"/>
                        <a:pt x="4211" y="871"/>
                        <a:pt x="4214" y="872"/>
                      </a:cubicBezTo>
                      <a:cubicBezTo>
                        <a:pt x="4219" y="883"/>
                        <a:pt x="4223" y="894"/>
                        <a:pt x="4227" y="904"/>
                      </a:cubicBezTo>
                      <a:cubicBezTo>
                        <a:pt x="4232" y="919"/>
                        <a:pt x="4233" y="937"/>
                        <a:pt x="4248" y="947"/>
                      </a:cubicBezTo>
                      <a:cubicBezTo>
                        <a:pt x="4280" y="970"/>
                        <a:pt x="4343" y="953"/>
                        <a:pt x="4378" y="944"/>
                      </a:cubicBezTo>
                      <a:cubicBezTo>
                        <a:pt x="4420" y="932"/>
                        <a:pt x="4396" y="878"/>
                        <a:pt x="4385" y="850"/>
                      </a:cubicBezTo>
                      <a:cubicBezTo>
                        <a:pt x="4423" y="883"/>
                        <a:pt x="4465" y="904"/>
                        <a:pt x="4522" y="874"/>
                      </a:cubicBezTo>
                      <a:cubicBezTo>
                        <a:pt x="4591" y="836"/>
                        <a:pt x="4638" y="720"/>
                        <a:pt x="4643" y="645"/>
                      </a:cubicBezTo>
                      <a:cubicBezTo>
                        <a:pt x="4651" y="533"/>
                        <a:pt x="4531" y="512"/>
                        <a:pt x="4447" y="475"/>
                      </a:cubicBezTo>
                      <a:cubicBezTo>
                        <a:pt x="4384" y="447"/>
                        <a:pt x="4315" y="428"/>
                        <a:pt x="4248" y="411"/>
                      </a:cubicBezTo>
                      <a:cubicBezTo>
                        <a:pt x="4221" y="404"/>
                        <a:pt x="4191" y="396"/>
                        <a:pt x="4161" y="392"/>
                      </a:cubicBezTo>
                      <a:cubicBezTo>
                        <a:pt x="4201" y="337"/>
                        <a:pt x="4186" y="243"/>
                        <a:pt x="4182" y="180"/>
                      </a:cubicBezTo>
                      <a:cubicBezTo>
                        <a:pt x="4177" y="117"/>
                        <a:pt x="4144" y="115"/>
                        <a:pt x="4089" y="115"/>
                      </a:cubicBezTo>
                      <a:cubicBezTo>
                        <a:pt x="4043" y="114"/>
                        <a:pt x="3967" y="115"/>
                        <a:pt x="3964" y="178"/>
                      </a:cubicBezTo>
                      <a:cubicBezTo>
                        <a:pt x="3962" y="219"/>
                        <a:pt x="3966" y="261"/>
                        <a:pt x="3959" y="301"/>
                      </a:cubicBezTo>
                      <a:cubicBezTo>
                        <a:pt x="3950" y="351"/>
                        <a:pt x="3886" y="355"/>
                        <a:pt x="3839" y="368"/>
                      </a:cubicBezTo>
                      <a:cubicBezTo>
                        <a:pt x="3857" y="323"/>
                        <a:pt x="3868" y="277"/>
                        <a:pt x="3837" y="234"/>
                      </a:cubicBezTo>
                      <a:cubicBezTo>
                        <a:pt x="3810" y="197"/>
                        <a:pt x="3761" y="204"/>
                        <a:pt x="3727" y="227"/>
                      </a:cubicBezTo>
                      <a:cubicBezTo>
                        <a:pt x="3703" y="245"/>
                        <a:pt x="3690" y="275"/>
                        <a:pt x="3678" y="301"/>
                      </a:cubicBezTo>
                      <a:cubicBezTo>
                        <a:pt x="3655" y="348"/>
                        <a:pt x="3633" y="388"/>
                        <a:pt x="3597" y="426"/>
                      </a:cubicBezTo>
                      <a:cubicBezTo>
                        <a:pt x="3529" y="498"/>
                        <a:pt x="3438" y="548"/>
                        <a:pt x="3360" y="609"/>
                      </a:cubicBezTo>
                      <a:cubicBezTo>
                        <a:pt x="3223" y="714"/>
                        <a:pt x="3112" y="841"/>
                        <a:pt x="3046" y="1002"/>
                      </a:cubicBezTo>
                      <a:cubicBezTo>
                        <a:pt x="3007" y="1095"/>
                        <a:pt x="2978" y="1191"/>
                        <a:pt x="2950" y="1287"/>
                      </a:cubicBezTo>
                      <a:cubicBezTo>
                        <a:pt x="2935" y="1336"/>
                        <a:pt x="2928" y="1394"/>
                        <a:pt x="2914" y="1450"/>
                      </a:cubicBezTo>
                      <a:cubicBezTo>
                        <a:pt x="2911" y="1451"/>
                        <a:pt x="2908" y="1454"/>
                        <a:pt x="2907" y="1459"/>
                      </a:cubicBezTo>
                      <a:cubicBezTo>
                        <a:pt x="2895" y="1449"/>
                        <a:pt x="2891" y="1435"/>
                        <a:pt x="2893" y="1419"/>
                      </a:cubicBezTo>
                      <a:cubicBezTo>
                        <a:pt x="2892" y="1403"/>
                        <a:pt x="2894" y="1387"/>
                        <a:pt x="2895" y="1371"/>
                      </a:cubicBezTo>
                      <a:cubicBezTo>
                        <a:pt x="2898" y="1334"/>
                        <a:pt x="2907" y="1298"/>
                        <a:pt x="2914" y="1261"/>
                      </a:cubicBezTo>
                      <a:cubicBezTo>
                        <a:pt x="2932" y="1173"/>
                        <a:pt x="2950" y="1085"/>
                        <a:pt x="2964" y="996"/>
                      </a:cubicBezTo>
                      <a:cubicBezTo>
                        <a:pt x="2991" y="814"/>
                        <a:pt x="3019" y="640"/>
                        <a:pt x="3069" y="463"/>
                      </a:cubicBezTo>
                      <a:cubicBezTo>
                        <a:pt x="3094" y="374"/>
                        <a:pt x="3117" y="284"/>
                        <a:pt x="3135" y="194"/>
                      </a:cubicBezTo>
                      <a:cubicBezTo>
                        <a:pt x="3143" y="159"/>
                        <a:pt x="3171" y="88"/>
                        <a:pt x="3129" y="61"/>
                      </a:cubicBezTo>
                      <a:cubicBezTo>
                        <a:pt x="3089" y="35"/>
                        <a:pt x="3024" y="32"/>
                        <a:pt x="2978" y="28"/>
                      </a:cubicBezTo>
                      <a:cubicBezTo>
                        <a:pt x="2913" y="21"/>
                        <a:pt x="2836" y="9"/>
                        <a:pt x="2772" y="29"/>
                      </a:cubicBezTo>
                      <a:cubicBezTo>
                        <a:pt x="2690" y="55"/>
                        <a:pt x="2661" y="165"/>
                        <a:pt x="2651" y="239"/>
                      </a:cubicBezTo>
                      <a:cubicBezTo>
                        <a:pt x="2644" y="301"/>
                        <a:pt x="2647" y="363"/>
                        <a:pt x="2643" y="425"/>
                      </a:cubicBezTo>
                      <a:cubicBezTo>
                        <a:pt x="2637" y="523"/>
                        <a:pt x="2609" y="619"/>
                        <a:pt x="2584" y="713"/>
                      </a:cubicBezTo>
                      <a:cubicBezTo>
                        <a:pt x="2540" y="885"/>
                        <a:pt x="2513" y="1064"/>
                        <a:pt x="2495" y="1241"/>
                      </a:cubicBezTo>
                      <a:cubicBezTo>
                        <a:pt x="2486" y="1339"/>
                        <a:pt x="2479" y="1436"/>
                        <a:pt x="2462" y="1534"/>
                      </a:cubicBezTo>
                      <a:cubicBezTo>
                        <a:pt x="2455" y="1570"/>
                        <a:pt x="2452" y="1606"/>
                        <a:pt x="2444" y="1641"/>
                      </a:cubicBezTo>
                      <a:cubicBezTo>
                        <a:pt x="2441" y="1652"/>
                        <a:pt x="2434" y="1663"/>
                        <a:pt x="2426" y="1673"/>
                      </a:cubicBezTo>
                      <a:cubicBezTo>
                        <a:pt x="2421" y="1659"/>
                        <a:pt x="2416" y="1645"/>
                        <a:pt x="2412" y="1632"/>
                      </a:cubicBezTo>
                      <a:cubicBezTo>
                        <a:pt x="2396" y="1580"/>
                        <a:pt x="2380" y="1529"/>
                        <a:pt x="2365" y="1477"/>
                      </a:cubicBezTo>
                      <a:cubicBezTo>
                        <a:pt x="2334" y="1371"/>
                        <a:pt x="2306" y="1265"/>
                        <a:pt x="2268" y="1162"/>
                      </a:cubicBezTo>
                      <a:cubicBezTo>
                        <a:pt x="2214" y="1014"/>
                        <a:pt x="2143" y="872"/>
                        <a:pt x="2085" y="726"/>
                      </a:cubicBezTo>
                      <a:cubicBezTo>
                        <a:pt x="2025" y="573"/>
                        <a:pt x="1968" y="418"/>
                        <a:pt x="1898" y="270"/>
                      </a:cubicBezTo>
                      <a:cubicBezTo>
                        <a:pt x="1853" y="175"/>
                        <a:pt x="1785" y="35"/>
                        <a:pt x="1675" y="5"/>
                      </a:cubicBezTo>
                      <a:cubicBezTo>
                        <a:pt x="1595" y="-17"/>
                        <a:pt x="1485" y="40"/>
                        <a:pt x="1412" y="71"/>
                      </a:cubicBezTo>
                      <a:cubicBezTo>
                        <a:pt x="1325" y="108"/>
                        <a:pt x="1303" y="161"/>
                        <a:pt x="1348" y="242"/>
                      </a:cubicBezTo>
                      <a:cubicBezTo>
                        <a:pt x="1385" y="308"/>
                        <a:pt x="1422" y="373"/>
                        <a:pt x="1461" y="437"/>
                      </a:cubicBezTo>
                      <a:cubicBezTo>
                        <a:pt x="1493" y="487"/>
                        <a:pt x="1529" y="534"/>
                        <a:pt x="1559" y="585"/>
                      </a:cubicBezTo>
                      <a:cubicBezTo>
                        <a:pt x="1548" y="575"/>
                        <a:pt x="1536" y="566"/>
                        <a:pt x="1524" y="557"/>
                      </a:cubicBezTo>
                      <a:cubicBezTo>
                        <a:pt x="1475" y="521"/>
                        <a:pt x="1414" y="508"/>
                        <a:pt x="1362" y="478"/>
                      </a:cubicBezTo>
                      <a:cubicBezTo>
                        <a:pt x="1303" y="444"/>
                        <a:pt x="1232" y="429"/>
                        <a:pt x="1167" y="412"/>
                      </a:cubicBezTo>
                      <a:cubicBezTo>
                        <a:pt x="1146" y="407"/>
                        <a:pt x="1127" y="403"/>
                        <a:pt x="1106" y="401"/>
                      </a:cubicBezTo>
                      <a:cubicBezTo>
                        <a:pt x="1063" y="396"/>
                        <a:pt x="1067" y="381"/>
                        <a:pt x="1055" y="347"/>
                      </a:cubicBezTo>
                      <a:cubicBezTo>
                        <a:pt x="1046" y="319"/>
                        <a:pt x="1024" y="280"/>
                        <a:pt x="990" y="280"/>
                      </a:cubicBezTo>
                      <a:cubicBezTo>
                        <a:pt x="929" y="281"/>
                        <a:pt x="906" y="329"/>
                        <a:pt x="882" y="375"/>
                      </a:cubicBezTo>
                      <a:cubicBezTo>
                        <a:pt x="846" y="390"/>
                        <a:pt x="833" y="382"/>
                        <a:pt x="843" y="351"/>
                      </a:cubicBezTo>
                      <a:cubicBezTo>
                        <a:pt x="844" y="345"/>
                        <a:pt x="845" y="338"/>
                        <a:pt x="846" y="332"/>
                      </a:cubicBezTo>
                      <a:cubicBezTo>
                        <a:pt x="848" y="318"/>
                        <a:pt x="851" y="301"/>
                        <a:pt x="846" y="287"/>
                      </a:cubicBezTo>
                      <a:cubicBezTo>
                        <a:pt x="836" y="261"/>
                        <a:pt x="819" y="248"/>
                        <a:pt x="790" y="246"/>
                      </a:cubicBezTo>
                      <a:cubicBezTo>
                        <a:pt x="718" y="240"/>
                        <a:pt x="659" y="245"/>
                        <a:pt x="653" y="327"/>
                      </a:cubicBezTo>
                      <a:cubicBezTo>
                        <a:pt x="648" y="391"/>
                        <a:pt x="603" y="398"/>
                        <a:pt x="549" y="422"/>
                      </a:cubicBezTo>
                      <a:cubicBezTo>
                        <a:pt x="510" y="440"/>
                        <a:pt x="473" y="462"/>
                        <a:pt x="455" y="503"/>
                      </a:cubicBezTo>
                      <a:cubicBezTo>
                        <a:pt x="441" y="535"/>
                        <a:pt x="451" y="575"/>
                        <a:pt x="465" y="604"/>
                      </a:cubicBezTo>
                      <a:cubicBezTo>
                        <a:pt x="491" y="664"/>
                        <a:pt x="499" y="730"/>
                        <a:pt x="533" y="785"/>
                      </a:cubicBezTo>
                      <a:cubicBezTo>
                        <a:pt x="577" y="857"/>
                        <a:pt x="664" y="844"/>
                        <a:pt x="731" y="822"/>
                      </a:cubicBezTo>
                      <a:cubicBezTo>
                        <a:pt x="780" y="807"/>
                        <a:pt x="824" y="787"/>
                        <a:pt x="875" y="783"/>
                      </a:cubicBezTo>
                      <a:cubicBezTo>
                        <a:pt x="958" y="775"/>
                        <a:pt x="1037" y="796"/>
                        <a:pt x="1111" y="833"/>
                      </a:cubicBezTo>
                      <a:cubicBezTo>
                        <a:pt x="1165" y="860"/>
                        <a:pt x="1212" y="900"/>
                        <a:pt x="1260" y="935"/>
                      </a:cubicBezTo>
                      <a:cubicBezTo>
                        <a:pt x="1320" y="980"/>
                        <a:pt x="1386" y="1016"/>
                        <a:pt x="1448" y="1057"/>
                      </a:cubicBezTo>
                      <a:cubicBezTo>
                        <a:pt x="1505" y="1095"/>
                        <a:pt x="1554" y="1143"/>
                        <a:pt x="1602" y="1191"/>
                      </a:cubicBezTo>
                      <a:cubicBezTo>
                        <a:pt x="1630" y="1219"/>
                        <a:pt x="1648" y="1250"/>
                        <a:pt x="1658" y="1287"/>
                      </a:cubicBezTo>
                      <a:cubicBezTo>
                        <a:pt x="1664" y="1310"/>
                        <a:pt x="1659" y="1329"/>
                        <a:pt x="1672" y="1349"/>
                      </a:cubicBezTo>
                      <a:cubicBezTo>
                        <a:pt x="1617" y="1379"/>
                        <a:pt x="1563" y="1410"/>
                        <a:pt x="1510" y="1442"/>
                      </a:cubicBezTo>
                      <a:cubicBezTo>
                        <a:pt x="1291" y="1572"/>
                        <a:pt x="1108" y="1732"/>
                        <a:pt x="984" y="1956"/>
                      </a:cubicBezTo>
                      <a:cubicBezTo>
                        <a:pt x="856" y="2189"/>
                        <a:pt x="811" y="2448"/>
                        <a:pt x="748" y="2702"/>
                      </a:cubicBezTo>
                      <a:cubicBezTo>
                        <a:pt x="730" y="2714"/>
                        <a:pt x="712" y="2727"/>
                        <a:pt x="694" y="2739"/>
                      </a:cubicBezTo>
                      <a:cubicBezTo>
                        <a:pt x="577" y="2818"/>
                        <a:pt x="466" y="2903"/>
                        <a:pt x="376" y="3012"/>
                      </a:cubicBezTo>
                      <a:cubicBezTo>
                        <a:pt x="297" y="3109"/>
                        <a:pt x="240" y="3220"/>
                        <a:pt x="192" y="3335"/>
                      </a:cubicBezTo>
                      <a:cubicBezTo>
                        <a:pt x="145" y="3450"/>
                        <a:pt x="106" y="3580"/>
                        <a:pt x="134" y="3704"/>
                      </a:cubicBezTo>
                      <a:cubicBezTo>
                        <a:pt x="128" y="3714"/>
                        <a:pt x="124" y="3724"/>
                        <a:pt x="119" y="3735"/>
                      </a:cubicBezTo>
                      <a:cubicBezTo>
                        <a:pt x="91" y="3806"/>
                        <a:pt x="103" y="3886"/>
                        <a:pt x="75" y="3959"/>
                      </a:cubicBezTo>
                      <a:cubicBezTo>
                        <a:pt x="9" y="4127"/>
                        <a:pt x="-12" y="4284"/>
                        <a:pt x="8" y="4464"/>
                      </a:cubicBezTo>
                      <a:cubicBezTo>
                        <a:pt x="17" y="4547"/>
                        <a:pt x="51" y="4623"/>
                        <a:pt x="83" y="4699"/>
                      </a:cubicBezTo>
                      <a:cubicBezTo>
                        <a:pt x="122" y="4792"/>
                        <a:pt x="129" y="4870"/>
                        <a:pt x="120" y="4971"/>
                      </a:cubicBezTo>
                      <a:cubicBezTo>
                        <a:pt x="114" y="5046"/>
                        <a:pt x="135" y="5106"/>
                        <a:pt x="174" y="5169"/>
                      </a:cubicBezTo>
                      <a:cubicBezTo>
                        <a:pt x="199" y="5207"/>
                        <a:pt x="223" y="5243"/>
                        <a:pt x="238" y="5287"/>
                      </a:cubicBezTo>
                      <a:cubicBezTo>
                        <a:pt x="244" y="5306"/>
                        <a:pt x="246" y="5328"/>
                        <a:pt x="245" y="5351"/>
                      </a:cubicBezTo>
                      <a:cubicBezTo>
                        <a:pt x="243" y="5355"/>
                        <a:pt x="241" y="5360"/>
                        <a:pt x="239" y="5365"/>
                      </a:cubicBezTo>
                      <a:cubicBezTo>
                        <a:pt x="180" y="5507"/>
                        <a:pt x="232" y="5674"/>
                        <a:pt x="283" y="5810"/>
                      </a:cubicBezTo>
                      <a:cubicBezTo>
                        <a:pt x="332" y="5944"/>
                        <a:pt x="405" y="6062"/>
                        <a:pt x="497" y="6170"/>
                      </a:cubicBezTo>
                      <a:cubicBezTo>
                        <a:pt x="579" y="6265"/>
                        <a:pt x="649" y="6372"/>
                        <a:pt x="733" y="6466"/>
                      </a:cubicBezTo>
                      <a:cubicBezTo>
                        <a:pt x="760" y="6507"/>
                        <a:pt x="787" y="6548"/>
                        <a:pt x="818" y="6586"/>
                      </a:cubicBezTo>
                      <a:cubicBezTo>
                        <a:pt x="884" y="6666"/>
                        <a:pt x="936" y="6754"/>
                        <a:pt x="995" y="6839"/>
                      </a:cubicBezTo>
                      <a:cubicBezTo>
                        <a:pt x="1115" y="7013"/>
                        <a:pt x="1240" y="7183"/>
                        <a:pt x="1357" y="7360"/>
                      </a:cubicBezTo>
                      <a:cubicBezTo>
                        <a:pt x="1404" y="7431"/>
                        <a:pt x="1443" y="7506"/>
                        <a:pt x="1489" y="7577"/>
                      </a:cubicBezTo>
                      <a:cubicBezTo>
                        <a:pt x="1537" y="7651"/>
                        <a:pt x="1612" y="7702"/>
                        <a:pt x="1677" y="7760"/>
                      </a:cubicBezTo>
                      <a:cubicBezTo>
                        <a:pt x="1741" y="7816"/>
                        <a:pt x="1803" y="7875"/>
                        <a:pt x="1859" y="7940"/>
                      </a:cubicBezTo>
                      <a:cubicBezTo>
                        <a:pt x="1891" y="7976"/>
                        <a:pt x="1927" y="8019"/>
                        <a:pt x="1958" y="8065"/>
                      </a:cubicBezTo>
                      <a:cubicBezTo>
                        <a:pt x="1957" y="8246"/>
                        <a:pt x="2176" y="8381"/>
                        <a:pt x="2309" y="8489"/>
                      </a:cubicBezTo>
                      <a:cubicBezTo>
                        <a:pt x="2346" y="8522"/>
                        <a:pt x="2384" y="8556"/>
                        <a:pt x="2422" y="8588"/>
                      </a:cubicBezTo>
                      <a:cubicBezTo>
                        <a:pt x="2501" y="8660"/>
                        <a:pt x="2582" y="8728"/>
                        <a:pt x="2682" y="8770"/>
                      </a:cubicBezTo>
                      <a:cubicBezTo>
                        <a:pt x="2788" y="8814"/>
                        <a:pt x="2910" y="8872"/>
                        <a:pt x="3029" y="8868"/>
                      </a:cubicBezTo>
                      <a:cubicBezTo>
                        <a:pt x="3031" y="8868"/>
                        <a:pt x="3033" y="8868"/>
                        <a:pt x="3036" y="8868"/>
                      </a:cubicBezTo>
                      <a:cubicBezTo>
                        <a:pt x="3057" y="8879"/>
                        <a:pt x="3084" y="8884"/>
                        <a:pt x="3109" y="8887"/>
                      </a:cubicBezTo>
                      <a:cubicBezTo>
                        <a:pt x="3185" y="8929"/>
                        <a:pt x="3275" y="8956"/>
                        <a:pt x="3361" y="8948"/>
                      </a:cubicBezTo>
                      <a:cubicBezTo>
                        <a:pt x="3451" y="8941"/>
                        <a:pt x="3529" y="8894"/>
                        <a:pt x="3603" y="8838"/>
                      </a:cubicBezTo>
                      <a:cubicBezTo>
                        <a:pt x="3699" y="8793"/>
                        <a:pt x="3777" y="8736"/>
                        <a:pt x="3849" y="8656"/>
                      </a:cubicBezTo>
                      <a:cubicBezTo>
                        <a:pt x="3897" y="8604"/>
                        <a:pt x="3966" y="8555"/>
                        <a:pt x="4001" y="8491"/>
                      </a:cubicBezTo>
                      <a:cubicBezTo>
                        <a:pt x="4089" y="8408"/>
                        <a:pt x="4151" y="8294"/>
                        <a:pt x="4206" y="8192"/>
                      </a:cubicBezTo>
                      <a:cubicBezTo>
                        <a:pt x="4292" y="8034"/>
                        <a:pt x="4397" y="7891"/>
                        <a:pt x="4457" y="7721"/>
                      </a:cubicBezTo>
                      <a:cubicBezTo>
                        <a:pt x="4468" y="7691"/>
                        <a:pt x="4480" y="7661"/>
                        <a:pt x="4492" y="7633"/>
                      </a:cubicBezTo>
                      <a:cubicBezTo>
                        <a:pt x="4499" y="7621"/>
                        <a:pt x="4504" y="7608"/>
                        <a:pt x="4509" y="7594"/>
                      </a:cubicBezTo>
                      <a:cubicBezTo>
                        <a:pt x="4526" y="7555"/>
                        <a:pt x="4544" y="7515"/>
                        <a:pt x="4561" y="7475"/>
                      </a:cubicBezTo>
                      <a:cubicBezTo>
                        <a:pt x="4564" y="7469"/>
                        <a:pt x="4568" y="7463"/>
                        <a:pt x="4571" y="7458"/>
                      </a:cubicBezTo>
                      <a:cubicBezTo>
                        <a:pt x="4602" y="7394"/>
                        <a:pt x="4630" y="7327"/>
                        <a:pt x="4657" y="7261"/>
                      </a:cubicBezTo>
                      <a:cubicBezTo>
                        <a:pt x="4723" y="7101"/>
                        <a:pt x="4766" y="6931"/>
                        <a:pt x="4848" y="6778"/>
                      </a:cubicBezTo>
                      <a:cubicBezTo>
                        <a:pt x="4918" y="6646"/>
                        <a:pt x="5005" y="6524"/>
                        <a:pt x="5065" y="6387"/>
                      </a:cubicBezTo>
                      <a:cubicBezTo>
                        <a:pt x="5098" y="6312"/>
                        <a:pt x="5121" y="6232"/>
                        <a:pt x="5137" y="6150"/>
                      </a:cubicBezTo>
                      <a:cubicBezTo>
                        <a:pt x="5145" y="6133"/>
                        <a:pt x="5151" y="6114"/>
                        <a:pt x="5156" y="6101"/>
                      </a:cubicBezTo>
                      <a:cubicBezTo>
                        <a:pt x="5187" y="6016"/>
                        <a:pt x="5205" y="5929"/>
                        <a:pt x="5209" y="5838"/>
                      </a:cubicBezTo>
                      <a:cubicBezTo>
                        <a:pt x="5215" y="5723"/>
                        <a:pt x="5179" y="5598"/>
                        <a:pt x="5151" y="5487"/>
                      </a:cubicBezTo>
                      <a:cubicBezTo>
                        <a:pt x="5125" y="5380"/>
                        <a:pt x="5057" y="5309"/>
                        <a:pt x="4996" y="5222"/>
                      </a:cubicBezTo>
                      <a:cubicBezTo>
                        <a:pt x="5014" y="5184"/>
                        <a:pt x="5025" y="5144"/>
                        <a:pt x="5037" y="5104"/>
                      </a:cubicBezTo>
                      <a:cubicBezTo>
                        <a:pt x="5064" y="5012"/>
                        <a:pt x="5096" y="4921"/>
                        <a:pt x="5116" y="4828"/>
                      </a:cubicBezTo>
                      <a:cubicBezTo>
                        <a:pt x="5147" y="4687"/>
                        <a:pt x="5121" y="4536"/>
                        <a:pt x="5087" y="4396"/>
                      </a:cubicBezTo>
                      <a:cubicBezTo>
                        <a:pt x="5130" y="4280"/>
                        <a:pt x="5165" y="4170"/>
                        <a:pt x="5175" y="4042"/>
                      </a:cubicBezTo>
                      <a:cubicBezTo>
                        <a:pt x="5187" y="3895"/>
                        <a:pt x="5148" y="3753"/>
                        <a:pt x="5154" y="3606"/>
                      </a:cubicBezTo>
                      <a:cubicBezTo>
                        <a:pt x="5157" y="3543"/>
                        <a:pt x="5184" y="3445"/>
                        <a:pt x="5238" y="3406"/>
                      </a:cubicBezTo>
                      <a:cubicBezTo>
                        <a:pt x="5309" y="3354"/>
                        <a:pt x="5367" y="3477"/>
                        <a:pt x="5412" y="3508"/>
                      </a:cubicBezTo>
                      <a:cubicBezTo>
                        <a:pt x="5470" y="3548"/>
                        <a:pt x="5562" y="3564"/>
                        <a:pt x="5608" y="3506"/>
                      </a:cubicBezTo>
                      <a:cubicBezTo>
                        <a:pt x="5645" y="3565"/>
                        <a:pt x="5697" y="3597"/>
                        <a:pt x="5786" y="3557"/>
                      </a:cubicBezTo>
                      <a:cubicBezTo>
                        <a:pt x="5908" y="3502"/>
                        <a:pt x="5896" y="3412"/>
                        <a:pt x="5839" y="3308"/>
                      </a:cubicBezTo>
                      <a:cubicBezTo>
                        <a:pt x="5817" y="3270"/>
                        <a:pt x="5794" y="3234"/>
                        <a:pt x="5767" y="3200"/>
                      </a:cubicBezTo>
                      <a:cubicBezTo>
                        <a:pt x="5834" y="3232"/>
                        <a:pt x="5917" y="3237"/>
                        <a:pt x="5970" y="3180"/>
                      </a:cubicBezTo>
                      <a:cubicBezTo>
                        <a:pt x="5998" y="3150"/>
                        <a:pt x="5990" y="3099"/>
                        <a:pt x="5986" y="3063"/>
                      </a:cubicBezTo>
                      <a:cubicBezTo>
                        <a:pt x="5979" y="2998"/>
                        <a:pt x="5998" y="2936"/>
                        <a:pt x="5994" y="2871"/>
                      </a:cubicBezTo>
                      <a:moveTo>
                        <a:pt x="5561" y="2642"/>
                      </a:moveTo>
                      <a:cubicBezTo>
                        <a:pt x="5592" y="2619"/>
                        <a:pt x="5620" y="2592"/>
                        <a:pt x="5649" y="2566"/>
                      </a:cubicBezTo>
                      <a:cubicBezTo>
                        <a:pt x="5662" y="2555"/>
                        <a:pt x="5676" y="2544"/>
                        <a:pt x="5691" y="2536"/>
                      </a:cubicBezTo>
                      <a:cubicBezTo>
                        <a:pt x="5673" y="2552"/>
                        <a:pt x="5656" y="2572"/>
                        <a:pt x="5638" y="2590"/>
                      </a:cubicBezTo>
                      <a:cubicBezTo>
                        <a:pt x="5602" y="2625"/>
                        <a:pt x="5556" y="2650"/>
                        <a:pt x="5511" y="2675"/>
                      </a:cubicBezTo>
                      <a:cubicBezTo>
                        <a:pt x="5528" y="2664"/>
                        <a:pt x="5544" y="2654"/>
                        <a:pt x="5561" y="2642"/>
                      </a:cubicBezTo>
                      <a:moveTo>
                        <a:pt x="5549" y="2051"/>
                      </a:moveTo>
                      <a:cubicBezTo>
                        <a:pt x="5563" y="2057"/>
                        <a:pt x="5574" y="2071"/>
                        <a:pt x="5575" y="2098"/>
                      </a:cubicBezTo>
                      <a:cubicBezTo>
                        <a:pt x="5577" y="2136"/>
                        <a:pt x="5554" y="2178"/>
                        <a:pt x="5542" y="2213"/>
                      </a:cubicBezTo>
                      <a:cubicBezTo>
                        <a:pt x="5528" y="2252"/>
                        <a:pt x="5524" y="2295"/>
                        <a:pt x="5521" y="2336"/>
                      </a:cubicBezTo>
                      <a:cubicBezTo>
                        <a:pt x="5514" y="2421"/>
                        <a:pt x="5518" y="2503"/>
                        <a:pt x="5507" y="2585"/>
                      </a:cubicBezTo>
                      <a:cubicBezTo>
                        <a:pt x="5502" y="2596"/>
                        <a:pt x="5496" y="2607"/>
                        <a:pt x="5489" y="2616"/>
                      </a:cubicBezTo>
                      <a:cubicBezTo>
                        <a:pt x="5482" y="2624"/>
                        <a:pt x="5474" y="2631"/>
                        <a:pt x="5465" y="2637"/>
                      </a:cubicBezTo>
                      <a:cubicBezTo>
                        <a:pt x="5459" y="2641"/>
                        <a:pt x="5453" y="2645"/>
                        <a:pt x="5446" y="2649"/>
                      </a:cubicBezTo>
                      <a:cubicBezTo>
                        <a:pt x="5444" y="2650"/>
                        <a:pt x="5442" y="2651"/>
                        <a:pt x="5440" y="2652"/>
                      </a:cubicBezTo>
                      <a:cubicBezTo>
                        <a:pt x="5347" y="2641"/>
                        <a:pt x="5337" y="2388"/>
                        <a:pt x="5347" y="2328"/>
                      </a:cubicBezTo>
                      <a:cubicBezTo>
                        <a:pt x="5361" y="2236"/>
                        <a:pt x="5436" y="2054"/>
                        <a:pt x="5549" y="2051"/>
                      </a:cubicBezTo>
                      <a:moveTo>
                        <a:pt x="2435" y="1747"/>
                      </a:moveTo>
                      <a:cubicBezTo>
                        <a:pt x="2452" y="1728"/>
                        <a:pt x="2467" y="1707"/>
                        <a:pt x="2481" y="1685"/>
                      </a:cubicBezTo>
                      <a:cubicBezTo>
                        <a:pt x="2507" y="1710"/>
                        <a:pt x="2557" y="1739"/>
                        <a:pt x="2568" y="1747"/>
                      </a:cubicBezTo>
                      <a:cubicBezTo>
                        <a:pt x="2623" y="1788"/>
                        <a:pt x="2666" y="1830"/>
                        <a:pt x="2707" y="1885"/>
                      </a:cubicBezTo>
                      <a:cubicBezTo>
                        <a:pt x="2741" y="1931"/>
                        <a:pt x="2760" y="1984"/>
                        <a:pt x="2793" y="2030"/>
                      </a:cubicBezTo>
                      <a:cubicBezTo>
                        <a:pt x="2795" y="2033"/>
                        <a:pt x="2800" y="2030"/>
                        <a:pt x="2798" y="2027"/>
                      </a:cubicBezTo>
                      <a:cubicBezTo>
                        <a:pt x="2770" y="1984"/>
                        <a:pt x="2753" y="1934"/>
                        <a:pt x="2725" y="1890"/>
                      </a:cubicBezTo>
                      <a:cubicBezTo>
                        <a:pt x="2697" y="1846"/>
                        <a:pt x="2665" y="1803"/>
                        <a:pt x="2627" y="1767"/>
                      </a:cubicBezTo>
                      <a:cubicBezTo>
                        <a:pt x="2588" y="1731"/>
                        <a:pt x="2540" y="1692"/>
                        <a:pt x="2494" y="1662"/>
                      </a:cubicBezTo>
                      <a:cubicBezTo>
                        <a:pt x="2496" y="1659"/>
                        <a:pt x="2498" y="1657"/>
                        <a:pt x="2499" y="1654"/>
                      </a:cubicBezTo>
                      <a:cubicBezTo>
                        <a:pt x="2536" y="1590"/>
                        <a:pt x="2572" y="1563"/>
                        <a:pt x="2643" y="1542"/>
                      </a:cubicBezTo>
                      <a:cubicBezTo>
                        <a:pt x="2649" y="1541"/>
                        <a:pt x="2648" y="1533"/>
                        <a:pt x="2642" y="1532"/>
                      </a:cubicBezTo>
                      <a:cubicBezTo>
                        <a:pt x="2573" y="1532"/>
                        <a:pt x="2525" y="1567"/>
                        <a:pt x="2483" y="1613"/>
                      </a:cubicBezTo>
                      <a:cubicBezTo>
                        <a:pt x="2483" y="1611"/>
                        <a:pt x="2484" y="1610"/>
                        <a:pt x="2484" y="1609"/>
                      </a:cubicBezTo>
                      <a:cubicBezTo>
                        <a:pt x="2495" y="1522"/>
                        <a:pt x="2520" y="1439"/>
                        <a:pt x="2528" y="1352"/>
                      </a:cubicBezTo>
                      <a:cubicBezTo>
                        <a:pt x="2546" y="1160"/>
                        <a:pt x="2568" y="965"/>
                        <a:pt x="2614" y="778"/>
                      </a:cubicBezTo>
                      <a:cubicBezTo>
                        <a:pt x="2654" y="616"/>
                        <a:pt x="2685" y="468"/>
                        <a:pt x="2690" y="301"/>
                      </a:cubicBezTo>
                      <a:cubicBezTo>
                        <a:pt x="2691" y="242"/>
                        <a:pt x="2701" y="182"/>
                        <a:pt x="2728" y="129"/>
                      </a:cubicBezTo>
                      <a:cubicBezTo>
                        <a:pt x="2767" y="51"/>
                        <a:pt x="2853" y="65"/>
                        <a:pt x="2926" y="69"/>
                      </a:cubicBezTo>
                      <a:cubicBezTo>
                        <a:pt x="2969" y="72"/>
                        <a:pt x="3010" y="80"/>
                        <a:pt x="3052" y="86"/>
                      </a:cubicBezTo>
                      <a:cubicBezTo>
                        <a:pt x="3109" y="94"/>
                        <a:pt x="3098" y="134"/>
                        <a:pt x="3088" y="181"/>
                      </a:cubicBezTo>
                      <a:cubicBezTo>
                        <a:pt x="3069" y="271"/>
                        <a:pt x="3044" y="361"/>
                        <a:pt x="3022" y="450"/>
                      </a:cubicBezTo>
                      <a:cubicBezTo>
                        <a:pt x="2979" y="620"/>
                        <a:pt x="2942" y="789"/>
                        <a:pt x="2921" y="963"/>
                      </a:cubicBezTo>
                      <a:cubicBezTo>
                        <a:pt x="2903" y="1113"/>
                        <a:pt x="2844" y="1268"/>
                        <a:pt x="2854" y="1419"/>
                      </a:cubicBezTo>
                      <a:cubicBezTo>
                        <a:pt x="2856" y="1444"/>
                        <a:pt x="2865" y="1487"/>
                        <a:pt x="2894" y="1495"/>
                      </a:cubicBezTo>
                      <a:cubicBezTo>
                        <a:pt x="2897" y="1496"/>
                        <a:pt x="2899" y="1496"/>
                        <a:pt x="2901" y="1496"/>
                      </a:cubicBezTo>
                      <a:cubicBezTo>
                        <a:pt x="2889" y="1530"/>
                        <a:pt x="2874" y="1561"/>
                        <a:pt x="2850" y="1585"/>
                      </a:cubicBezTo>
                      <a:cubicBezTo>
                        <a:pt x="2847" y="1589"/>
                        <a:pt x="2851" y="1595"/>
                        <a:pt x="2855" y="1592"/>
                      </a:cubicBezTo>
                      <a:cubicBezTo>
                        <a:pt x="2896" y="1565"/>
                        <a:pt x="2918" y="1525"/>
                        <a:pt x="2936" y="1481"/>
                      </a:cubicBezTo>
                      <a:cubicBezTo>
                        <a:pt x="2956" y="1433"/>
                        <a:pt x="2973" y="1383"/>
                        <a:pt x="2989" y="1333"/>
                      </a:cubicBezTo>
                      <a:cubicBezTo>
                        <a:pt x="3031" y="1348"/>
                        <a:pt x="3074" y="1360"/>
                        <a:pt x="3114" y="1380"/>
                      </a:cubicBezTo>
                      <a:cubicBezTo>
                        <a:pt x="3150" y="1398"/>
                        <a:pt x="3178" y="1430"/>
                        <a:pt x="3210" y="1454"/>
                      </a:cubicBezTo>
                      <a:cubicBezTo>
                        <a:pt x="3213" y="1456"/>
                        <a:pt x="3217" y="1451"/>
                        <a:pt x="3214" y="1449"/>
                      </a:cubicBezTo>
                      <a:cubicBezTo>
                        <a:pt x="3182" y="1422"/>
                        <a:pt x="3158" y="1389"/>
                        <a:pt x="3122" y="1366"/>
                      </a:cubicBezTo>
                      <a:cubicBezTo>
                        <a:pt x="3084" y="1342"/>
                        <a:pt x="3039" y="1326"/>
                        <a:pt x="2995" y="1313"/>
                      </a:cubicBezTo>
                      <a:cubicBezTo>
                        <a:pt x="3005" y="1281"/>
                        <a:pt x="3015" y="1250"/>
                        <a:pt x="3025" y="1219"/>
                      </a:cubicBezTo>
                      <a:cubicBezTo>
                        <a:pt x="3037" y="1182"/>
                        <a:pt x="3049" y="1146"/>
                        <a:pt x="3062" y="1111"/>
                      </a:cubicBezTo>
                      <a:cubicBezTo>
                        <a:pt x="3081" y="1127"/>
                        <a:pt x="3104" y="1140"/>
                        <a:pt x="3123" y="1153"/>
                      </a:cubicBezTo>
                      <a:cubicBezTo>
                        <a:pt x="3147" y="1170"/>
                        <a:pt x="3172" y="1187"/>
                        <a:pt x="3200" y="1196"/>
                      </a:cubicBezTo>
                      <a:cubicBezTo>
                        <a:pt x="3203" y="1197"/>
                        <a:pt x="3206" y="1192"/>
                        <a:pt x="3202" y="1190"/>
                      </a:cubicBezTo>
                      <a:cubicBezTo>
                        <a:pt x="3174" y="1176"/>
                        <a:pt x="3149" y="1156"/>
                        <a:pt x="3125" y="1135"/>
                      </a:cubicBezTo>
                      <a:cubicBezTo>
                        <a:pt x="3108" y="1121"/>
                        <a:pt x="3090" y="1102"/>
                        <a:pt x="3070" y="1091"/>
                      </a:cubicBezTo>
                      <a:cubicBezTo>
                        <a:pt x="3090" y="1040"/>
                        <a:pt x="3112" y="990"/>
                        <a:pt x="3138" y="943"/>
                      </a:cubicBezTo>
                      <a:cubicBezTo>
                        <a:pt x="3148" y="959"/>
                        <a:pt x="3169" y="969"/>
                        <a:pt x="3184" y="977"/>
                      </a:cubicBezTo>
                      <a:cubicBezTo>
                        <a:pt x="3211" y="993"/>
                        <a:pt x="3239" y="1006"/>
                        <a:pt x="3265" y="1021"/>
                      </a:cubicBezTo>
                      <a:cubicBezTo>
                        <a:pt x="3268" y="1023"/>
                        <a:pt x="3272" y="1019"/>
                        <a:pt x="3269" y="1016"/>
                      </a:cubicBezTo>
                      <a:cubicBezTo>
                        <a:pt x="3250" y="999"/>
                        <a:pt x="3228" y="985"/>
                        <a:pt x="3206" y="970"/>
                      </a:cubicBezTo>
                      <a:cubicBezTo>
                        <a:pt x="3189" y="958"/>
                        <a:pt x="3169" y="934"/>
                        <a:pt x="3148" y="926"/>
                      </a:cubicBezTo>
                      <a:cubicBezTo>
                        <a:pt x="3150" y="922"/>
                        <a:pt x="3153" y="917"/>
                        <a:pt x="3156" y="913"/>
                      </a:cubicBezTo>
                      <a:cubicBezTo>
                        <a:pt x="3162" y="919"/>
                        <a:pt x="3171" y="924"/>
                        <a:pt x="3178" y="929"/>
                      </a:cubicBezTo>
                      <a:cubicBezTo>
                        <a:pt x="3193" y="940"/>
                        <a:pt x="3210" y="948"/>
                        <a:pt x="3227" y="954"/>
                      </a:cubicBezTo>
                      <a:cubicBezTo>
                        <a:pt x="3231" y="955"/>
                        <a:pt x="3232" y="949"/>
                        <a:pt x="3229" y="948"/>
                      </a:cubicBezTo>
                      <a:cubicBezTo>
                        <a:pt x="3213" y="942"/>
                        <a:pt x="3199" y="930"/>
                        <a:pt x="3186" y="918"/>
                      </a:cubicBezTo>
                      <a:cubicBezTo>
                        <a:pt x="3180" y="912"/>
                        <a:pt x="3173" y="903"/>
                        <a:pt x="3165" y="898"/>
                      </a:cubicBezTo>
                      <a:cubicBezTo>
                        <a:pt x="3192" y="854"/>
                        <a:pt x="3223" y="813"/>
                        <a:pt x="3259" y="775"/>
                      </a:cubicBezTo>
                      <a:cubicBezTo>
                        <a:pt x="3356" y="671"/>
                        <a:pt x="3480" y="600"/>
                        <a:pt x="3589" y="509"/>
                      </a:cubicBezTo>
                      <a:cubicBezTo>
                        <a:pt x="3624" y="539"/>
                        <a:pt x="3664" y="564"/>
                        <a:pt x="3692" y="602"/>
                      </a:cubicBezTo>
                      <a:cubicBezTo>
                        <a:pt x="3710" y="627"/>
                        <a:pt x="3719" y="661"/>
                        <a:pt x="3745" y="679"/>
                      </a:cubicBezTo>
                      <a:cubicBezTo>
                        <a:pt x="3749" y="682"/>
                        <a:pt x="3752" y="676"/>
                        <a:pt x="3750" y="673"/>
                      </a:cubicBezTo>
                      <a:cubicBezTo>
                        <a:pt x="3726" y="643"/>
                        <a:pt x="3721" y="602"/>
                        <a:pt x="3697" y="571"/>
                      </a:cubicBezTo>
                      <a:cubicBezTo>
                        <a:pt x="3672" y="541"/>
                        <a:pt x="3641" y="515"/>
                        <a:pt x="3609" y="492"/>
                      </a:cubicBezTo>
                      <a:cubicBezTo>
                        <a:pt x="3613" y="489"/>
                        <a:pt x="3617" y="486"/>
                        <a:pt x="3620" y="483"/>
                      </a:cubicBezTo>
                      <a:cubicBezTo>
                        <a:pt x="3645" y="460"/>
                        <a:pt x="3665" y="435"/>
                        <a:pt x="3682" y="409"/>
                      </a:cubicBezTo>
                      <a:lnTo>
                        <a:pt x="3682" y="410"/>
                      </a:lnTo>
                      <a:cubicBezTo>
                        <a:pt x="3686" y="420"/>
                        <a:pt x="3694" y="426"/>
                        <a:pt x="3702" y="433"/>
                      </a:cubicBezTo>
                      <a:cubicBezTo>
                        <a:pt x="3712" y="439"/>
                        <a:pt x="3724" y="446"/>
                        <a:pt x="3727" y="457"/>
                      </a:cubicBezTo>
                      <a:cubicBezTo>
                        <a:pt x="3729" y="460"/>
                        <a:pt x="3734" y="459"/>
                        <a:pt x="3733" y="455"/>
                      </a:cubicBezTo>
                      <a:cubicBezTo>
                        <a:pt x="3729" y="433"/>
                        <a:pt x="3701" y="421"/>
                        <a:pt x="3687" y="406"/>
                      </a:cubicBezTo>
                      <a:cubicBezTo>
                        <a:pt x="3686" y="405"/>
                        <a:pt x="3685" y="405"/>
                        <a:pt x="3684" y="405"/>
                      </a:cubicBezTo>
                      <a:cubicBezTo>
                        <a:pt x="3692" y="392"/>
                        <a:pt x="3700" y="379"/>
                        <a:pt x="3707" y="366"/>
                      </a:cubicBezTo>
                      <a:cubicBezTo>
                        <a:pt x="3711" y="372"/>
                        <a:pt x="3717" y="376"/>
                        <a:pt x="3725" y="382"/>
                      </a:cubicBezTo>
                      <a:cubicBezTo>
                        <a:pt x="3743" y="394"/>
                        <a:pt x="3758" y="407"/>
                        <a:pt x="3773" y="423"/>
                      </a:cubicBezTo>
                      <a:cubicBezTo>
                        <a:pt x="3797" y="449"/>
                        <a:pt x="3837" y="489"/>
                        <a:pt x="3832" y="528"/>
                      </a:cubicBezTo>
                      <a:cubicBezTo>
                        <a:pt x="3832" y="530"/>
                        <a:pt x="3836" y="530"/>
                        <a:pt x="3837" y="528"/>
                      </a:cubicBezTo>
                      <a:cubicBezTo>
                        <a:pt x="3849" y="494"/>
                        <a:pt x="3823" y="458"/>
                        <a:pt x="3803" y="432"/>
                      </a:cubicBezTo>
                      <a:cubicBezTo>
                        <a:pt x="3780" y="401"/>
                        <a:pt x="3750" y="367"/>
                        <a:pt x="3715" y="349"/>
                      </a:cubicBezTo>
                      <a:cubicBezTo>
                        <a:pt x="3720" y="339"/>
                        <a:pt x="3725" y="330"/>
                        <a:pt x="3729" y="321"/>
                      </a:cubicBezTo>
                      <a:cubicBezTo>
                        <a:pt x="3739" y="324"/>
                        <a:pt x="3749" y="326"/>
                        <a:pt x="3758" y="333"/>
                      </a:cubicBezTo>
                      <a:cubicBezTo>
                        <a:pt x="3760" y="335"/>
                        <a:pt x="3764" y="333"/>
                        <a:pt x="3762" y="330"/>
                      </a:cubicBezTo>
                      <a:cubicBezTo>
                        <a:pt x="3756" y="323"/>
                        <a:pt x="3749" y="317"/>
                        <a:pt x="3740" y="313"/>
                      </a:cubicBezTo>
                      <a:cubicBezTo>
                        <a:pt x="3738" y="313"/>
                        <a:pt x="3736" y="312"/>
                        <a:pt x="3734" y="311"/>
                      </a:cubicBezTo>
                      <a:cubicBezTo>
                        <a:pt x="3734" y="310"/>
                        <a:pt x="3735" y="309"/>
                        <a:pt x="3735" y="308"/>
                      </a:cubicBezTo>
                      <a:cubicBezTo>
                        <a:pt x="3764" y="247"/>
                        <a:pt x="3820" y="258"/>
                        <a:pt x="3799" y="330"/>
                      </a:cubicBezTo>
                      <a:cubicBezTo>
                        <a:pt x="3791" y="358"/>
                        <a:pt x="3784" y="371"/>
                        <a:pt x="3796" y="397"/>
                      </a:cubicBezTo>
                      <a:cubicBezTo>
                        <a:pt x="3801" y="409"/>
                        <a:pt x="3820" y="409"/>
                        <a:pt x="3825" y="397"/>
                      </a:cubicBezTo>
                      <a:lnTo>
                        <a:pt x="3825" y="397"/>
                      </a:lnTo>
                      <a:cubicBezTo>
                        <a:pt x="3910" y="411"/>
                        <a:pt x="3976" y="383"/>
                        <a:pt x="3999" y="313"/>
                      </a:cubicBezTo>
                      <a:cubicBezTo>
                        <a:pt x="4008" y="313"/>
                        <a:pt x="4017" y="311"/>
                        <a:pt x="4026" y="311"/>
                      </a:cubicBezTo>
                      <a:cubicBezTo>
                        <a:pt x="4041" y="310"/>
                        <a:pt x="4056" y="310"/>
                        <a:pt x="4070" y="312"/>
                      </a:cubicBezTo>
                      <a:cubicBezTo>
                        <a:pt x="4074" y="313"/>
                        <a:pt x="4076" y="307"/>
                        <a:pt x="4072" y="307"/>
                      </a:cubicBezTo>
                      <a:cubicBezTo>
                        <a:pt x="4053" y="302"/>
                        <a:pt x="4025" y="290"/>
                        <a:pt x="4004" y="295"/>
                      </a:cubicBezTo>
                      <a:cubicBezTo>
                        <a:pt x="4006" y="283"/>
                        <a:pt x="4008" y="271"/>
                        <a:pt x="4008" y="258"/>
                      </a:cubicBezTo>
                      <a:cubicBezTo>
                        <a:pt x="4009" y="236"/>
                        <a:pt x="3998" y="175"/>
                        <a:pt x="4026" y="164"/>
                      </a:cubicBezTo>
                      <a:cubicBezTo>
                        <a:pt x="4053" y="153"/>
                        <a:pt x="4091" y="160"/>
                        <a:pt x="4120" y="159"/>
                      </a:cubicBezTo>
                      <a:cubicBezTo>
                        <a:pt x="4126" y="159"/>
                        <a:pt x="4130" y="164"/>
                        <a:pt x="4133" y="172"/>
                      </a:cubicBezTo>
                      <a:cubicBezTo>
                        <a:pt x="4120" y="175"/>
                        <a:pt x="4107" y="181"/>
                        <a:pt x="4093" y="184"/>
                      </a:cubicBezTo>
                      <a:cubicBezTo>
                        <a:pt x="4073" y="189"/>
                        <a:pt x="4052" y="193"/>
                        <a:pt x="4032" y="199"/>
                      </a:cubicBezTo>
                      <a:cubicBezTo>
                        <a:pt x="4029" y="200"/>
                        <a:pt x="4030" y="204"/>
                        <a:pt x="4033" y="204"/>
                      </a:cubicBezTo>
                      <a:cubicBezTo>
                        <a:pt x="4054" y="200"/>
                        <a:pt x="4075" y="197"/>
                        <a:pt x="4096" y="194"/>
                      </a:cubicBezTo>
                      <a:cubicBezTo>
                        <a:pt x="4110" y="192"/>
                        <a:pt x="4124" y="189"/>
                        <a:pt x="4136" y="182"/>
                      </a:cubicBezTo>
                      <a:cubicBezTo>
                        <a:pt x="4138" y="192"/>
                        <a:pt x="4140" y="205"/>
                        <a:pt x="4140" y="219"/>
                      </a:cubicBezTo>
                      <a:cubicBezTo>
                        <a:pt x="4101" y="216"/>
                        <a:pt x="4064" y="225"/>
                        <a:pt x="4027" y="236"/>
                      </a:cubicBezTo>
                      <a:cubicBezTo>
                        <a:pt x="4024" y="237"/>
                        <a:pt x="4025" y="240"/>
                        <a:pt x="4027" y="240"/>
                      </a:cubicBezTo>
                      <a:cubicBezTo>
                        <a:pt x="4065" y="240"/>
                        <a:pt x="4102" y="232"/>
                        <a:pt x="4140" y="240"/>
                      </a:cubicBezTo>
                      <a:cubicBezTo>
                        <a:pt x="4140" y="294"/>
                        <a:pt x="4132" y="360"/>
                        <a:pt x="4130" y="387"/>
                      </a:cubicBezTo>
                      <a:cubicBezTo>
                        <a:pt x="4128" y="387"/>
                        <a:pt x="4127" y="388"/>
                        <a:pt x="4126" y="389"/>
                      </a:cubicBezTo>
                      <a:cubicBezTo>
                        <a:pt x="4113" y="389"/>
                        <a:pt x="4100" y="390"/>
                        <a:pt x="4087" y="393"/>
                      </a:cubicBezTo>
                      <a:cubicBezTo>
                        <a:pt x="4083" y="394"/>
                        <a:pt x="4083" y="400"/>
                        <a:pt x="4087" y="400"/>
                      </a:cubicBezTo>
                      <a:cubicBezTo>
                        <a:pt x="4100" y="403"/>
                        <a:pt x="4114" y="407"/>
                        <a:pt x="4128" y="411"/>
                      </a:cubicBezTo>
                      <a:cubicBezTo>
                        <a:pt x="4134" y="435"/>
                        <a:pt x="4144" y="458"/>
                        <a:pt x="4148" y="483"/>
                      </a:cubicBezTo>
                      <a:cubicBezTo>
                        <a:pt x="4152" y="513"/>
                        <a:pt x="4150" y="545"/>
                        <a:pt x="4148" y="575"/>
                      </a:cubicBezTo>
                      <a:cubicBezTo>
                        <a:pt x="4148" y="579"/>
                        <a:pt x="4154" y="580"/>
                        <a:pt x="4155" y="576"/>
                      </a:cubicBezTo>
                      <a:cubicBezTo>
                        <a:pt x="4160" y="538"/>
                        <a:pt x="4175" y="468"/>
                        <a:pt x="4160" y="421"/>
                      </a:cubicBezTo>
                      <a:cubicBezTo>
                        <a:pt x="4211" y="439"/>
                        <a:pt x="4262" y="461"/>
                        <a:pt x="4311" y="477"/>
                      </a:cubicBezTo>
                      <a:cubicBezTo>
                        <a:pt x="4337" y="485"/>
                        <a:pt x="4363" y="495"/>
                        <a:pt x="4388" y="505"/>
                      </a:cubicBezTo>
                      <a:cubicBezTo>
                        <a:pt x="4390" y="510"/>
                        <a:pt x="4392" y="514"/>
                        <a:pt x="4394" y="519"/>
                      </a:cubicBezTo>
                      <a:cubicBezTo>
                        <a:pt x="4399" y="537"/>
                        <a:pt x="4401" y="555"/>
                        <a:pt x="4402" y="574"/>
                      </a:cubicBezTo>
                      <a:cubicBezTo>
                        <a:pt x="4405" y="607"/>
                        <a:pt x="4405" y="641"/>
                        <a:pt x="4403" y="674"/>
                      </a:cubicBezTo>
                      <a:cubicBezTo>
                        <a:pt x="4403" y="678"/>
                        <a:pt x="4409" y="679"/>
                        <a:pt x="4410" y="675"/>
                      </a:cubicBezTo>
                      <a:cubicBezTo>
                        <a:pt x="4416" y="638"/>
                        <a:pt x="4420" y="601"/>
                        <a:pt x="4419" y="564"/>
                      </a:cubicBezTo>
                      <a:cubicBezTo>
                        <a:pt x="4419" y="551"/>
                        <a:pt x="4418" y="533"/>
                        <a:pt x="4414" y="516"/>
                      </a:cubicBezTo>
                      <a:cubicBezTo>
                        <a:pt x="4448" y="531"/>
                        <a:pt x="4482" y="546"/>
                        <a:pt x="4516" y="560"/>
                      </a:cubicBezTo>
                      <a:cubicBezTo>
                        <a:pt x="4520" y="599"/>
                        <a:pt x="4513" y="641"/>
                        <a:pt x="4504" y="679"/>
                      </a:cubicBezTo>
                      <a:cubicBezTo>
                        <a:pt x="4499" y="700"/>
                        <a:pt x="4492" y="722"/>
                        <a:pt x="4483" y="743"/>
                      </a:cubicBezTo>
                      <a:cubicBezTo>
                        <a:pt x="4479" y="751"/>
                        <a:pt x="4475" y="760"/>
                        <a:pt x="4470" y="769"/>
                      </a:cubicBezTo>
                      <a:cubicBezTo>
                        <a:pt x="4469" y="772"/>
                        <a:pt x="4456" y="793"/>
                        <a:pt x="4454" y="796"/>
                      </a:cubicBezTo>
                      <a:cubicBezTo>
                        <a:pt x="4454" y="795"/>
                        <a:pt x="4455" y="793"/>
                        <a:pt x="4458" y="789"/>
                      </a:cubicBezTo>
                      <a:cubicBezTo>
                        <a:pt x="4459" y="787"/>
                        <a:pt x="4456" y="785"/>
                        <a:pt x="4454" y="787"/>
                      </a:cubicBezTo>
                      <a:cubicBezTo>
                        <a:pt x="4451" y="792"/>
                        <a:pt x="4448" y="797"/>
                        <a:pt x="4445" y="802"/>
                      </a:cubicBezTo>
                      <a:cubicBezTo>
                        <a:pt x="4444" y="806"/>
                        <a:pt x="4447" y="810"/>
                        <a:pt x="4450" y="808"/>
                      </a:cubicBezTo>
                      <a:cubicBezTo>
                        <a:pt x="4492" y="781"/>
                        <a:pt x="4513" y="729"/>
                        <a:pt x="4526" y="685"/>
                      </a:cubicBezTo>
                      <a:cubicBezTo>
                        <a:pt x="4535" y="657"/>
                        <a:pt x="4550" y="606"/>
                        <a:pt x="4541" y="571"/>
                      </a:cubicBezTo>
                      <a:cubicBezTo>
                        <a:pt x="4625" y="610"/>
                        <a:pt x="4579" y="712"/>
                        <a:pt x="4542" y="775"/>
                      </a:cubicBezTo>
                      <a:cubicBezTo>
                        <a:pt x="4516" y="820"/>
                        <a:pt x="4481" y="854"/>
                        <a:pt x="4427" y="828"/>
                      </a:cubicBezTo>
                      <a:cubicBezTo>
                        <a:pt x="4398" y="814"/>
                        <a:pt x="4370" y="796"/>
                        <a:pt x="4342" y="779"/>
                      </a:cubicBezTo>
                      <a:cubicBezTo>
                        <a:pt x="4319" y="755"/>
                        <a:pt x="4292" y="738"/>
                        <a:pt x="4257" y="718"/>
                      </a:cubicBezTo>
                      <a:cubicBezTo>
                        <a:pt x="4245" y="711"/>
                        <a:pt x="4231" y="725"/>
                        <a:pt x="4238" y="736"/>
                      </a:cubicBezTo>
                      <a:cubicBezTo>
                        <a:pt x="4249" y="753"/>
                        <a:pt x="4261" y="766"/>
                        <a:pt x="4275" y="779"/>
                      </a:cubicBezTo>
                      <a:cubicBezTo>
                        <a:pt x="4270" y="783"/>
                        <a:pt x="4264" y="787"/>
                        <a:pt x="4257" y="790"/>
                      </a:cubicBezTo>
                      <a:cubicBezTo>
                        <a:pt x="4252" y="791"/>
                        <a:pt x="4254" y="799"/>
                        <a:pt x="4259" y="797"/>
                      </a:cubicBezTo>
                      <a:cubicBezTo>
                        <a:pt x="4267" y="795"/>
                        <a:pt x="4275" y="791"/>
                        <a:pt x="4282" y="785"/>
                      </a:cubicBezTo>
                      <a:cubicBezTo>
                        <a:pt x="4284" y="787"/>
                        <a:pt x="4286" y="788"/>
                        <a:pt x="4288" y="790"/>
                      </a:cubicBezTo>
                      <a:cubicBezTo>
                        <a:pt x="4288" y="790"/>
                        <a:pt x="4288" y="791"/>
                        <a:pt x="4289" y="791"/>
                      </a:cubicBezTo>
                      <a:cubicBezTo>
                        <a:pt x="4288" y="792"/>
                        <a:pt x="4287" y="792"/>
                        <a:pt x="4287" y="793"/>
                      </a:cubicBezTo>
                      <a:cubicBezTo>
                        <a:pt x="4279" y="802"/>
                        <a:pt x="4271" y="809"/>
                        <a:pt x="4259" y="813"/>
                      </a:cubicBezTo>
                      <a:cubicBezTo>
                        <a:pt x="4256" y="813"/>
                        <a:pt x="4256" y="818"/>
                        <a:pt x="4259" y="818"/>
                      </a:cubicBezTo>
                      <a:cubicBezTo>
                        <a:pt x="4269" y="820"/>
                        <a:pt x="4279" y="815"/>
                        <a:pt x="4287" y="809"/>
                      </a:cubicBezTo>
                      <a:cubicBezTo>
                        <a:pt x="4291" y="806"/>
                        <a:pt x="4294" y="803"/>
                        <a:pt x="4298" y="799"/>
                      </a:cubicBezTo>
                      <a:cubicBezTo>
                        <a:pt x="4323" y="824"/>
                        <a:pt x="4336" y="854"/>
                        <a:pt x="4348" y="888"/>
                      </a:cubicBezTo>
                      <a:cubicBezTo>
                        <a:pt x="4358" y="916"/>
                        <a:pt x="4320" y="908"/>
                        <a:pt x="4291" y="909"/>
                      </a:cubicBezTo>
                      <a:cubicBezTo>
                        <a:pt x="4284" y="909"/>
                        <a:pt x="4277" y="901"/>
                        <a:pt x="4272" y="890"/>
                      </a:cubicBezTo>
                      <a:cubicBezTo>
                        <a:pt x="4292" y="890"/>
                        <a:pt x="4312" y="885"/>
                        <a:pt x="4328" y="876"/>
                      </a:cubicBezTo>
                      <a:cubicBezTo>
                        <a:pt x="4332" y="874"/>
                        <a:pt x="4330" y="868"/>
                        <a:pt x="4326" y="868"/>
                      </a:cubicBezTo>
                      <a:cubicBezTo>
                        <a:pt x="4315" y="868"/>
                        <a:pt x="4304" y="872"/>
                        <a:pt x="4293" y="875"/>
                      </a:cubicBezTo>
                      <a:cubicBezTo>
                        <a:pt x="4285" y="878"/>
                        <a:pt x="4276" y="879"/>
                        <a:pt x="4267" y="880"/>
                      </a:cubicBezTo>
                      <a:cubicBezTo>
                        <a:pt x="4266" y="877"/>
                        <a:pt x="4265" y="874"/>
                        <a:pt x="4264" y="871"/>
                      </a:cubicBezTo>
                      <a:cubicBezTo>
                        <a:pt x="4274" y="870"/>
                        <a:pt x="4288" y="869"/>
                        <a:pt x="4295" y="862"/>
                      </a:cubicBezTo>
                      <a:cubicBezTo>
                        <a:pt x="4297" y="860"/>
                        <a:pt x="4296" y="856"/>
                        <a:pt x="4293" y="856"/>
                      </a:cubicBezTo>
                      <a:cubicBezTo>
                        <a:pt x="4282" y="856"/>
                        <a:pt x="4271" y="859"/>
                        <a:pt x="4261" y="861"/>
                      </a:cubicBezTo>
                      <a:cubicBezTo>
                        <a:pt x="4257" y="849"/>
                        <a:pt x="4253" y="837"/>
                        <a:pt x="4251" y="831"/>
                      </a:cubicBezTo>
                      <a:cubicBezTo>
                        <a:pt x="4219" y="762"/>
                        <a:pt x="4160" y="729"/>
                        <a:pt x="4094" y="716"/>
                      </a:cubicBezTo>
                      <a:cubicBezTo>
                        <a:pt x="4105" y="690"/>
                        <a:pt x="4105" y="658"/>
                        <a:pt x="4103" y="631"/>
                      </a:cubicBezTo>
                      <a:cubicBezTo>
                        <a:pt x="4099" y="579"/>
                        <a:pt x="4076" y="530"/>
                        <a:pt x="4051" y="485"/>
                      </a:cubicBezTo>
                      <a:cubicBezTo>
                        <a:pt x="4048" y="480"/>
                        <a:pt x="4041" y="485"/>
                        <a:pt x="4043" y="490"/>
                      </a:cubicBezTo>
                      <a:cubicBezTo>
                        <a:pt x="4062" y="531"/>
                        <a:pt x="4074" y="575"/>
                        <a:pt x="4079" y="621"/>
                      </a:cubicBezTo>
                      <a:cubicBezTo>
                        <a:pt x="4083" y="655"/>
                        <a:pt x="4075" y="682"/>
                        <a:pt x="4067" y="712"/>
                      </a:cubicBezTo>
                      <a:cubicBezTo>
                        <a:pt x="4056" y="710"/>
                        <a:pt x="4045" y="710"/>
                        <a:pt x="4034" y="709"/>
                      </a:cubicBezTo>
                      <a:cubicBezTo>
                        <a:pt x="4053" y="667"/>
                        <a:pt x="4029" y="612"/>
                        <a:pt x="4027" y="568"/>
                      </a:cubicBezTo>
                      <a:cubicBezTo>
                        <a:pt x="4027" y="563"/>
                        <a:pt x="4020" y="563"/>
                        <a:pt x="4020" y="568"/>
                      </a:cubicBezTo>
                      <a:cubicBezTo>
                        <a:pt x="4017" y="617"/>
                        <a:pt x="4034" y="662"/>
                        <a:pt x="4018" y="709"/>
                      </a:cubicBezTo>
                      <a:cubicBezTo>
                        <a:pt x="3986" y="709"/>
                        <a:pt x="3953" y="713"/>
                        <a:pt x="3922" y="718"/>
                      </a:cubicBezTo>
                      <a:cubicBezTo>
                        <a:pt x="3915" y="719"/>
                        <a:pt x="3908" y="720"/>
                        <a:pt x="3901" y="722"/>
                      </a:cubicBezTo>
                      <a:cubicBezTo>
                        <a:pt x="3878" y="671"/>
                        <a:pt x="3843" y="624"/>
                        <a:pt x="3811" y="580"/>
                      </a:cubicBezTo>
                      <a:cubicBezTo>
                        <a:pt x="3797" y="560"/>
                        <a:pt x="3755" y="488"/>
                        <a:pt x="3724" y="499"/>
                      </a:cubicBezTo>
                      <a:cubicBezTo>
                        <a:pt x="3721" y="500"/>
                        <a:pt x="3720" y="505"/>
                        <a:pt x="3724" y="505"/>
                      </a:cubicBezTo>
                      <a:cubicBezTo>
                        <a:pt x="3762" y="514"/>
                        <a:pt x="3790" y="578"/>
                        <a:pt x="3809" y="609"/>
                      </a:cubicBezTo>
                      <a:cubicBezTo>
                        <a:pt x="3833" y="647"/>
                        <a:pt x="3853" y="688"/>
                        <a:pt x="3875" y="728"/>
                      </a:cubicBezTo>
                      <a:cubicBezTo>
                        <a:pt x="3838" y="738"/>
                        <a:pt x="3802" y="751"/>
                        <a:pt x="3767" y="767"/>
                      </a:cubicBezTo>
                      <a:cubicBezTo>
                        <a:pt x="3761" y="754"/>
                        <a:pt x="3752" y="743"/>
                        <a:pt x="3743" y="732"/>
                      </a:cubicBezTo>
                      <a:cubicBezTo>
                        <a:pt x="3731" y="720"/>
                        <a:pt x="3718" y="709"/>
                        <a:pt x="3705" y="699"/>
                      </a:cubicBezTo>
                      <a:cubicBezTo>
                        <a:pt x="3692" y="690"/>
                        <a:pt x="3679" y="678"/>
                        <a:pt x="3666" y="672"/>
                      </a:cubicBezTo>
                      <a:cubicBezTo>
                        <a:pt x="3663" y="670"/>
                        <a:pt x="3660" y="673"/>
                        <a:pt x="3661" y="676"/>
                      </a:cubicBezTo>
                      <a:cubicBezTo>
                        <a:pt x="3671" y="698"/>
                        <a:pt x="3696" y="717"/>
                        <a:pt x="3712" y="734"/>
                      </a:cubicBezTo>
                      <a:cubicBezTo>
                        <a:pt x="3724" y="748"/>
                        <a:pt x="3733" y="764"/>
                        <a:pt x="3743" y="779"/>
                      </a:cubicBezTo>
                      <a:cubicBezTo>
                        <a:pt x="3662" y="821"/>
                        <a:pt x="3589" y="880"/>
                        <a:pt x="3529" y="947"/>
                      </a:cubicBezTo>
                      <a:cubicBezTo>
                        <a:pt x="3507" y="919"/>
                        <a:pt x="3483" y="891"/>
                        <a:pt x="3460" y="864"/>
                      </a:cubicBezTo>
                      <a:cubicBezTo>
                        <a:pt x="3433" y="833"/>
                        <a:pt x="3399" y="810"/>
                        <a:pt x="3356" y="813"/>
                      </a:cubicBezTo>
                      <a:cubicBezTo>
                        <a:pt x="3352" y="814"/>
                        <a:pt x="3350" y="820"/>
                        <a:pt x="3355" y="821"/>
                      </a:cubicBezTo>
                      <a:cubicBezTo>
                        <a:pt x="3401" y="829"/>
                        <a:pt x="3432" y="863"/>
                        <a:pt x="3458" y="898"/>
                      </a:cubicBezTo>
                      <a:cubicBezTo>
                        <a:pt x="3475" y="921"/>
                        <a:pt x="3490" y="948"/>
                        <a:pt x="3511" y="968"/>
                      </a:cubicBezTo>
                      <a:cubicBezTo>
                        <a:pt x="3508" y="972"/>
                        <a:pt x="3505" y="975"/>
                        <a:pt x="3502" y="979"/>
                      </a:cubicBezTo>
                      <a:cubicBezTo>
                        <a:pt x="3456" y="1035"/>
                        <a:pt x="3415" y="1101"/>
                        <a:pt x="3387" y="1170"/>
                      </a:cubicBezTo>
                      <a:cubicBezTo>
                        <a:pt x="3341" y="1121"/>
                        <a:pt x="3283" y="1079"/>
                        <a:pt x="3226" y="1048"/>
                      </a:cubicBezTo>
                      <a:cubicBezTo>
                        <a:pt x="3222" y="1046"/>
                        <a:pt x="3220" y="1051"/>
                        <a:pt x="3223" y="1052"/>
                      </a:cubicBezTo>
                      <a:cubicBezTo>
                        <a:pt x="3264" y="1078"/>
                        <a:pt x="3298" y="1110"/>
                        <a:pt x="3334" y="1142"/>
                      </a:cubicBezTo>
                      <a:cubicBezTo>
                        <a:pt x="3351" y="1156"/>
                        <a:pt x="3363" y="1177"/>
                        <a:pt x="3378" y="1194"/>
                      </a:cubicBezTo>
                      <a:cubicBezTo>
                        <a:pt x="3367" y="1225"/>
                        <a:pt x="3358" y="1256"/>
                        <a:pt x="3353" y="1289"/>
                      </a:cubicBezTo>
                      <a:cubicBezTo>
                        <a:pt x="3334" y="1248"/>
                        <a:pt x="3296" y="1211"/>
                        <a:pt x="3259" y="1188"/>
                      </a:cubicBezTo>
                      <a:cubicBezTo>
                        <a:pt x="3255" y="1185"/>
                        <a:pt x="3251" y="1192"/>
                        <a:pt x="3255" y="1195"/>
                      </a:cubicBezTo>
                      <a:cubicBezTo>
                        <a:pt x="3294" y="1220"/>
                        <a:pt x="3329" y="1260"/>
                        <a:pt x="3351" y="1301"/>
                      </a:cubicBezTo>
                      <a:cubicBezTo>
                        <a:pt x="3345" y="1339"/>
                        <a:pt x="3344" y="1378"/>
                        <a:pt x="3349" y="1417"/>
                      </a:cubicBezTo>
                      <a:cubicBezTo>
                        <a:pt x="3345" y="1412"/>
                        <a:pt x="3342" y="1407"/>
                        <a:pt x="3338" y="1401"/>
                      </a:cubicBezTo>
                      <a:cubicBezTo>
                        <a:pt x="3289" y="1334"/>
                        <a:pt x="3213" y="1305"/>
                        <a:pt x="3139" y="1273"/>
                      </a:cubicBezTo>
                      <a:cubicBezTo>
                        <a:pt x="3135" y="1272"/>
                        <a:pt x="3133" y="1276"/>
                        <a:pt x="3136" y="1278"/>
                      </a:cubicBezTo>
                      <a:cubicBezTo>
                        <a:pt x="3196" y="1315"/>
                        <a:pt x="3243" y="1364"/>
                        <a:pt x="3293" y="1413"/>
                      </a:cubicBezTo>
                      <a:cubicBezTo>
                        <a:pt x="3354" y="1474"/>
                        <a:pt x="3382" y="1541"/>
                        <a:pt x="3403" y="1622"/>
                      </a:cubicBezTo>
                      <a:cubicBezTo>
                        <a:pt x="3404" y="1626"/>
                        <a:pt x="3410" y="1625"/>
                        <a:pt x="3410" y="1621"/>
                      </a:cubicBezTo>
                      <a:cubicBezTo>
                        <a:pt x="3411" y="1586"/>
                        <a:pt x="3406" y="1551"/>
                        <a:pt x="3396" y="1518"/>
                      </a:cubicBezTo>
                      <a:cubicBezTo>
                        <a:pt x="3402" y="1523"/>
                        <a:pt x="3409" y="1529"/>
                        <a:pt x="3416" y="1534"/>
                      </a:cubicBezTo>
                      <a:cubicBezTo>
                        <a:pt x="3505" y="1594"/>
                        <a:pt x="3619" y="1606"/>
                        <a:pt x="3719" y="1643"/>
                      </a:cubicBezTo>
                      <a:cubicBezTo>
                        <a:pt x="3735" y="1649"/>
                        <a:pt x="3752" y="1655"/>
                        <a:pt x="3769" y="1662"/>
                      </a:cubicBezTo>
                      <a:cubicBezTo>
                        <a:pt x="3771" y="1685"/>
                        <a:pt x="3774" y="1707"/>
                        <a:pt x="3774" y="1730"/>
                      </a:cubicBezTo>
                      <a:cubicBezTo>
                        <a:pt x="3774" y="1767"/>
                        <a:pt x="3768" y="1803"/>
                        <a:pt x="3768" y="1840"/>
                      </a:cubicBezTo>
                      <a:cubicBezTo>
                        <a:pt x="3768" y="1844"/>
                        <a:pt x="3773" y="1843"/>
                        <a:pt x="3773" y="1840"/>
                      </a:cubicBezTo>
                      <a:cubicBezTo>
                        <a:pt x="3775" y="1803"/>
                        <a:pt x="3784" y="1767"/>
                        <a:pt x="3788" y="1730"/>
                      </a:cubicBezTo>
                      <a:cubicBezTo>
                        <a:pt x="3791" y="1711"/>
                        <a:pt x="3791" y="1691"/>
                        <a:pt x="3789" y="1672"/>
                      </a:cubicBezTo>
                      <a:cubicBezTo>
                        <a:pt x="3870" y="1707"/>
                        <a:pt x="3947" y="1752"/>
                        <a:pt x="4017" y="1804"/>
                      </a:cubicBezTo>
                      <a:cubicBezTo>
                        <a:pt x="3998" y="1858"/>
                        <a:pt x="3977" y="1911"/>
                        <a:pt x="3958" y="1965"/>
                      </a:cubicBezTo>
                      <a:cubicBezTo>
                        <a:pt x="3936" y="2030"/>
                        <a:pt x="3910" y="2095"/>
                        <a:pt x="3860" y="2144"/>
                      </a:cubicBezTo>
                      <a:cubicBezTo>
                        <a:pt x="3857" y="2147"/>
                        <a:pt x="3861" y="2151"/>
                        <a:pt x="3864" y="2148"/>
                      </a:cubicBezTo>
                      <a:cubicBezTo>
                        <a:pt x="3909" y="2108"/>
                        <a:pt x="3940" y="2056"/>
                        <a:pt x="3963" y="2001"/>
                      </a:cubicBezTo>
                      <a:cubicBezTo>
                        <a:pt x="3987" y="1941"/>
                        <a:pt x="4014" y="1880"/>
                        <a:pt x="4035" y="1818"/>
                      </a:cubicBezTo>
                      <a:cubicBezTo>
                        <a:pt x="4101" y="1870"/>
                        <a:pt x="4161" y="1929"/>
                        <a:pt x="4215" y="1994"/>
                      </a:cubicBezTo>
                      <a:cubicBezTo>
                        <a:pt x="4178" y="2064"/>
                        <a:pt x="4117" y="2117"/>
                        <a:pt x="4059" y="2169"/>
                      </a:cubicBezTo>
                      <a:cubicBezTo>
                        <a:pt x="4025" y="2199"/>
                        <a:pt x="3989" y="2228"/>
                        <a:pt x="3952" y="2254"/>
                      </a:cubicBezTo>
                      <a:cubicBezTo>
                        <a:pt x="3923" y="2274"/>
                        <a:pt x="3887" y="2281"/>
                        <a:pt x="3860" y="2304"/>
                      </a:cubicBezTo>
                      <a:cubicBezTo>
                        <a:pt x="3858" y="2306"/>
                        <a:pt x="3861" y="2310"/>
                        <a:pt x="3863" y="2308"/>
                      </a:cubicBezTo>
                      <a:cubicBezTo>
                        <a:pt x="3894" y="2285"/>
                        <a:pt x="3935" y="2278"/>
                        <a:pt x="3968" y="2258"/>
                      </a:cubicBezTo>
                      <a:cubicBezTo>
                        <a:pt x="4005" y="2236"/>
                        <a:pt x="4041" y="2211"/>
                        <a:pt x="4074" y="2184"/>
                      </a:cubicBezTo>
                      <a:cubicBezTo>
                        <a:pt x="4133" y="2137"/>
                        <a:pt x="4194" y="2082"/>
                        <a:pt x="4231" y="2014"/>
                      </a:cubicBezTo>
                      <a:cubicBezTo>
                        <a:pt x="4272" y="2066"/>
                        <a:pt x="4308" y="2123"/>
                        <a:pt x="4339" y="2182"/>
                      </a:cubicBezTo>
                      <a:cubicBezTo>
                        <a:pt x="4301" y="2206"/>
                        <a:pt x="4264" y="2231"/>
                        <a:pt x="4227" y="2254"/>
                      </a:cubicBezTo>
                      <a:cubicBezTo>
                        <a:pt x="4072" y="2353"/>
                        <a:pt x="3908" y="2407"/>
                        <a:pt x="3733" y="2436"/>
                      </a:cubicBezTo>
                      <a:cubicBezTo>
                        <a:pt x="3699" y="2311"/>
                        <a:pt x="3519" y="2264"/>
                        <a:pt x="3407" y="2250"/>
                      </a:cubicBezTo>
                      <a:cubicBezTo>
                        <a:pt x="3382" y="2247"/>
                        <a:pt x="3356" y="2245"/>
                        <a:pt x="3331" y="2244"/>
                      </a:cubicBezTo>
                      <a:cubicBezTo>
                        <a:pt x="3338" y="2224"/>
                        <a:pt x="3339" y="2200"/>
                        <a:pt x="3341" y="2185"/>
                      </a:cubicBezTo>
                      <a:cubicBezTo>
                        <a:pt x="3353" y="2118"/>
                        <a:pt x="3365" y="2055"/>
                        <a:pt x="3363" y="1986"/>
                      </a:cubicBezTo>
                      <a:cubicBezTo>
                        <a:pt x="3360" y="1912"/>
                        <a:pt x="3357" y="1836"/>
                        <a:pt x="3345" y="1763"/>
                      </a:cubicBezTo>
                      <a:cubicBezTo>
                        <a:pt x="3334" y="1697"/>
                        <a:pt x="3311" y="1633"/>
                        <a:pt x="3285" y="1571"/>
                      </a:cubicBezTo>
                      <a:cubicBezTo>
                        <a:pt x="3284" y="1569"/>
                        <a:pt x="3280" y="1571"/>
                        <a:pt x="3281" y="1573"/>
                      </a:cubicBezTo>
                      <a:cubicBezTo>
                        <a:pt x="3302" y="1628"/>
                        <a:pt x="3319" y="1684"/>
                        <a:pt x="3329" y="1742"/>
                      </a:cubicBezTo>
                      <a:cubicBezTo>
                        <a:pt x="3340" y="1808"/>
                        <a:pt x="3339" y="1876"/>
                        <a:pt x="3341" y="1943"/>
                      </a:cubicBezTo>
                      <a:cubicBezTo>
                        <a:pt x="3342" y="2012"/>
                        <a:pt x="3340" y="2076"/>
                        <a:pt x="3326" y="2143"/>
                      </a:cubicBezTo>
                      <a:cubicBezTo>
                        <a:pt x="3322" y="2162"/>
                        <a:pt x="3318" y="2182"/>
                        <a:pt x="3315" y="2201"/>
                      </a:cubicBezTo>
                      <a:cubicBezTo>
                        <a:pt x="3313" y="2213"/>
                        <a:pt x="3312" y="2230"/>
                        <a:pt x="3307" y="2244"/>
                      </a:cubicBezTo>
                      <a:lnTo>
                        <a:pt x="3297" y="2244"/>
                      </a:lnTo>
                      <a:cubicBezTo>
                        <a:pt x="3307" y="2176"/>
                        <a:pt x="3296" y="2101"/>
                        <a:pt x="3294" y="2038"/>
                      </a:cubicBezTo>
                      <a:cubicBezTo>
                        <a:pt x="3294" y="2034"/>
                        <a:pt x="3287" y="2034"/>
                        <a:pt x="3287" y="2038"/>
                      </a:cubicBezTo>
                      <a:cubicBezTo>
                        <a:pt x="3286" y="2084"/>
                        <a:pt x="3287" y="2131"/>
                        <a:pt x="3285" y="2177"/>
                      </a:cubicBezTo>
                      <a:cubicBezTo>
                        <a:pt x="3284" y="2201"/>
                        <a:pt x="3281" y="2223"/>
                        <a:pt x="3276" y="2245"/>
                      </a:cubicBezTo>
                      <a:cubicBezTo>
                        <a:pt x="3216" y="2248"/>
                        <a:pt x="3158" y="2258"/>
                        <a:pt x="3101" y="2274"/>
                      </a:cubicBezTo>
                      <a:cubicBezTo>
                        <a:pt x="3091" y="2247"/>
                        <a:pt x="3080" y="2221"/>
                        <a:pt x="3069" y="2196"/>
                      </a:cubicBezTo>
                      <a:cubicBezTo>
                        <a:pt x="3058" y="2172"/>
                        <a:pt x="3046" y="2149"/>
                        <a:pt x="3033" y="2127"/>
                      </a:cubicBezTo>
                      <a:cubicBezTo>
                        <a:pt x="3021" y="2105"/>
                        <a:pt x="3003" y="2089"/>
                        <a:pt x="2998" y="2063"/>
                      </a:cubicBezTo>
                      <a:cubicBezTo>
                        <a:pt x="2997" y="2060"/>
                        <a:pt x="2992" y="2061"/>
                        <a:pt x="2992" y="2064"/>
                      </a:cubicBezTo>
                      <a:cubicBezTo>
                        <a:pt x="2993" y="2080"/>
                        <a:pt x="2999" y="2091"/>
                        <a:pt x="3007" y="2105"/>
                      </a:cubicBezTo>
                      <a:cubicBezTo>
                        <a:pt x="3023" y="2133"/>
                        <a:pt x="3036" y="2160"/>
                        <a:pt x="3048" y="2191"/>
                      </a:cubicBezTo>
                      <a:cubicBezTo>
                        <a:pt x="3058" y="2218"/>
                        <a:pt x="3065" y="2251"/>
                        <a:pt x="3075" y="2282"/>
                      </a:cubicBezTo>
                      <a:cubicBezTo>
                        <a:pt x="2992" y="2308"/>
                        <a:pt x="2914" y="2349"/>
                        <a:pt x="2842" y="2400"/>
                      </a:cubicBezTo>
                      <a:cubicBezTo>
                        <a:pt x="2824" y="2359"/>
                        <a:pt x="2798" y="2320"/>
                        <a:pt x="2774" y="2282"/>
                      </a:cubicBezTo>
                      <a:cubicBezTo>
                        <a:pt x="2742" y="2230"/>
                        <a:pt x="2709" y="2179"/>
                        <a:pt x="2676" y="2127"/>
                      </a:cubicBezTo>
                      <a:cubicBezTo>
                        <a:pt x="2609" y="2022"/>
                        <a:pt x="2537" y="1921"/>
                        <a:pt x="2469" y="1817"/>
                      </a:cubicBezTo>
                      <a:cubicBezTo>
                        <a:pt x="2468" y="1814"/>
                        <a:pt x="2464" y="1817"/>
                        <a:pt x="2465" y="1819"/>
                      </a:cubicBezTo>
                      <a:cubicBezTo>
                        <a:pt x="2528" y="1921"/>
                        <a:pt x="2593" y="2020"/>
                        <a:pt x="2653" y="2124"/>
                      </a:cubicBezTo>
                      <a:cubicBezTo>
                        <a:pt x="2709" y="2220"/>
                        <a:pt x="2764" y="2316"/>
                        <a:pt x="2823" y="2410"/>
                      </a:cubicBezTo>
                      <a:cubicBezTo>
                        <a:pt x="2823" y="2411"/>
                        <a:pt x="2824" y="2412"/>
                        <a:pt x="2825" y="2413"/>
                      </a:cubicBezTo>
                      <a:cubicBezTo>
                        <a:pt x="2774" y="2451"/>
                        <a:pt x="2729" y="2495"/>
                        <a:pt x="2689" y="2544"/>
                      </a:cubicBezTo>
                      <a:cubicBezTo>
                        <a:pt x="2678" y="2525"/>
                        <a:pt x="2667" y="2506"/>
                        <a:pt x="2657" y="2488"/>
                      </a:cubicBezTo>
                      <a:cubicBezTo>
                        <a:pt x="2624" y="2432"/>
                        <a:pt x="2583" y="2380"/>
                        <a:pt x="2550" y="2323"/>
                      </a:cubicBezTo>
                      <a:cubicBezTo>
                        <a:pt x="2498" y="2237"/>
                        <a:pt x="2445" y="2119"/>
                        <a:pt x="2350" y="2073"/>
                      </a:cubicBezTo>
                      <a:cubicBezTo>
                        <a:pt x="2347" y="2072"/>
                        <a:pt x="2344" y="2076"/>
                        <a:pt x="2347" y="2077"/>
                      </a:cubicBezTo>
                      <a:cubicBezTo>
                        <a:pt x="2441" y="2132"/>
                        <a:pt x="2488" y="2249"/>
                        <a:pt x="2538" y="2341"/>
                      </a:cubicBezTo>
                      <a:cubicBezTo>
                        <a:pt x="2568" y="2395"/>
                        <a:pt x="2605" y="2446"/>
                        <a:pt x="2636" y="2500"/>
                      </a:cubicBezTo>
                      <a:cubicBezTo>
                        <a:pt x="2649" y="2522"/>
                        <a:pt x="2660" y="2544"/>
                        <a:pt x="2672" y="2567"/>
                      </a:cubicBezTo>
                      <a:cubicBezTo>
                        <a:pt x="2640" y="2609"/>
                        <a:pt x="2612" y="2654"/>
                        <a:pt x="2588" y="2702"/>
                      </a:cubicBezTo>
                      <a:cubicBezTo>
                        <a:pt x="2534" y="2652"/>
                        <a:pt x="2506" y="2568"/>
                        <a:pt x="2432" y="2538"/>
                      </a:cubicBezTo>
                      <a:cubicBezTo>
                        <a:pt x="2428" y="2537"/>
                        <a:pt x="2426" y="2542"/>
                        <a:pt x="2429" y="2544"/>
                      </a:cubicBezTo>
                      <a:cubicBezTo>
                        <a:pt x="2497" y="2576"/>
                        <a:pt x="2526" y="2667"/>
                        <a:pt x="2581" y="2717"/>
                      </a:cubicBezTo>
                      <a:cubicBezTo>
                        <a:pt x="2560" y="2762"/>
                        <a:pt x="2542" y="2809"/>
                        <a:pt x="2528" y="2857"/>
                      </a:cubicBezTo>
                      <a:cubicBezTo>
                        <a:pt x="2503" y="2845"/>
                        <a:pt x="2472" y="2843"/>
                        <a:pt x="2445" y="2849"/>
                      </a:cubicBezTo>
                      <a:cubicBezTo>
                        <a:pt x="2441" y="2850"/>
                        <a:pt x="2442" y="2856"/>
                        <a:pt x="2445" y="2855"/>
                      </a:cubicBezTo>
                      <a:cubicBezTo>
                        <a:pt x="2474" y="2853"/>
                        <a:pt x="2499" y="2858"/>
                        <a:pt x="2526" y="2867"/>
                      </a:cubicBezTo>
                      <a:cubicBezTo>
                        <a:pt x="2523" y="2877"/>
                        <a:pt x="2520" y="2886"/>
                        <a:pt x="2518" y="2896"/>
                      </a:cubicBezTo>
                      <a:cubicBezTo>
                        <a:pt x="2517" y="2899"/>
                        <a:pt x="2517" y="2902"/>
                        <a:pt x="2516" y="2904"/>
                      </a:cubicBezTo>
                      <a:cubicBezTo>
                        <a:pt x="2499" y="2902"/>
                        <a:pt x="2482" y="2898"/>
                        <a:pt x="2465" y="2893"/>
                      </a:cubicBezTo>
                      <a:cubicBezTo>
                        <a:pt x="2401" y="2877"/>
                        <a:pt x="2338" y="2855"/>
                        <a:pt x="2271" y="2845"/>
                      </a:cubicBezTo>
                      <a:cubicBezTo>
                        <a:pt x="2268" y="2844"/>
                        <a:pt x="2266" y="2849"/>
                        <a:pt x="2270" y="2850"/>
                      </a:cubicBezTo>
                      <a:cubicBezTo>
                        <a:pt x="2349" y="2866"/>
                        <a:pt x="2430" y="2905"/>
                        <a:pt x="2512" y="2924"/>
                      </a:cubicBezTo>
                      <a:cubicBezTo>
                        <a:pt x="2510" y="2930"/>
                        <a:pt x="2509" y="2937"/>
                        <a:pt x="2508" y="2943"/>
                      </a:cubicBezTo>
                      <a:cubicBezTo>
                        <a:pt x="2421" y="2947"/>
                        <a:pt x="2335" y="2937"/>
                        <a:pt x="2250" y="2913"/>
                      </a:cubicBezTo>
                      <a:cubicBezTo>
                        <a:pt x="2133" y="2881"/>
                        <a:pt x="2036" y="2803"/>
                        <a:pt x="1917" y="2776"/>
                      </a:cubicBezTo>
                      <a:cubicBezTo>
                        <a:pt x="1913" y="2775"/>
                        <a:pt x="1911" y="2781"/>
                        <a:pt x="1915" y="2783"/>
                      </a:cubicBezTo>
                      <a:cubicBezTo>
                        <a:pt x="2038" y="2824"/>
                        <a:pt x="2140" y="2909"/>
                        <a:pt x="2265" y="2944"/>
                      </a:cubicBezTo>
                      <a:cubicBezTo>
                        <a:pt x="2336" y="2963"/>
                        <a:pt x="2421" y="2979"/>
                        <a:pt x="2502" y="2975"/>
                      </a:cubicBezTo>
                      <a:cubicBezTo>
                        <a:pt x="2490" y="3045"/>
                        <a:pt x="2485" y="3117"/>
                        <a:pt x="2488" y="3189"/>
                      </a:cubicBezTo>
                      <a:cubicBezTo>
                        <a:pt x="2430" y="3219"/>
                        <a:pt x="2367" y="3238"/>
                        <a:pt x="2304" y="3253"/>
                      </a:cubicBezTo>
                      <a:cubicBezTo>
                        <a:pt x="2204" y="3277"/>
                        <a:pt x="2105" y="3279"/>
                        <a:pt x="2004" y="3290"/>
                      </a:cubicBezTo>
                      <a:cubicBezTo>
                        <a:pt x="2001" y="3290"/>
                        <a:pt x="1999" y="3295"/>
                        <a:pt x="2003" y="3296"/>
                      </a:cubicBezTo>
                      <a:cubicBezTo>
                        <a:pt x="2102" y="3311"/>
                        <a:pt x="2213" y="3293"/>
                        <a:pt x="2309" y="3273"/>
                      </a:cubicBezTo>
                      <a:cubicBezTo>
                        <a:pt x="2368" y="3261"/>
                        <a:pt x="2433" y="3243"/>
                        <a:pt x="2490" y="3215"/>
                      </a:cubicBezTo>
                      <a:cubicBezTo>
                        <a:pt x="2493" y="3258"/>
                        <a:pt x="2499" y="3300"/>
                        <a:pt x="2508" y="3341"/>
                      </a:cubicBezTo>
                      <a:cubicBezTo>
                        <a:pt x="2481" y="3361"/>
                        <a:pt x="2454" y="3381"/>
                        <a:pt x="2425" y="3399"/>
                      </a:cubicBezTo>
                      <a:cubicBezTo>
                        <a:pt x="2372" y="3431"/>
                        <a:pt x="2315" y="3458"/>
                        <a:pt x="2258" y="3482"/>
                      </a:cubicBezTo>
                      <a:cubicBezTo>
                        <a:pt x="2129" y="3538"/>
                        <a:pt x="1990" y="3604"/>
                        <a:pt x="1848" y="3616"/>
                      </a:cubicBezTo>
                      <a:cubicBezTo>
                        <a:pt x="1845" y="3616"/>
                        <a:pt x="1845" y="3621"/>
                        <a:pt x="1848" y="3621"/>
                      </a:cubicBezTo>
                      <a:cubicBezTo>
                        <a:pt x="1993" y="3617"/>
                        <a:pt x="2134" y="3556"/>
                        <a:pt x="2267" y="3503"/>
                      </a:cubicBezTo>
                      <a:cubicBezTo>
                        <a:pt x="2326" y="3479"/>
                        <a:pt x="2383" y="3452"/>
                        <a:pt x="2438" y="3420"/>
                      </a:cubicBezTo>
                      <a:cubicBezTo>
                        <a:pt x="2464" y="3405"/>
                        <a:pt x="2490" y="3389"/>
                        <a:pt x="2515" y="3370"/>
                      </a:cubicBezTo>
                      <a:cubicBezTo>
                        <a:pt x="2519" y="3386"/>
                        <a:pt x="2524" y="3402"/>
                        <a:pt x="2529" y="3417"/>
                      </a:cubicBezTo>
                      <a:cubicBezTo>
                        <a:pt x="2469" y="3458"/>
                        <a:pt x="2404" y="3492"/>
                        <a:pt x="2328" y="3504"/>
                      </a:cubicBezTo>
                      <a:cubicBezTo>
                        <a:pt x="2325" y="3505"/>
                        <a:pt x="2326" y="3510"/>
                        <a:pt x="2329" y="3509"/>
                      </a:cubicBezTo>
                      <a:cubicBezTo>
                        <a:pt x="2404" y="3499"/>
                        <a:pt x="2471" y="3470"/>
                        <a:pt x="2534" y="3432"/>
                      </a:cubicBezTo>
                      <a:cubicBezTo>
                        <a:pt x="2537" y="3439"/>
                        <a:pt x="2540" y="3447"/>
                        <a:pt x="2543" y="3454"/>
                      </a:cubicBezTo>
                      <a:cubicBezTo>
                        <a:pt x="2511" y="3474"/>
                        <a:pt x="2479" y="3493"/>
                        <a:pt x="2445" y="3511"/>
                      </a:cubicBezTo>
                      <a:cubicBezTo>
                        <a:pt x="2331" y="3571"/>
                        <a:pt x="2201" y="3592"/>
                        <a:pt x="2076" y="3622"/>
                      </a:cubicBezTo>
                      <a:cubicBezTo>
                        <a:pt x="2074" y="3622"/>
                        <a:pt x="2075" y="3625"/>
                        <a:pt x="2077" y="3624"/>
                      </a:cubicBezTo>
                      <a:cubicBezTo>
                        <a:pt x="2200" y="3598"/>
                        <a:pt x="2324" y="3579"/>
                        <a:pt x="2440" y="3527"/>
                      </a:cubicBezTo>
                      <a:cubicBezTo>
                        <a:pt x="2473" y="3512"/>
                        <a:pt x="2506" y="3494"/>
                        <a:pt x="2538" y="3475"/>
                      </a:cubicBezTo>
                      <a:cubicBezTo>
                        <a:pt x="2536" y="3478"/>
                        <a:pt x="2534" y="3481"/>
                        <a:pt x="2532" y="3484"/>
                      </a:cubicBezTo>
                      <a:cubicBezTo>
                        <a:pt x="2499" y="3526"/>
                        <a:pt x="2417" y="3552"/>
                        <a:pt x="2368" y="3576"/>
                      </a:cubicBezTo>
                      <a:cubicBezTo>
                        <a:pt x="2362" y="3574"/>
                        <a:pt x="2355" y="3575"/>
                        <a:pt x="2348" y="3579"/>
                      </a:cubicBezTo>
                      <a:cubicBezTo>
                        <a:pt x="2338" y="3585"/>
                        <a:pt x="2327" y="3591"/>
                        <a:pt x="2317" y="3597"/>
                      </a:cubicBezTo>
                      <a:cubicBezTo>
                        <a:pt x="2212" y="3628"/>
                        <a:pt x="2122" y="3681"/>
                        <a:pt x="2023" y="3727"/>
                      </a:cubicBezTo>
                      <a:cubicBezTo>
                        <a:pt x="1942" y="3765"/>
                        <a:pt x="1852" y="3787"/>
                        <a:pt x="1777" y="3726"/>
                      </a:cubicBezTo>
                      <a:cubicBezTo>
                        <a:pt x="1760" y="3712"/>
                        <a:pt x="1758" y="3688"/>
                        <a:pt x="1761" y="3663"/>
                      </a:cubicBezTo>
                      <a:cubicBezTo>
                        <a:pt x="1794" y="3676"/>
                        <a:pt x="1826" y="3687"/>
                        <a:pt x="1861" y="3692"/>
                      </a:cubicBezTo>
                      <a:cubicBezTo>
                        <a:pt x="1936" y="3701"/>
                        <a:pt x="2009" y="3674"/>
                        <a:pt x="2082" y="3660"/>
                      </a:cubicBezTo>
                      <a:cubicBezTo>
                        <a:pt x="2086" y="3659"/>
                        <a:pt x="2084" y="3654"/>
                        <a:pt x="2081" y="3655"/>
                      </a:cubicBezTo>
                      <a:cubicBezTo>
                        <a:pt x="2012" y="3665"/>
                        <a:pt x="1943" y="3679"/>
                        <a:pt x="1874" y="3673"/>
                      </a:cubicBezTo>
                      <a:cubicBezTo>
                        <a:pt x="1836" y="3670"/>
                        <a:pt x="1801" y="3652"/>
                        <a:pt x="1766" y="3636"/>
                      </a:cubicBezTo>
                      <a:cubicBezTo>
                        <a:pt x="1773" y="3607"/>
                        <a:pt x="1783" y="3578"/>
                        <a:pt x="1784" y="3559"/>
                      </a:cubicBezTo>
                      <a:cubicBezTo>
                        <a:pt x="1785" y="3549"/>
                        <a:pt x="1785" y="3540"/>
                        <a:pt x="1784" y="3531"/>
                      </a:cubicBezTo>
                      <a:cubicBezTo>
                        <a:pt x="1788" y="3529"/>
                        <a:pt x="1792" y="3526"/>
                        <a:pt x="1796" y="3524"/>
                      </a:cubicBezTo>
                      <a:cubicBezTo>
                        <a:pt x="1821" y="3512"/>
                        <a:pt x="1849" y="3507"/>
                        <a:pt x="1876" y="3501"/>
                      </a:cubicBezTo>
                      <a:cubicBezTo>
                        <a:pt x="1927" y="3491"/>
                        <a:pt x="1979" y="3484"/>
                        <a:pt x="2031" y="3477"/>
                      </a:cubicBezTo>
                      <a:cubicBezTo>
                        <a:pt x="2148" y="3462"/>
                        <a:pt x="2258" y="3423"/>
                        <a:pt x="2359" y="3362"/>
                      </a:cubicBezTo>
                      <a:cubicBezTo>
                        <a:pt x="2360" y="3361"/>
                        <a:pt x="2359" y="3359"/>
                        <a:pt x="2357" y="3360"/>
                      </a:cubicBezTo>
                      <a:cubicBezTo>
                        <a:pt x="2301" y="3389"/>
                        <a:pt x="2242" y="3413"/>
                        <a:pt x="2180" y="3428"/>
                      </a:cubicBezTo>
                      <a:cubicBezTo>
                        <a:pt x="2120" y="3444"/>
                        <a:pt x="2060" y="3450"/>
                        <a:pt x="1998" y="3460"/>
                      </a:cubicBezTo>
                      <a:cubicBezTo>
                        <a:pt x="1949" y="3468"/>
                        <a:pt x="1899" y="3472"/>
                        <a:pt x="1850" y="3483"/>
                      </a:cubicBezTo>
                      <a:cubicBezTo>
                        <a:pt x="1834" y="3486"/>
                        <a:pt x="1805" y="3492"/>
                        <a:pt x="1781" y="3503"/>
                      </a:cubicBezTo>
                      <a:cubicBezTo>
                        <a:pt x="1778" y="3480"/>
                        <a:pt x="1771" y="3457"/>
                        <a:pt x="1763" y="3435"/>
                      </a:cubicBezTo>
                      <a:cubicBezTo>
                        <a:pt x="1890" y="3446"/>
                        <a:pt x="2019" y="3427"/>
                        <a:pt x="2142" y="3388"/>
                      </a:cubicBezTo>
                      <a:cubicBezTo>
                        <a:pt x="2151" y="3385"/>
                        <a:pt x="2147" y="3371"/>
                        <a:pt x="2138" y="3373"/>
                      </a:cubicBezTo>
                      <a:cubicBezTo>
                        <a:pt x="2011" y="3403"/>
                        <a:pt x="1887" y="3416"/>
                        <a:pt x="1760" y="3416"/>
                      </a:cubicBezTo>
                      <a:cubicBezTo>
                        <a:pt x="1758" y="3388"/>
                        <a:pt x="1756" y="3359"/>
                        <a:pt x="1754" y="3330"/>
                      </a:cubicBezTo>
                      <a:cubicBezTo>
                        <a:pt x="1749" y="3260"/>
                        <a:pt x="1745" y="3201"/>
                        <a:pt x="1715" y="3136"/>
                      </a:cubicBezTo>
                      <a:cubicBezTo>
                        <a:pt x="1705" y="3112"/>
                        <a:pt x="1696" y="3089"/>
                        <a:pt x="1688" y="3067"/>
                      </a:cubicBezTo>
                      <a:cubicBezTo>
                        <a:pt x="1724" y="3085"/>
                        <a:pt x="1763" y="3097"/>
                        <a:pt x="1801" y="3106"/>
                      </a:cubicBezTo>
                      <a:cubicBezTo>
                        <a:pt x="1891" y="3129"/>
                        <a:pt x="1988" y="3137"/>
                        <a:pt x="2081" y="3131"/>
                      </a:cubicBezTo>
                      <a:cubicBezTo>
                        <a:pt x="2086" y="3131"/>
                        <a:pt x="2086" y="3124"/>
                        <a:pt x="2081" y="3124"/>
                      </a:cubicBezTo>
                      <a:cubicBezTo>
                        <a:pt x="1995" y="3124"/>
                        <a:pt x="1907" y="3113"/>
                        <a:pt x="1823" y="3092"/>
                      </a:cubicBezTo>
                      <a:cubicBezTo>
                        <a:pt x="1777" y="3080"/>
                        <a:pt x="1731" y="3064"/>
                        <a:pt x="1690" y="3041"/>
                      </a:cubicBezTo>
                      <a:cubicBezTo>
                        <a:pt x="1686" y="3039"/>
                        <a:pt x="1683" y="3036"/>
                        <a:pt x="1679" y="3034"/>
                      </a:cubicBezTo>
                      <a:cubicBezTo>
                        <a:pt x="1665" y="2976"/>
                        <a:pt x="1663" y="2920"/>
                        <a:pt x="1674" y="2853"/>
                      </a:cubicBezTo>
                      <a:cubicBezTo>
                        <a:pt x="1681" y="2815"/>
                        <a:pt x="1693" y="2778"/>
                        <a:pt x="1709" y="2743"/>
                      </a:cubicBezTo>
                      <a:cubicBezTo>
                        <a:pt x="1744" y="2774"/>
                        <a:pt x="1764" y="2815"/>
                        <a:pt x="1806" y="2839"/>
                      </a:cubicBezTo>
                      <a:cubicBezTo>
                        <a:pt x="1863" y="2872"/>
                        <a:pt x="1930" y="2878"/>
                        <a:pt x="1988" y="2908"/>
                      </a:cubicBezTo>
                      <a:cubicBezTo>
                        <a:pt x="1991" y="2910"/>
                        <a:pt x="1994" y="2905"/>
                        <a:pt x="1990" y="2903"/>
                      </a:cubicBezTo>
                      <a:cubicBezTo>
                        <a:pt x="1934" y="2871"/>
                        <a:pt x="1870" y="2859"/>
                        <a:pt x="1813" y="2827"/>
                      </a:cubicBezTo>
                      <a:cubicBezTo>
                        <a:pt x="1782" y="2809"/>
                        <a:pt x="1767" y="2782"/>
                        <a:pt x="1748" y="2753"/>
                      </a:cubicBezTo>
                      <a:cubicBezTo>
                        <a:pt x="1740" y="2741"/>
                        <a:pt x="1730" y="2731"/>
                        <a:pt x="1717" y="2725"/>
                      </a:cubicBezTo>
                      <a:cubicBezTo>
                        <a:pt x="1723" y="2713"/>
                        <a:pt x="1729" y="2702"/>
                        <a:pt x="1735" y="2690"/>
                      </a:cubicBezTo>
                      <a:cubicBezTo>
                        <a:pt x="1743" y="2700"/>
                        <a:pt x="1756" y="2708"/>
                        <a:pt x="1766" y="2715"/>
                      </a:cubicBezTo>
                      <a:cubicBezTo>
                        <a:pt x="1782" y="2726"/>
                        <a:pt x="1798" y="2738"/>
                        <a:pt x="1807" y="2756"/>
                      </a:cubicBezTo>
                      <a:cubicBezTo>
                        <a:pt x="1809" y="2760"/>
                        <a:pt x="1813" y="2757"/>
                        <a:pt x="1812" y="2754"/>
                      </a:cubicBezTo>
                      <a:cubicBezTo>
                        <a:pt x="1805" y="2738"/>
                        <a:pt x="1794" y="2726"/>
                        <a:pt x="1781" y="2715"/>
                      </a:cubicBezTo>
                      <a:cubicBezTo>
                        <a:pt x="1774" y="2709"/>
                        <a:pt x="1766" y="2703"/>
                        <a:pt x="1759" y="2696"/>
                      </a:cubicBezTo>
                      <a:cubicBezTo>
                        <a:pt x="1753" y="2691"/>
                        <a:pt x="1748" y="2684"/>
                        <a:pt x="1741" y="2679"/>
                      </a:cubicBezTo>
                      <a:cubicBezTo>
                        <a:pt x="1752" y="2660"/>
                        <a:pt x="1763" y="2642"/>
                        <a:pt x="1774" y="2624"/>
                      </a:cubicBezTo>
                      <a:cubicBezTo>
                        <a:pt x="1819" y="2553"/>
                        <a:pt x="1863" y="2483"/>
                        <a:pt x="1901" y="2410"/>
                      </a:cubicBezTo>
                      <a:cubicBezTo>
                        <a:pt x="1935" y="2452"/>
                        <a:pt x="1984" y="2486"/>
                        <a:pt x="2030" y="2506"/>
                      </a:cubicBezTo>
                      <a:cubicBezTo>
                        <a:pt x="2036" y="2509"/>
                        <a:pt x="2040" y="2502"/>
                        <a:pt x="2035" y="2498"/>
                      </a:cubicBezTo>
                      <a:cubicBezTo>
                        <a:pt x="1989" y="2471"/>
                        <a:pt x="1942" y="2440"/>
                        <a:pt x="1907" y="2399"/>
                      </a:cubicBezTo>
                      <a:cubicBezTo>
                        <a:pt x="1912" y="2388"/>
                        <a:pt x="1917" y="2378"/>
                        <a:pt x="1922" y="2368"/>
                      </a:cubicBezTo>
                      <a:cubicBezTo>
                        <a:pt x="1964" y="2423"/>
                        <a:pt x="2041" y="2453"/>
                        <a:pt x="2094" y="2495"/>
                      </a:cubicBezTo>
                      <a:cubicBezTo>
                        <a:pt x="2097" y="2498"/>
                        <a:pt x="2102" y="2493"/>
                        <a:pt x="2098" y="2490"/>
                      </a:cubicBezTo>
                      <a:cubicBezTo>
                        <a:pt x="2048" y="2443"/>
                        <a:pt x="1968" y="2416"/>
                        <a:pt x="1926" y="2359"/>
                      </a:cubicBezTo>
                      <a:cubicBezTo>
                        <a:pt x="1947" y="2314"/>
                        <a:pt x="1965" y="2267"/>
                        <a:pt x="1978" y="2218"/>
                      </a:cubicBezTo>
                      <a:cubicBezTo>
                        <a:pt x="1983" y="2200"/>
                        <a:pt x="1986" y="2182"/>
                        <a:pt x="1988" y="2164"/>
                      </a:cubicBezTo>
                      <a:cubicBezTo>
                        <a:pt x="2100" y="2239"/>
                        <a:pt x="2193" y="2338"/>
                        <a:pt x="2283" y="2437"/>
                      </a:cubicBezTo>
                      <a:cubicBezTo>
                        <a:pt x="2286" y="2440"/>
                        <a:pt x="2291" y="2435"/>
                        <a:pt x="2288" y="2432"/>
                      </a:cubicBezTo>
                      <a:cubicBezTo>
                        <a:pt x="2201" y="2326"/>
                        <a:pt x="2110" y="2212"/>
                        <a:pt x="1993" y="2137"/>
                      </a:cubicBezTo>
                      <a:cubicBezTo>
                        <a:pt x="1994" y="2125"/>
                        <a:pt x="1995" y="2113"/>
                        <a:pt x="1995" y="2101"/>
                      </a:cubicBezTo>
                      <a:cubicBezTo>
                        <a:pt x="1995" y="2099"/>
                        <a:pt x="1996" y="2096"/>
                        <a:pt x="1996" y="2094"/>
                      </a:cubicBezTo>
                      <a:cubicBezTo>
                        <a:pt x="2011" y="2067"/>
                        <a:pt x="2027" y="2044"/>
                        <a:pt x="2046" y="2025"/>
                      </a:cubicBezTo>
                      <a:cubicBezTo>
                        <a:pt x="2071" y="2062"/>
                        <a:pt x="2098" y="2098"/>
                        <a:pt x="2128" y="2130"/>
                      </a:cubicBezTo>
                      <a:cubicBezTo>
                        <a:pt x="2130" y="2132"/>
                        <a:pt x="2134" y="2129"/>
                        <a:pt x="2132" y="2127"/>
                      </a:cubicBezTo>
                      <a:cubicBezTo>
                        <a:pt x="2103" y="2092"/>
                        <a:pt x="2080" y="2054"/>
                        <a:pt x="2056" y="2016"/>
                      </a:cubicBezTo>
                      <a:cubicBezTo>
                        <a:pt x="2058" y="2014"/>
                        <a:pt x="2061" y="2012"/>
                        <a:pt x="2063" y="2010"/>
                      </a:cubicBezTo>
                      <a:cubicBezTo>
                        <a:pt x="2124" y="2054"/>
                        <a:pt x="2175" y="2109"/>
                        <a:pt x="2234" y="2156"/>
                      </a:cubicBezTo>
                      <a:cubicBezTo>
                        <a:pt x="2301" y="2211"/>
                        <a:pt x="2383" y="2266"/>
                        <a:pt x="2419" y="2349"/>
                      </a:cubicBezTo>
                      <a:cubicBezTo>
                        <a:pt x="2420" y="2352"/>
                        <a:pt x="2426" y="2350"/>
                        <a:pt x="2424" y="2346"/>
                      </a:cubicBezTo>
                      <a:cubicBezTo>
                        <a:pt x="2394" y="2264"/>
                        <a:pt x="2320" y="2205"/>
                        <a:pt x="2255" y="2149"/>
                      </a:cubicBezTo>
                      <a:cubicBezTo>
                        <a:pt x="2197" y="2099"/>
                        <a:pt x="2145" y="2040"/>
                        <a:pt x="2084" y="1993"/>
                      </a:cubicBezTo>
                      <a:cubicBezTo>
                        <a:pt x="2107" y="1977"/>
                        <a:pt x="2133" y="1962"/>
                        <a:pt x="2161" y="1949"/>
                      </a:cubicBezTo>
                      <a:cubicBezTo>
                        <a:pt x="2167" y="1955"/>
                        <a:pt x="2172" y="1961"/>
                        <a:pt x="2177" y="1966"/>
                      </a:cubicBezTo>
                      <a:cubicBezTo>
                        <a:pt x="2210" y="2002"/>
                        <a:pt x="2241" y="2038"/>
                        <a:pt x="2263" y="2082"/>
                      </a:cubicBezTo>
                      <a:cubicBezTo>
                        <a:pt x="2265" y="2086"/>
                        <a:pt x="2271" y="2082"/>
                        <a:pt x="2269" y="2078"/>
                      </a:cubicBezTo>
                      <a:cubicBezTo>
                        <a:pt x="2254" y="2043"/>
                        <a:pt x="2232" y="2013"/>
                        <a:pt x="2208" y="1983"/>
                      </a:cubicBezTo>
                      <a:cubicBezTo>
                        <a:pt x="2197" y="1970"/>
                        <a:pt x="2187" y="1956"/>
                        <a:pt x="2176" y="1942"/>
                      </a:cubicBezTo>
                      <a:cubicBezTo>
                        <a:pt x="2194" y="1934"/>
                        <a:pt x="2212" y="1926"/>
                        <a:pt x="2230" y="1919"/>
                      </a:cubicBezTo>
                      <a:cubicBezTo>
                        <a:pt x="2280" y="1898"/>
                        <a:pt x="2344" y="1865"/>
                        <a:pt x="2370" y="1813"/>
                      </a:cubicBezTo>
                      <a:cubicBezTo>
                        <a:pt x="2394" y="1792"/>
                        <a:pt x="2416" y="1768"/>
                        <a:pt x="2435" y="1747"/>
                      </a:cubicBezTo>
                      <a:moveTo>
                        <a:pt x="3675" y="2444"/>
                      </a:moveTo>
                      <a:cubicBezTo>
                        <a:pt x="3674" y="2444"/>
                        <a:pt x="3673" y="2444"/>
                        <a:pt x="3672" y="2444"/>
                      </a:cubicBezTo>
                      <a:cubicBezTo>
                        <a:pt x="3672" y="2443"/>
                        <a:pt x="3672" y="2441"/>
                        <a:pt x="3672" y="2440"/>
                      </a:cubicBezTo>
                      <a:cubicBezTo>
                        <a:pt x="3673" y="2441"/>
                        <a:pt x="3674" y="2443"/>
                        <a:pt x="3675" y="2444"/>
                      </a:cubicBezTo>
                      <a:moveTo>
                        <a:pt x="3504" y="2458"/>
                      </a:moveTo>
                      <a:cubicBezTo>
                        <a:pt x="3412" y="2461"/>
                        <a:pt x="3320" y="2456"/>
                        <a:pt x="3228" y="2446"/>
                      </a:cubicBezTo>
                      <a:cubicBezTo>
                        <a:pt x="3184" y="2441"/>
                        <a:pt x="3130" y="2438"/>
                        <a:pt x="3086" y="2420"/>
                      </a:cubicBezTo>
                      <a:cubicBezTo>
                        <a:pt x="3135" y="2382"/>
                        <a:pt x="3206" y="2382"/>
                        <a:pt x="3266" y="2382"/>
                      </a:cubicBezTo>
                      <a:cubicBezTo>
                        <a:pt x="3323" y="2382"/>
                        <a:pt x="3375" y="2389"/>
                        <a:pt x="3427" y="2412"/>
                      </a:cubicBezTo>
                      <a:cubicBezTo>
                        <a:pt x="3454" y="2425"/>
                        <a:pt x="3478" y="2444"/>
                        <a:pt x="3504" y="2458"/>
                      </a:cubicBezTo>
                      <a:moveTo>
                        <a:pt x="2742" y="3531"/>
                      </a:moveTo>
                      <a:cubicBezTo>
                        <a:pt x="2740" y="3533"/>
                        <a:pt x="2738" y="3535"/>
                        <a:pt x="2736" y="3537"/>
                      </a:cubicBezTo>
                      <a:cubicBezTo>
                        <a:pt x="2737" y="3535"/>
                        <a:pt x="2739" y="3533"/>
                        <a:pt x="2740" y="3531"/>
                      </a:cubicBezTo>
                      <a:cubicBezTo>
                        <a:pt x="2740" y="3531"/>
                        <a:pt x="2741" y="3531"/>
                        <a:pt x="2742" y="3531"/>
                      </a:cubicBezTo>
                      <a:moveTo>
                        <a:pt x="2547" y="3113"/>
                      </a:moveTo>
                      <a:cubicBezTo>
                        <a:pt x="2546" y="3118"/>
                        <a:pt x="2545" y="3123"/>
                        <a:pt x="2545" y="3128"/>
                      </a:cubicBezTo>
                      <a:cubicBezTo>
                        <a:pt x="2545" y="3121"/>
                        <a:pt x="2545" y="3115"/>
                        <a:pt x="2545" y="3109"/>
                      </a:cubicBezTo>
                      <a:cubicBezTo>
                        <a:pt x="2546" y="3111"/>
                        <a:pt x="2546" y="3112"/>
                        <a:pt x="2547" y="3113"/>
                      </a:cubicBezTo>
                      <a:moveTo>
                        <a:pt x="2394" y="3768"/>
                      </a:moveTo>
                      <a:cubicBezTo>
                        <a:pt x="2392" y="3769"/>
                        <a:pt x="2391" y="3771"/>
                        <a:pt x="2389" y="3772"/>
                      </a:cubicBezTo>
                      <a:cubicBezTo>
                        <a:pt x="2389" y="3771"/>
                        <a:pt x="2389" y="3770"/>
                        <a:pt x="2389" y="3770"/>
                      </a:cubicBezTo>
                      <a:cubicBezTo>
                        <a:pt x="2391" y="3769"/>
                        <a:pt x="2392" y="3769"/>
                        <a:pt x="2394" y="3768"/>
                      </a:cubicBezTo>
                      <a:moveTo>
                        <a:pt x="2197" y="4062"/>
                      </a:moveTo>
                      <a:cubicBezTo>
                        <a:pt x="2197" y="4062"/>
                        <a:pt x="2197" y="4063"/>
                        <a:pt x="2196" y="4063"/>
                      </a:cubicBezTo>
                      <a:lnTo>
                        <a:pt x="2196" y="4062"/>
                      </a:lnTo>
                      <a:cubicBezTo>
                        <a:pt x="2197" y="4062"/>
                        <a:pt x="2197" y="4062"/>
                        <a:pt x="2197" y="4062"/>
                      </a:cubicBezTo>
                      <a:moveTo>
                        <a:pt x="1776" y="3794"/>
                      </a:moveTo>
                      <a:cubicBezTo>
                        <a:pt x="1776" y="3794"/>
                        <a:pt x="1775" y="3794"/>
                        <a:pt x="1774" y="3794"/>
                      </a:cubicBezTo>
                      <a:cubicBezTo>
                        <a:pt x="1774" y="3793"/>
                        <a:pt x="1774" y="3793"/>
                        <a:pt x="1774" y="3793"/>
                      </a:cubicBezTo>
                      <a:cubicBezTo>
                        <a:pt x="1775" y="3793"/>
                        <a:pt x="1776" y="3794"/>
                        <a:pt x="1776" y="3794"/>
                      </a:cubicBezTo>
                      <a:moveTo>
                        <a:pt x="1753" y="3779"/>
                      </a:moveTo>
                      <a:lnTo>
                        <a:pt x="1752" y="3779"/>
                      </a:lnTo>
                      <a:lnTo>
                        <a:pt x="1752" y="3779"/>
                      </a:lnTo>
                      <a:cubicBezTo>
                        <a:pt x="1751" y="3779"/>
                        <a:pt x="1751" y="3778"/>
                        <a:pt x="1751" y="3778"/>
                      </a:cubicBezTo>
                      <a:cubicBezTo>
                        <a:pt x="1752" y="3778"/>
                        <a:pt x="1752" y="3779"/>
                        <a:pt x="1753" y="3779"/>
                      </a:cubicBezTo>
                      <a:moveTo>
                        <a:pt x="1787" y="2384"/>
                      </a:moveTo>
                      <a:lnTo>
                        <a:pt x="1787" y="2383"/>
                      </a:lnTo>
                      <a:lnTo>
                        <a:pt x="1788" y="2383"/>
                      </a:lnTo>
                      <a:lnTo>
                        <a:pt x="1787" y="2384"/>
                      </a:lnTo>
                      <a:moveTo>
                        <a:pt x="2088" y="1763"/>
                      </a:moveTo>
                      <a:lnTo>
                        <a:pt x="2089" y="1763"/>
                      </a:lnTo>
                      <a:lnTo>
                        <a:pt x="2089" y="1764"/>
                      </a:lnTo>
                      <a:cubicBezTo>
                        <a:pt x="2089" y="1764"/>
                        <a:pt x="2088" y="1764"/>
                        <a:pt x="2088" y="1763"/>
                      </a:cubicBezTo>
                      <a:moveTo>
                        <a:pt x="2172" y="1890"/>
                      </a:moveTo>
                      <a:lnTo>
                        <a:pt x="2172" y="1889"/>
                      </a:lnTo>
                      <a:cubicBezTo>
                        <a:pt x="2173" y="1889"/>
                        <a:pt x="2173" y="1889"/>
                        <a:pt x="2174" y="1889"/>
                      </a:cubicBezTo>
                      <a:cubicBezTo>
                        <a:pt x="2173" y="1889"/>
                        <a:pt x="2173" y="1890"/>
                        <a:pt x="2172" y="1890"/>
                      </a:cubicBezTo>
                      <a:moveTo>
                        <a:pt x="1543" y="1067"/>
                      </a:moveTo>
                      <a:cubicBezTo>
                        <a:pt x="1535" y="1060"/>
                        <a:pt x="1526" y="1052"/>
                        <a:pt x="1517" y="1045"/>
                      </a:cubicBezTo>
                      <a:cubicBezTo>
                        <a:pt x="1526" y="1023"/>
                        <a:pt x="1532" y="1000"/>
                        <a:pt x="1540" y="979"/>
                      </a:cubicBezTo>
                      <a:cubicBezTo>
                        <a:pt x="1554" y="945"/>
                        <a:pt x="1567" y="911"/>
                        <a:pt x="1579" y="876"/>
                      </a:cubicBezTo>
                      <a:cubicBezTo>
                        <a:pt x="1581" y="873"/>
                        <a:pt x="1575" y="871"/>
                        <a:pt x="1574" y="875"/>
                      </a:cubicBezTo>
                      <a:cubicBezTo>
                        <a:pt x="1555" y="922"/>
                        <a:pt x="1510" y="975"/>
                        <a:pt x="1496" y="1029"/>
                      </a:cubicBezTo>
                      <a:cubicBezTo>
                        <a:pt x="1445" y="991"/>
                        <a:pt x="1389" y="958"/>
                        <a:pt x="1335" y="923"/>
                      </a:cubicBezTo>
                      <a:cubicBezTo>
                        <a:pt x="1357" y="891"/>
                        <a:pt x="1379" y="858"/>
                        <a:pt x="1402" y="826"/>
                      </a:cubicBezTo>
                      <a:cubicBezTo>
                        <a:pt x="1434" y="782"/>
                        <a:pt x="1470" y="748"/>
                        <a:pt x="1508" y="709"/>
                      </a:cubicBezTo>
                      <a:cubicBezTo>
                        <a:pt x="1511" y="705"/>
                        <a:pt x="1508" y="698"/>
                        <a:pt x="1502" y="700"/>
                      </a:cubicBezTo>
                      <a:cubicBezTo>
                        <a:pt x="1414" y="728"/>
                        <a:pt x="1366" y="837"/>
                        <a:pt x="1326" y="917"/>
                      </a:cubicBezTo>
                      <a:cubicBezTo>
                        <a:pt x="1300" y="900"/>
                        <a:pt x="1274" y="883"/>
                        <a:pt x="1250" y="865"/>
                      </a:cubicBezTo>
                      <a:cubicBezTo>
                        <a:pt x="1157" y="795"/>
                        <a:pt x="1063" y="745"/>
                        <a:pt x="947" y="733"/>
                      </a:cubicBezTo>
                      <a:cubicBezTo>
                        <a:pt x="885" y="727"/>
                        <a:pt x="833" y="741"/>
                        <a:pt x="780" y="758"/>
                      </a:cubicBezTo>
                      <a:cubicBezTo>
                        <a:pt x="737" y="681"/>
                        <a:pt x="714" y="596"/>
                        <a:pt x="661" y="525"/>
                      </a:cubicBezTo>
                      <a:cubicBezTo>
                        <a:pt x="659" y="522"/>
                        <a:pt x="655" y="524"/>
                        <a:pt x="657" y="527"/>
                      </a:cubicBezTo>
                      <a:cubicBezTo>
                        <a:pt x="703" y="600"/>
                        <a:pt x="720" y="688"/>
                        <a:pt x="762" y="763"/>
                      </a:cubicBezTo>
                      <a:cubicBezTo>
                        <a:pt x="736" y="772"/>
                        <a:pt x="710" y="779"/>
                        <a:pt x="682" y="785"/>
                      </a:cubicBezTo>
                      <a:cubicBezTo>
                        <a:pt x="636" y="711"/>
                        <a:pt x="614" y="624"/>
                        <a:pt x="593" y="540"/>
                      </a:cubicBezTo>
                      <a:cubicBezTo>
                        <a:pt x="592" y="537"/>
                        <a:pt x="588" y="538"/>
                        <a:pt x="588" y="541"/>
                      </a:cubicBezTo>
                      <a:cubicBezTo>
                        <a:pt x="605" y="626"/>
                        <a:pt x="618" y="713"/>
                        <a:pt x="661" y="789"/>
                      </a:cubicBezTo>
                      <a:cubicBezTo>
                        <a:pt x="656" y="789"/>
                        <a:pt x="651" y="790"/>
                        <a:pt x="646" y="791"/>
                      </a:cubicBezTo>
                      <a:cubicBezTo>
                        <a:pt x="563" y="799"/>
                        <a:pt x="553" y="705"/>
                        <a:pt x="536" y="647"/>
                      </a:cubicBezTo>
                      <a:cubicBezTo>
                        <a:pt x="528" y="619"/>
                        <a:pt x="509" y="592"/>
                        <a:pt x="499" y="565"/>
                      </a:cubicBezTo>
                      <a:cubicBezTo>
                        <a:pt x="478" y="512"/>
                        <a:pt x="518" y="488"/>
                        <a:pt x="556" y="468"/>
                      </a:cubicBezTo>
                      <a:cubicBezTo>
                        <a:pt x="584" y="453"/>
                        <a:pt x="612" y="442"/>
                        <a:pt x="636" y="430"/>
                      </a:cubicBezTo>
                      <a:cubicBezTo>
                        <a:pt x="660" y="437"/>
                        <a:pt x="687" y="437"/>
                        <a:pt x="709" y="427"/>
                      </a:cubicBezTo>
                      <a:cubicBezTo>
                        <a:pt x="714" y="424"/>
                        <a:pt x="713" y="416"/>
                        <a:pt x="708" y="415"/>
                      </a:cubicBezTo>
                      <a:cubicBezTo>
                        <a:pt x="694" y="412"/>
                        <a:pt x="680" y="411"/>
                        <a:pt x="665" y="411"/>
                      </a:cubicBezTo>
                      <a:cubicBezTo>
                        <a:pt x="669" y="409"/>
                        <a:pt x="672" y="405"/>
                        <a:pt x="675" y="402"/>
                      </a:cubicBezTo>
                      <a:cubicBezTo>
                        <a:pt x="701" y="403"/>
                        <a:pt x="727" y="392"/>
                        <a:pt x="750" y="382"/>
                      </a:cubicBezTo>
                      <a:cubicBezTo>
                        <a:pt x="754" y="381"/>
                        <a:pt x="751" y="375"/>
                        <a:pt x="747" y="375"/>
                      </a:cubicBezTo>
                      <a:cubicBezTo>
                        <a:pt x="725" y="379"/>
                        <a:pt x="704" y="387"/>
                        <a:pt x="683" y="391"/>
                      </a:cubicBezTo>
                      <a:cubicBezTo>
                        <a:pt x="688" y="383"/>
                        <a:pt x="692" y="373"/>
                        <a:pt x="694" y="361"/>
                      </a:cubicBezTo>
                      <a:cubicBezTo>
                        <a:pt x="714" y="358"/>
                        <a:pt x="733" y="352"/>
                        <a:pt x="750" y="344"/>
                      </a:cubicBezTo>
                      <a:cubicBezTo>
                        <a:pt x="754" y="342"/>
                        <a:pt x="751" y="337"/>
                        <a:pt x="747" y="337"/>
                      </a:cubicBezTo>
                      <a:cubicBezTo>
                        <a:pt x="730" y="340"/>
                        <a:pt x="713" y="345"/>
                        <a:pt x="695" y="350"/>
                      </a:cubicBezTo>
                      <a:cubicBezTo>
                        <a:pt x="696" y="343"/>
                        <a:pt x="696" y="335"/>
                        <a:pt x="695" y="327"/>
                      </a:cubicBezTo>
                      <a:lnTo>
                        <a:pt x="695" y="326"/>
                      </a:lnTo>
                      <a:cubicBezTo>
                        <a:pt x="707" y="325"/>
                        <a:pt x="718" y="322"/>
                        <a:pt x="729" y="319"/>
                      </a:cubicBezTo>
                      <a:cubicBezTo>
                        <a:pt x="731" y="318"/>
                        <a:pt x="730" y="314"/>
                        <a:pt x="727" y="315"/>
                      </a:cubicBezTo>
                      <a:cubicBezTo>
                        <a:pt x="717" y="317"/>
                        <a:pt x="706" y="320"/>
                        <a:pt x="695" y="321"/>
                      </a:cubicBezTo>
                      <a:cubicBezTo>
                        <a:pt x="695" y="281"/>
                        <a:pt x="750" y="285"/>
                        <a:pt x="773" y="286"/>
                      </a:cubicBezTo>
                      <a:cubicBezTo>
                        <a:pt x="818" y="286"/>
                        <a:pt x="806" y="321"/>
                        <a:pt x="803" y="346"/>
                      </a:cubicBezTo>
                      <a:cubicBezTo>
                        <a:pt x="800" y="369"/>
                        <a:pt x="796" y="400"/>
                        <a:pt x="815" y="418"/>
                      </a:cubicBezTo>
                      <a:cubicBezTo>
                        <a:pt x="824" y="427"/>
                        <a:pt x="834" y="432"/>
                        <a:pt x="845" y="433"/>
                      </a:cubicBezTo>
                      <a:cubicBezTo>
                        <a:pt x="828" y="451"/>
                        <a:pt x="807" y="464"/>
                        <a:pt x="777" y="466"/>
                      </a:cubicBezTo>
                      <a:cubicBezTo>
                        <a:pt x="771" y="466"/>
                        <a:pt x="771" y="474"/>
                        <a:pt x="777" y="475"/>
                      </a:cubicBezTo>
                      <a:cubicBezTo>
                        <a:pt x="832" y="480"/>
                        <a:pt x="867" y="452"/>
                        <a:pt x="897" y="416"/>
                      </a:cubicBezTo>
                      <a:cubicBezTo>
                        <a:pt x="905" y="420"/>
                        <a:pt x="914" y="419"/>
                        <a:pt x="922" y="420"/>
                      </a:cubicBezTo>
                      <a:cubicBezTo>
                        <a:pt x="936" y="423"/>
                        <a:pt x="950" y="428"/>
                        <a:pt x="961" y="436"/>
                      </a:cubicBezTo>
                      <a:cubicBezTo>
                        <a:pt x="964" y="438"/>
                        <a:pt x="966" y="435"/>
                        <a:pt x="965" y="433"/>
                      </a:cubicBezTo>
                      <a:cubicBezTo>
                        <a:pt x="958" y="419"/>
                        <a:pt x="945" y="412"/>
                        <a:pt x="932" y="405"/>
                      </a:cubicBezTo>
                      <a:cubicBezTo>
                        <a:pt x="927" y="403"/>
                        <a:pt x="920" y="400"/>
                        <a:pt x="912" y="398"/>
                      </a:cubicBezTo>
                      <a:cubicBezTo>
                        <a:pt x="921" y="386"/>
                        <a:pt x="930" y="374"/>
                        <a:pt x="939" y="362"/>
                      </a:cubicBezTo>
                      <a:cubicBezTo>
                        <a:pt x="945" y="364"/>
                        <a:pt x="950" y="364"/>
                        <a:pt x="955" y="366"/>
                      </a:cubicBezTo>
                      <a:cubicBezTo>
                        <a:pt x="963" y="367"/>
                        <a:pt x="972" y="369"/>
                        <a:pt x="980" y="371"/>
                      </a:cubicBezTo>
                      <a:cubicBezTo>
                        <a:pt x="983" y="371"/>
                        <a:pt x="986" y="368"/>
                        <a:pt x="983" y="366"/>
                      </a:cubicBezTo>
                      <a:cubicBezTo>
                        <a:pt x="977" y="361"/>
                        <a:pt x="971" y="357"/>
                        <a:pt x="964" y="353"/>
                      </a:cubicBezTo>
                      <a:cubicBezTo>
                        <a:pt x="960" y="351"/>
                        <a:pt x="956" y="349"/>
                        <a:pt x="952" y="347"/>
                      </a:cubicBezTo>
                      <a:cubicBezTo>
                        <a:pt x="993" y="310"/>
                        <a:pt x="1009" y="407"/>
                        <a:pt x="1024" y="427"/>
                      </a:cubicBezTo>
                      <a:cubicBezTo>
                        <a:pt x="1042" y="450"/>
                        <a:pt x="1081" y="448"/>
                        <a:pt x="1106" y="450"/>
                      </a:cubicBezTo>
                      <a:cubicBezTo>
                        <a:pt x="1110" y="451"/>
                        <a:pt x="1113" y="451"/>
                        <a:pt x="1116" y="452"/>
                      </a:cubicBezTo>
                      <a:cubicBezTo>
                        <a:pt x="1092" y="516"/>
                        <a:pt x="1065" y="578"/>
                        <a:pt x="1077" y="648"/>
                      </a:cubicBezTo>
                      <a:cubicBezTo>
                        <a:pt x="1077" y="654"/>
                        <a:pt x="1086" y="652"/>
                        <a:pt x="1086" y="647"/>
                      </a:cubicBezTo>
                      <a:cubicBezTo>
                        <a:pt x="1091" y="581"/>
                        <a:pt x="1111" y="517"/>
                        <a:pt x="1125" y="453"/>
                      </a:cubicBezTo>
                      <a:cubicBezTo>
                        <a:pt x="1205" y="464"/>
                        <a:pt x="1284" y="496"/>
                        <a:pt x="1360" y="531"/>
                      </a:cubicBezTo>
                      <a:cubicBezTo>
                        <a:pt x="1351" y="543"/>
                        <a:pt x="1342" y="555"/>
                        <a:pt x="1332" y="567"/>
                      </a:cubicBezTo>
                      <a:cubicBezTo>
                        <a:pt x="1312" y="592"/>
                        <a:pt x="1289" y="615"/>
                        <a:pt x="1268" y="639"/>
                      </a:cubicBezTo>
                      <a:cubicBezTo>
                        <a:pt x="1232" y="681"/>
                        <a:pt x="1200" y="726"/>
                        <a:pt x="1180" y="777"/>
                      </a:cubicBezTo>
                      <a:cubicBezTo>
                        <a:pt x="1178" y="781"/>
                        <a:pt x="1185" y="784"/>
                        <a:pt x="1186" y="780"/>
                      </a:cubicBezTo>
                      <a:cubicBezTo>
                        <a:pt x="1214" y="726"/>
                        <a:pt x="1257" y="683"/>
                        <a:pt x="1299" y="639"/>
                      </a:cubicBezTo>
                      <a:cubicBezTo>
                        <a:pt x="1325" y="612"/>
                        <a:pt x="1364" y="579"/>
                        <a:pt x="1384" y="542"/>
                      </a:cubicBezTo>
                      <a:cubicBezTo>
                        <a:pt x="1410" y="554"/>
                        <a:pt x="1435" y="567"/>
                        <a:pt x="1461" y="579"/>
                      </a:cubicBezTo>
                      <a:cubicBezTo>
                        <a:pt x="1579" y="635"/>
                        <a:pt x="1647" y="755"/>
                        <a:pt x="1751" y="829"/>
                      </a:cubicBezTo>
                      <a:cubicBezTo>
                        <a:pt x="1761" y="837"/>
                        <a:pt x="1776" y="822"/>
                        <a:pt x="1769" y="812"/>
                      </a:cubicBezTo>
                      <a:cubicBezTo>
                        <a:pt x="1727" y="757"/>
                        <a:pt x="1684" y="705"/>
                        <a:pt x="1636" y="656"/>
                      </a:cubicBezTo>
                      <a:cubicBezTo>
                        <a:pt x="1672" y="657"/>
                        <a:pt x="1705" y="634"/>
                        <a:pt x="1735" y="619"/>
                      </a:cubicBezTo>
                      <a:cubicBezTo>
                        <a:pt x="1787" y="593"/>
                        <a:pt x="1841" y="574"/>
                        <a:pt x="1893" y="548"/>
                      </a:cubicBezTo>
                      <a:cubicBezTo>
                        <a:pt x="1899" y="545"/>
                        <a:pt x="1895" y="534"/>
                        <a:pt x="1888" y="537"/>
                      </a:cubicBezTo>
                      <a:cubicBezTo>
                        <a:pt x="1845" y="552"/>
                        <a:pt x="1802" y="570"/>
                        <a:pt x="1760" y="589"/>
                      </a:cubicBezTo>
                      <a:cubicBezTo>
                        <a:pt x="1719" y="608"/>
                        <a:pt x="1678" y="644"/>
                        <a:pt x="1632" y="647"/>
                      </a:cubicBezTo>
                      <a:cubicBezTo>
                        <a:pt x="1631" y="648"/>
                        <a:pt x="1630" y="648"/>
                        <a:pt x="1629" y="649"/>
                      </a:cubicBezTo>
                      <a:cubicBezTo>
                        <a:pt x="1617" y="637"/>
                        <a:pt x="1604" y="624"/>
                        <a:pt x="1591" y="612"/>
                      </a:cubicBezTo>
                      <a:cubicBezTo>
                        <a:pt x="1556" y="510"/>
                        <a:pt x="1494" y="416"/>
                        <a:pt x="1444" y="319"/>
                      </a:cubicBezTo>
                      <a:cubicBezTo>
                        <a:pt x="1430" y="290"/>
                        <a:pt x="1349" y="182"/>
                        <a:pt x="1377" y="150"/>
                      </a:cubicBezTo>
                      <a:cubicBezTo>
                        <a:pt x="1400" y="122"/>
                        <a:pt x="1444" y="109"/>
                        <a:pt x="1481" y="98"/>
                      </a:cubicBezTo>
                      <a:cubicBezTo>
                        <a:pt x="1446" y="120"/>
                        <a:pt x="1414" y="141"/>
                        <a:pt x="1392" y="180"/>
                      </a:cubicBezTo>
                      <a:cubicBezTo>
                        <a:pt x="1391" y="182"/>
                        <a:pt x="1394" y="185"/>
                        <a:pt x="1396" y="183"/>
                      </a:cubicBezTo>
                      <a:cubicBezTo>
                        <a:pt x="1427" y="145"/>
                        <a:pt x="1473" y="129"/>
                        <a:pt x="1516" y="108"/>
                      </a:cubicBezTo>
                      <a:cubicBezTo>
                        <a:pt x="1546" y="94"/>
                        <a:pt x="1572" y="74"/>
                        <a:pt x="1602" y="60"/>
                      </a:cubicBezTo>
                      <a:cubicBezTo>
                        <a:pt x="1612" y="57"/>
                        <a:pt x="1623" y="56"/>
                        <a:pt x="1634" y="54"/>
                      </a:cubicBezTo>
                      <a:cubicBezTo>
                        <a:pt x="1713" y="46"/>
                        <a:pt x="1758" y="136"/>
                        <a:pt x="1792" y="191"/>
                      </a:cubicBezTo>
                      <a:cubicBezTo>
                        <a:pt x="1863" y="306"/>
                        <a:pt x="1909" y="436"/>
                        <a:pt x="1959" y="560"/>
                      </a:cubicBezTo>
                      <a:cubicBezTo>
                        <a:pt x="1966" y="579"/>
                        <a:pt x="1974" y="598"/>
                        <a:pt x="1981" y="617"/>
                      </a:cubicBezTo>
                      <a:cubicBezTo>
                        <a:pt x="1951" y="627"/>
                        <a:pt x="1921" y="646"/>
                        <a:pt x="1894" y="661"/>
                      </a:cubicBezTo>
                      <a:cubicBezTo>
                        <a:pt x="1853" y="685"/>
                        <a:pt x="1815" y="713"/>
                        <a:pt x="1774" y="737"/>
                      </a:cubicBezTo>
                      <a:cubicBezTo>
                        <a:pt x="1770" y="739"/>
                        <a:pt x="1774" y="744"/>
                        <a:pt x="1777" y="742"/>
                      </a:cubicBezTo>
                      <a:cubicBezTo>
                        <a:pt x="1817" y="725"/>
                        <a:pt x="1855" y="704"/>
                        <a:pt x="1893" y="683"/>
                      </a:cubicBezTo>
                      <a:cubicBezTo>
                        <a:pt x="1924" y="665"/>
                        <a:pt x="1958" y="653"/>
                        <a:pt x="1989" y="637"/>
                      </a:cubicBezTo>
                      <a:cubicBezTo>
                        <a:pt x="2026" y="732"/>
                        <a:pt x="2063" y="827"/>
                        <a:pt x="2104" y="921"/>
                      </a:cubicBezTo>
                      <a:cubicBezTo>
                        <a:pt x="2110" y="935"/>
                        <a:pt x="2116" y="949"/>
                        <a:pt x="2122" y="963"/>
                      </a:cubicBezTo>
                      <a:cubicBezTo>
                        <a:pt x="2016" y="1020"/>
                        <a:pt x="1903" y="1067"/>
                        <a:pt x="1803" y="1135"/>
                      </a:cubicBezTo>
                      <a:cubicBezTo>
                        <a:pt x="1800" y="1137"/>
                        <a:pt x="1803" y="1142"/>
                        <a:pt x="1806" y="1140"/>
                      </a:cubicBezTo>
                      <a:cubicBezTo>
                        <a:pt x="1911" y="1080"/>
                        <a:pt x="2025" y="1039"/>
                        <a:pt x="2131" y="982"/>
                      </a:cubicBezTo>
                      <a:cubicBezTo>
                        <a:pt x="2142" y="1007"/>
                        <a:pt x="2153" y="1033"/>
                        <a:pt x="2164" y="1058"/>
                      </a:cubicBezTo>
                      <a:cubicBezTo>
                        <a:pt x="2146" y="1064"/>
                        <a:pt x="2130" y="1072"/>
                        <a:pt x="2114" y="1081"/>
                      </a:cubicBezTo>
                      <a:cubicBezTo>
                        <a:pt x="2109" y="1083"/>
                        <a:pt x="2113" y="1089"/>
                        <a:pt x="2118" y="1087"/>
                      </a:cubicBezTo>
                      <a:cubicBezTo>
                        <a:pt x="2134" y="1080"/>
                        <a:pt x="2150" y="1071"/>
                        <a:pt x="2167" y="1064"/>
                      </a:cubicBezTo>
                      <a:cubicBezTo>
                        <a:pt x="2198" y="1137"/>
                        <a:pt x="2228" y="1211"/>
                        <a:pt x="2253" y="1287"/>
                      </a:cubicBezTo>
                      <a:cubicBezTo>
                        <a:pt x="2247" y="1292"/>
                        <a:pt x="2242" y="1297"/>
                        <a:pt x="2236" y="1300"/>
                      </a:cubicBezTo>
                      <a:cubicBezTo>
                        <a:pt x="2233" y="1302"/>
                        <a:pt x="2235" y="1306"/>
                        <a:pt x="2238" y="1305"/>
                      </a:cubicBezTo>
                      <a:cubicBezTo>
                        <a:pt x="2245" y="1302"/>
                        <a:pt x="2250" y="1298"/>
                        <a:pt x="2255" y="1293"/>
                      </a:cubicBezTo>
                      <a:cubicBezTo>
                        <a:pt x="2256" y="1296"/>
                        <a:pt x="2257" y="1298"/>
                        <a:pt x="2258" y="1301"/>
                      </a:cubicBezTo>
                      <a:cubicBezTo>
                        <a:pt x="2264" y="1320"/>
                        <a:pt x="2270" y="1339"/>
                        <a:pt x="2276" y="1359"/>
                      </a:cubicBezTo>
                      <a:cubicBezTo>
                        <a:pt x="2270" y="1367"/>
                        <a:pt x="2264" y="1375"/>
                        <a:pt x="2258" y="1383"/>
                      </a:cubicBezTo>
                      <a:cubicBezTo>
                        <a:pt x="2245" y="1400"/>
                        <a:pt x="2231" y="1416"/>
                        <a:pt x="2216" y="1432"/>
                      </a:cubicBezTo>
                      <a:cubicBezTo>
                        <a:pt x="2214" y="1434"/>
                        <a:pt x="2217" y="1437"/>
                        <a:pt x="2219" y="1435"/>
                      </a:cubicBezTo>
                      <a:cubicBezTo>
                        <a:pt x="2235" y="1421"/>
                        <a:pt x="2252" y="1407"/>
                        <a:pt x="2267" y="1392"/>
                      </a:cubicBezTo>
                      <a:cubicBezTo>
                        <a:pt x="2272" y="1387"/>
                        <a:pt x="2277" y="1383"/>
                        <a:pt x="2282" y="1378"/>
                      </a:cubicBezTo>
                      <a:cubicBezTo>
                        <a:pt x="2297" y="1427"/>
                        <a:pt x="2313" y="1476"/>
                        <a:pt x="2328" y="1526"/>
                      </a:cubicBezTo>
                      <a:cubicBezTo>
                        <a:pt x="2331" y="1535"/>
                        <a:pt x="2334" y="1544"/>
                        <a:pt x="2337" y="1554"/>
                      </a:cubicBezTo>
                      <a:cubicBezTo>
                        <a:pt x="2317" y="1572"/>
                        <a:pt x="2299" y="1592"/>
                        <a:pt x="2279" y="1610"/>
                      </a:cubicBezTo>
                      <a:cubicBezTo>
                        <a:pt x="2253" y="1632"/>
                        <a:pt x="2227" y="1653"/>
                        <a:pt x="2202" y="1675"/>
                      </a:cubicBezTo>
                      <a:cubicBezTo>
                        <a:pt x="2200" y="1677"/>
                        <a:pt x="2202" y="1680"/>
                        <a:pt x="2204" y="1678"/>
                      </a:cubicBezTo>
                      <a:cubicBezTo>
                        <a:pt x="2246" y="1646"/>
                        <a:pt x="2310" y="1617"/>
                        <a:pt x="2343" y="1572"/>
                      </a:cubicBezTo>
                      <a:cubicBezTo>
                        <a:pt x="2348" y="1586"/>
                        <a:pt x="2352" y="1600"/>
                        <a:pt x="2357" y="1614"/>
                      </a:cubicBezTo>
                      <a:cubicBezTo>
                        <a:pt x="2309" y="1669"/>
                        <a:pt x="2254" y="1710"/>
                        <a:pt x="2187" y="1742"/>
                      </a:cubicBezTo>
                      <a:cubicBezTo>
                        <a:pt x="2184" y="1744"/>
                        <a:pt x="2187" y="1748"/>
                        <a:pt x="2190" y="1747"/>
                      </a:cubicBezTo>
                      <a:cubicBezTo>
                        <a:pt x="2248" y="1721"/>
                        <a:pt x="2327" y="1692"/>
                        <a:pt x="2364" y="1635"/>
                      </a:cubicBezTo>
                      <a:cubicBezTo>
                        <a:pt x="2365" y="1638"/>
                        <a:pt x="2366" y="1641"/>
                        <a:pt x="2367" y="1644"/>
                      </a:cubicBezTo>
                      <a:cubicBezTo>
                        <a:pt x="2372" y="1660"/>
                        <a:pt x="2389" y="1688"/>
                        <a:pt x="2396" y="1710"/>
                      </a:cubicBezTo>
                      <a:cubicBezTo>
                        <a:pt x="2394" y="1714"/>
                        <a:pt x="2392" y="1717"/>
                        <a:pt x="2391" y="1721"/>
                      </a:cubicBezTo>
                      <a:cubicBezTo>
                        <a:pt x="2391" y="1723"/>
                        <a:pt x="2391" y="1725"/>
                        <a:pt x="2391" y="1726"/>
                      </a:cubicBezTo>
                      <a:cubicBezTo>
                        <a:pt x="2377" y="1741"/>
                        <a:pt x="2364" y="1756"/>
                        <a:pt x="2349" y="1768"/>
                      </a:cubicBezTo>
                      <a:cubicBezTo>
                        <a:pt x="2333" y="1782"/>
                        <a:pt x="2312" y="1797"/>
                        <a:pt x="2289" y="1810"/>
                      </a:cubicBezTo>
                      <a:cubicBezTo>
                        <a:pt x="2310" y="1789"/>
                        <a:pt x="2327" y="1765"/>
                        <a:pt x="2338" y="1740"/>
                      </a:cubicBezTo>
                      <a:cubicBezTo>
                        <a:pt x="2340" y="1735"/>
                        <a:pt x="2333" y="1730"/>
                        <a:pt x="2331" y="1735"/>
                      </a:cubicBezTo>
                      <a:cubicBezTo>
                        <a:pt x="2320" y="1755"/>
                        <a:pt x="2212" y="1846"/>
                        <a:pt x="2185" y="1806"/>
                      </a:cubicBezTo>
                      <a:cubicBezTo>
                        <a:pt x="2144" y="1747"/>
                        <a:pt x="2152" y="1666"/>
                        <a:pt x="2163" y="1600"/>
                      </a:cubicBezTo>
                      <a:cubicBezTo>
                        <a:pt x="2176" y="1521"/>
                        <a:pt x="2200" y="1446"/>
                        <a:pt x="2199" y="1367"/>
                      </a:cubicBezTo>
                      <a:cubicBezTo>
                        <a:pt x="2204" y="1304"/>
                        <a:pt x="2194" y="1234"/>
                        <a:pt x="2136" y="1203"/>
                      </a:cubicBezTo>
                      <a:cubicBezTo>
                        <a:pt x="2087" y="1176"/>
                        <a:pt x="2036" y="1180"/>
                        <a:pt x="1987" y="1196"/>
                      </a:cubicBezTo>
                      <a:cubicBezTo>
                        <a:pt x="2005" y="1185"/>
                        <a:pt x="2023" y="1176"/>
                        <a:pt x="2039" y="1172"/>
                      </a:cubicBezTo>
                      <a:cubicBezTo>
                        <a:pt x="2042" y="1171"/>
                        <a:pt x="2041" y="1166"/>
                        <a:pt x="2038" y="1166"/>
                      </a:cubicBezTo>
                      <a:cubicBezTo>
                        <a:pt x="1992" y="1171"/>
                        <a:pt x="1949" y="1188"/>
                        <a:pt x="1905" y="1198"/>
                      </a:cubicBezTo>
                      <a:cubicBezTo>
                        <a:pt x="1842" y="1212"/>
                        <a:pt x="1764" y="1306"/>
                        <a:pt x="1703" y="1226"/>
                      </a:cubicBezTo>
                      <a:cubicBezTo>
                        <a:pt x="1657" y="1165"/>
                        <a:pt x="1605" y="1111"/>
                        <a:pt x="1543" y="1067"/>
                      </a:cubicBezTo>
                      <a:moveTo>
                        <a:pt x="984" y="2205"/>
                      </a:moveTo>
                      <a:cubicBezTo>
                        <a:pt x="985" y="2203"/>
                        <a:pt x="986" y="2201"/>
                        <a:pt x="987" y="2198"/>
                      </a:cubicBezTo>
                      <a:cubicBezTo>
                        <a:pt x="985" y="2204"/>
                        <a:pt x="983" y="2209"/>
                        <a:pt x="982" y="2215"/>
                      </a:cubicBezTo>
                      <a:cubicBezTo>
                        <a:pt x="983" y="2212"/>
                        <a:pt x="983" y="2208"/>
                        <a:pt x="984" y="2205"/>
                      </a:cubicBezTo>
                      <a:moveTo>
                        <a:pt x="1030" y="2241"/>
                      </a:moveTo>
                      <a:cubicBezTo>
                        <a:pt x="1089" y="2148"/>
                        <a:pt x="1150" y="2058"/>
                        <a:pt x="1189" y="1955"/>
                      </a:cubicBezTo>
                      <a:cubicBezTo>
                        <a:pt x="1191" y="1950"/>
                        <a:pt x="1184" y="1948"/>
                        <a:pt x="1182" y="1952"/>
                      </a:cubicBezTo>
                      <a:cubicBezTo>
                        <a:pt x="1134" y="2036"/>
                        <a:pt x="1082" y="2115"/>
                        <a:pt x="1019" y="2190"/>
                      </a:cubicBezTo>
                      <a:cubicBezTo>
                        <a:pt x="1100" y="2019"/>
                        <a:pt x="1234" y="1870"/>
                        <a:pt x="1343" y="1719"/>
                      </a:cubicBezTo>
                      <a:cubicBezTo>
                        <a:pt x="1421" y="1610"/>
                        <a:pt x="1529" y="1537"/>
                        <a:pt x="1645" y="1472"/>
                      </a:cubicBezTo>
                      <a:cubicBezTo>
                        <a:pt x="1740" y="1419"/>
                        <a:pt x="1818" y="1346"/>
                        <a:pt x="1909" y="1289"/>
                      </a:cubicBezTo>
                      <a:cubicBezTo>
                        <a:pt x="1910" y="1288"/>
                        <a:pt x="1910" y="1288"/>
                        <a:pt x="1911" y="1288"/>
                      </a:cubicBezTo>
                      <a:cubicBezTo>
                        <a:pt x="1914" y="1287"/>
                        <a:pt x="1917" y="1285"/>
                        <a:pt x="1920" y="1284"/>
                      </a:cubicBezTo>
                      <a:cubicBezTo>
                        <a:pt x="1870" y="1324"/>
                        <a:pt x="1827" y="1374"/>
                        <a:pt x="1796" y="1429"/>
                      </a:cubicBezTo>
                      <a:cubicBezTo>
                        <a:pt x="1794" y="1432"/>
                        <a:pt x="1799" y="1435"/>
                        <a:pt x="1801" y="1432"/>
                      </a:cubicBezTo>
                      <a:cubicBezTo>
                        <a:pt x="1853" y="1363"/>
                        <a:pt x="1917" y="1305"/>
                        <a:pt x="1999" y="1273"/>
                      </a:cubicBezTo>
                      <a:cubicBezTo>
                        <a:pt x="2032" y="1260"/>
                        <a:pt x="2070" y="1245"/>
                        <a:pt x="2107" y="1245"/>
                      </a:cubicBezTo>
                      <a:cubicBezTo>
                        <a:pt x="2158" y="1274"/>
                        <a:pt x="2147" y="1367"/>
                        <a:pt x="2137" y="1415"/>
                      </a:cubicBezTo>
                      <a:cubicBezTo>
                        <a:pt x="2122" y="1492"/>
                        <a:pt x="2103" y="1561"/>
                        <a:pt x="2073" y="1631"/>
                      </a:cubicBezTo>
                      <a:cubicBezTo>
                        <a:pt x="2019" y="1703"/>
                        <a:pt x="1957" y="1760"/>
                        <a:pt x="1937" y="1857"/>
                      </a:cubicBezTo>
                      <a:cubicBezTo>
                        <a:pt x="1913" y="1979"/>
                        <a:pt x="1979" y="2113"/>
                        <a:pt x="1893" y="2217"/>
                      </a:cubicBezTo>
                      <a:cubicBezTo>
                        <a:pt x="1825" y="2299"/>
                        <a:pt x="1720" y="2341"/>
                        <a:pt x="1659" y="2431"/>
                      </a:cubicBezTo>
                      <a:cubicBezTo>
                        <a:pt x="1627" y="2478"/>
                        <a:pt x="1609" y="2527"/>
                        <a:pt x="1590" y="2581"/>
                      </a:cubicBezTo>
                      <a:cubicBezTo>
                        <a:pt x="1598" y="2547"/>
                        <a:pt x="1606" y="2513"/>
                        <a:pt x="1614" y="2480"/>
                      </a:cubicBezTo>
                      <a:cubicBezTo>
                        <a:pt x="1629" y="2414"/>
                        <a:pt x="1670" y="2364"/>
                        <a:pt x="1709" y="2311"/>
                      </a:cubicBezTo>
                      <a:cubicBezTo>
                        <a:pt x="1711" y="2308"/>
                        <a:pt x="1707" y="2305"/>
                        <a:pt x="1705" y="2307"/>
                      </a:cubicBezTo>
                      <a:cubicBezTo>
                        <a:pt x="1678" y="2339"/>
                        <a:pt x="1651" y="2368"/>
                        <a:pt x="1628" y="2403"/>
                      </a:cubicBezTo>
                      <a:cubicBezTo>
                        <a:pt x="1604" y="2439"/>
                        <a:pt x="1593" y="2482"/>
                        <a:pt x="1583" y="2524"/>
                      </a:cubicBezTo>
                      <a:cubicBezTo>
                        <a:pt x="1573" y="2566"/>
                        <a:pt x="1559" y="2608"/>
                        <a:pt x="1548" y="2650"/>
                      </a:cubicBezTo>
                      <a:cubicBezTo>
                        <a:pt x="1545" y="2665"/>
                        <a:pt x="1540" y="2681"/>
                        <a:pt x="1532" y="2695"/>
                      </a:cubicBezTo>
                      <a:cubicBezTo>
                        <a:pt x="1506" y="2722"/>
                        <a:pt x="1474" y="2716"/>
                        <a:pt x="1435" y="2677"/>
                      </a:cubicBezTo>
                      <a:lnTo>
                        <a:pt x="1435" y="2676"/>
                      </a:lnTo>
                      <a:cubicBezTo>
                        <a:pt x="1450" y="2621"/>
                        <a:pt x="1453" y="2559"/>
                        <a:pt x="1450" y="2505"/>
                      </a:cubicBezTo>
                      <a:cubicBezTo>
                        <a:pt x="1448" y="2444"/>
                        <a:pt x="1428" y="2362"/>
                        <a:pt x="1364" y="2337"/>
                      </a:cubicBezTo>
                      <a:cubicBezTo>
                        <a:pt x="1267" y="2300"/>
                        <a:pt x="1173" y="2387"/>
                        <a:pt x="1103" y="2443"/>
                      </a:cubicBezTo>
                      <a:cubicBezTo>
                        <a:pt x="1085" y="2457"/>
                        <a:pt x="1068" y="2471"/>
                        <a:pt x="1050" y="2485"/>
                      </a:cubicBezTo>
                      <a:cubicBezTo>
                        <a:pt x="1049" y="2474"/>
                        <a:pt x="1050" y="2462"/>
                        <a:pt x="1050" y="2452"/>
                      </a:cubicBezTo>
                      <a:cubicBezTo>
                        <a:pt x="1051" y="2432"/>
                        <a:pt x="1055" y="2410"/>
                        <a:pt x="1050" y="2391"/>
                      </a:cubicBezTo>
                      <a:cubicBezTo>
                        <a:pt x="1049" y="2388"/>
                        <a:pt x="1045" y="2388"/>
                        <a:pt x="1044" y="2391"/>
                      </a:cubicBezTo>
                      <a:cubicBezTo>
                        <a:pt x="1043" y="2400"/>
                        <a:pt x="1033" y="2450"/>
                        <a:pt x="1034" y="2485"/>
                      </a:cubicBezTo>
                      <a:cubicBezTo>
                        <a:pt x="1033" y="2485"/>
                        <a:pt x="1032" y="2485"/>
                        <a:pt x="1031" y="2485"/>
                      </a:cubicBezTo>
                      <a:cubicBezTo>
                        <a:pt x="1030" y="2481"/>
                        <a:pt x="1028" y="2476"/>
                        <a:pt x="1026" y="2469"/>
                      </a:cubicBezTo>
                      <a:cubicBezTo>
                        <a:pt x="1020" y="2451"/>
                        <a:pt x="1025" y="2425"/>
                        <a:pt x="1025" y="2405"/>
                      </a:cubicBezTo>
                      <a:cubicBezTo>
                        <a:pt x="1027" y="2357"/>
                        <a:pt x="1033" y="2310"/>
                        <a:pt x="1053" y="2266"/>
                      </a:cubicBezTo>
                      <a:cubicBezTo>
                        <a:pt x="1054" y="2263"/>
                        <a:pt x="1050" y="2261"/>
                        <a:pt x="1048" y="2264"/>
                      </a:cubicBezTo>
                      <a:cubicBezTo>
                        <a:pt x="1024" y="2307"/>
                        <a:pt x="1012" y="2354"/>
                        <a:pt x="1005" y="2403"/>
                      </a:cubicBezTo>
                      <a:cubicBezTo>
                        <a:pt x="1002" y="2422"/>
                        <a:pt x="997" y="2448"/>
                        <a:pt x="1000" y="2470"/>
                      </a:cubicBezTo>
                      <a:cubicBezTo>
                        <a:pt x="990" y="2461"/>
                        <a:pt x="981" y="2448"/>
                        <a:pt x="976" y="2430"/>
                      </a:cubicBezTo>
                      <a:cubicBezTo>
                        <a:pt x="956" y="2365"/>
                        <a:pt x="998" y="2294"/>
                        <a:pt x="1031" y="2241"/>
                      </a:cubicBezTo>
                      <a:lnTo>
                        <a:pt x="1030" y="2241"/>
                      </a:lnTo>
                      <a:moveTo>
                        <a:pt x="1525" y="3040"/>
                      </a:moveTo>
                      <a:cubicBezTo>
                        <a:pt x="1525" y="3040"/>
                        <a:pt x="1525" y="3039"/>
                        <a:pt x="1524" y="3038"/>
                      </a:cubicBezTo>
                      <a:cubicBezTo>
                        <a:pt x="1525" y="3038"/>
                        <a:pt x="1525" y="3038"/>
                        <a:pt x="1525" y="3039"/>
                      </a:cubicBezTo>
                      <a:lnTo>
                        <a:pt x="1525" y="3040"/>
                      </a:lnTo>
                      <a:moveTo>
                        <a:pt x="1002" y="2521"/>
                      </a:moveTo>
                      <a:cubicBezTo>
                        <a:pt x="1002" y="2521"/>
                        <a:pt x="1002" y="2522"/>
                        <a:pt x="1001" y="2522"/>
                      </a:cubicBezTo>
                      <a:lnTo>
                        <a:pt x="1002" y="2521"/>
                      </a:lnTo>
                      <a:moveTo>
                        <a:pt x="961" y="2551"/>
                      </a:moveTo>
                      <a:lnTo>
                        <a:pt x="962" y="2551"/>
                      </a:lnTo>
                      <a:cubicBezTo>
                        <a:pt x="961" y="2552"/>
                        <a:pt x="960" y="2553"/>
                        <a:pt x="959" y="2554"/>
                      </a:cubicBezTo>
                      <a:cubicBezTo>
                        <a:pt x="959" y="2553"/>
                        <a:pt x="960" y="2552"/>
                        <a:pt x="961" y="2551"/>
                      </a:cubicBezTo>
                      <a:moveTo>
                        <a:pt x="540" y="4735"/>
                      </a:moveTo>
                      <a:cubicBezTo>
                        <a:pt x="505" y="4763"/>
                        <a:pt x="498" y="4799"/>
                        <a:pt x="487" y="4842"/>
                      </a:cubicBezTo>
                      <a:cubicBezTo>
                        <a:pt x="469" y="4913"/>
                        <a:pt x="450" y="4978"/>
                        <a:pt x="418" y="5045"/>
                      </a:cubicBezTo>
                      <a:lnTo>
                        <a:pt x="418" y="5046"/>
                      </a:lnTo>
                      <a:cubicBezTo>
                        <a:pt x="404" y="5071"/>
                        <a:pt x="391" y="5096"/>
                        <a:pt x="381" y="5123"/>
                      </a:cubicBezTo>
                      <a:cubicBezTo>
                        <a:pt x="380" y="5125"/>
                        <a:pt x="380" y="5126"/>
                        <a:pt x="379" y="5128"/>
                      </a:cubicBezTo>
                      <a:cubicBezTo>
                        <a:pt x="349" y="5177"/>
                        <a:pt x="315" y="5224"/>
                        <a:pt x="285" y="5274"/>
                      </a:cubicBezTo>
                      <a:cubicBezTo>
                        <a:pt x="284" y="5262"/>
                        <a:pt x="281" y="5250"/>
                        <a:pt x="276" y="5238"/>
                      </a:cubicBezTo>
                      <a:cubicBezTo>
                        <a:pt x="305" y="5203"/>
                        <a:pt x="329" y="5165"/>
                        <a:pt x="347" y="5123"/>
                      </a:cubicBezTo>
                      <a:cubicBezTo>
                        <a:pt x="371" y="5066"/>
                        <a:pt x="375" y="5003"/>
                        <a:pt x="384" y="4942"/>
                      </a:cubicBezTo>
                      <a:cubicBezTo>
                        <a:pt x="403" y="4814"/>
                        <a:pt x="460" y="4705"/>
                        <a:pt x="544" y="4607"/>
                      </a:cubicBezTo>
                      <a:cubicBezTo>
                        <a:pt x="545" y="4606"/>
                        <a:pt x="543" y="4603"/>
                        <a:pt x="542" y="4605"/>
                      </a:cubicBezTo>
                      <a:cubicBezTo>
                        <a:pt x="467" y="4688"/>
                        <a:pt x="405" y="4775"/>
                        <a:pt x="375" y="4883"/>
                      </a:cubicBezTo>
                      <a:cubicBezTo>
                        <a:pt x="357" y="4944"/>
                        <a:pt x="354" y="5008"/>
                        <a:pt x="337" y="5069"/>
                      </a:cubicBezTo>
                      <a:cubicBezTo>
                        <a:pt x="323" y="5122"/>
                        <a:pt x="296" y="5166"/>
                        <a:pt x="263" y="5209"/>
                      </a:cubicBezTo>
                      <a:cubicBezTo>
                        <a:pt x="232" y="5146"/>
                        <a:pt x="182" y="5094"/>
                        <a:pt x="177" y="5019"/>
                      </a:cubicBezTo>
                      <a:cubicBezTo>
                        <a:pt x="173" y="4977"/>
                        <a:pt x="178" y="4938"/>
                        <a:pt x="180" y="4899"/>
                      </a:cubicBezTo>
                      <a:cubicBezTo>
                        <a:pt x="194" y="4859"/>
                        <a:pt x="216" y="4824"/>
                        <a:pt x="243" y="4786"/>
                      </a:cubicBezTo>
                      <a:cubicBezTo>
                        <a:pt x="282" y="4733"/>
                        <a:pt x="321" y="4677"/>
                        <a:pt x="332" y="4611"/>
                      </a:cubicBezTo>
                      <a:cubicBezTo>
                        <a:pt x="332" y="4608"/>
                        <a:pt x="328" y="4607"/>
                        <a:pt x="327" y="4610"/>
                      </a:cubicBezTo>
                      <a:cubicBezTo>
                        <a:pt x="310" y="4685"/>
                        <a:pt x="257" y="4738"/>
                        <a:pt x="212" y="4797"/>
                      </a:cubicBezTo>
                      <a:cubicBezTo>
                        <a:pt x="201" y="4810"/>
                        <a:pt x="191" y="4824"/>
                        <a:pt x="181" y="4839"/>
                      </a:cubicBezTo>
                      <a:cubicBezTo>
                        <a:pt x="181" y="4817"/>
                        <a:pt x="178" y="4795"/>
                        <a:pt x="172" y="4772"/>
                      </a:cubicBezTo>
                      <a:cubicBezTo>
                        <a:pt x="149" y="4688"/>
                        <a:pt x="105" y="4612"/>
                        <a:pt x="79" y="4528"/>
                      </a:cubicBezTo>
                      <a:cubicBezTo>
                        <a:pt x="25" y="4348"/>
                        <a:pt x="61" y="4145"/>
                        <a:pt x="125" y="3973"/>
                      </a:cubicBezTo>
                      <a:cubicBezTo>
                        <a:pt x="153" y="3898"/>
                        <a:pt x="142" y="3822"/>
                        <a:pt x="164" y="3747"/>
                      </a:cubicBezTo>
                      <a:cubicBezTo>
                        <a:pt x="173" y="3716"/>
                        <a:pt x="193" y="3688"/>
                        <a:pt x="203" y="3658"/>
                      </a:cubicBezTo>
                      <a:cubicBezTo>
                        <a:pt x="215" y="3618"/>
                        <a:pt x="214" y="3577"/>
                        <a:pt x="215" y="3536"/>
                      </a:cubicBezTo>
                      <a:cubicBezTo>
                        <a:pt x="215" y="3529"/>
                        <a:pt x="206" y="3527"/>
                        <a:pt x="203" y="3532"/>
                      </a:cubicBezTo>
                      <a:cubicBezTo>
                        <a:pt x="184" y="3567"/>
                        <a:pt x="181" y="3605"/>
                        <a:pt x="165" y="3642"/>
                      </a:cubicBezTo>
                      <a:cubicBezTo>
                        <a:pt x="158" y="3658"/>
                        <a:pt x="150" y="3673"/>
                        <a:pt x="142" y="3689"/>
                      </a:cubicBezTo>
                      <a:cubicBezTo>
                        <a:pt x="138" y="3577"/>
                        <a:pt x="182" y="3473"/>
                        <a:pt x="226" y="3372"/>
                      </a:cubicBezTo>
                      <a:cubicBezTo>
                        <a:pt x="268" y="3276"/>
                        <a:pt x="317" y="3183"/>
                        <a:pt x="377" y="3097"/>
                      </a:cubicBezTo>
                      <a:cubicBezTo>
                        <a:pt x="524" y="2886"/>
                        <a:pt x="761" y="2772"/>
                        <a:pt x="963" y="2622"/>
                      </a:cubicBezTo>
                      <a:cubicBezTo>
                        <a:pt x="966" y="2620"/>
                        <a:pt x="969" y="2617"/>
                        <a:pt x="972" y="2615"/>
                      </a:cubicBezTo>
                      <a:cubicBezTo>
                        <a:pt x="955" y="2632"/>
                        <a:pt x="938" y="2650"/>
                        <a:pt x="922" y="2667"/>
                      </a:cubicBezTo>
                      <a:cubicBezTo>
                        <a:pt x="865" y="2729"/>
                        <a:pt x="814" y="2795"/>
                        <a:pt x="755" y="2853"/>
                      </a:cubicBezTo>
                      <a:cubicBezTo>
                        <a:pt x="617" y="2987"/>
                        <a:pt x="462" y="3099"/>
                        <a:pt x="346" y="3255"/>
                      </a:cubicBezTo>
                      <a:cubicBezTo>
                        <a:pt x="343" y="3258"/>
                        <a:pt x="348" y="3261"/>
                        <a:pt x="350" y="3259"/>
                      </a:cubicBezTo>
                      <a:cubicBezTo>
                        <a:pt x="464" y="3113"/>
                        <a:pt x="620" y="3005"/>
                        <a:pt x="758" y="2884"/>
                      </a:cubicBezTo>
                      <a:cubicBezTo>
                        <a:pt x="880" y="2776"/>
                        <a:pt x="966" y="2633"/>
                        <a:pt x="1102" y="2539"/>
                      </a:cubicBezTo>
                      <a:cubicBezTo>
                        <a:pt x="1108" y="2536"/>
                        <a:pt x="1105" y="2525"/>
                        <a:pt x="1098" y="2528"/>
                      </a:cubicBezTo>
                      <a:cubicBezTo>
                        <a:pt x="1082" y="2534"/>
                        <a:pt x="1067" y="2542"/>
                        <a:pt x="1053" y="2551"/>
                      </a:cubicBezTo>
                      <a:cubicBezTo>
                        <a:pt x="1115" y="2500"/>
                        <a:pt x="1177" y="2447"/>
                        <a:pt x="1245" y="2406"/>
                      </a:cubicBezTo>
                      <a:cubicBezTo>
                        <a:pt x="1349" y="2342"/>
                        <a:pt x="1392" y="2428"/>
                        <a:pt x="1397" y="2520"/>
                      </a:cubicBezTo>
                      <a:cubicBezTo>
                        <a:pt x="1400" y="2593"/>
                        <a:pt x="1386" y="2674"/>
                        <a:pt x="1350" y="2739"/>
                      </a:cubicBezTo>
                      <a:cubicBezTo>
                        <a:pt x="1326" y="2783"/>
                        <a:pt x="1280" y="2813"/>
                        <a:pt x="1250" y="2854"/>
                      </a:cubicBezTo>
                      <a:cubicBezTo>
                        <a:pt x="1214" y="2903"/>
                        <a:pt x="1182" y="2954"/>
                        <a:pt x="1146" y="3003"/>
                      </a:cubicBezTo>
                      <a:cubicBezTo>
                        <a:pt x="1143" y="3007"/>
                        <a:pt x="1149" y="3013"/>
                        <a:pt x="1153" y="3010"/>
                      </a:cubicBezTo>
                      <a:cubicBezTo>
                        <a:pt x="1209" y="2968"/>
                        <a:pt x="1232" y="2902"/>
                        <a:pt x="1294" y="2864"/>
                      </a:cubicBezTo>
                      <a:cubicBezTo>
                        <a:pt x="1305" y="2857"/>
                        <a:pt x="1315" y="2849"/>
                        <a:pt x="1326" y="2842"/>
                      </a:cubicBezTo>
                      <a:cubicBezTo>
                        <a:pt x="1386" y="2825"/>
                        <a:pt x="1392" y="2886"/>
                        <a:pt x="1427" y="2928"/>
                      </a:cubicBezTo>
                      <a:cubicBezTo>
                        <a:pt x="1448" y="2952"/>
                        <a:pt x="1480" y="2932"/>
                        <a:pt x="1465" y="2988"/>
                      </a:cubicBezTo>
                      <a:cubicBezTo>
                        <a:pt x="1460" y="3005"/>
                        <a:pt x="1456" y="3031"/>
                        <a:pt x="1466" y="3046"/>
                      </a:cubicBezTo>
                      <a:cubicBezTo>
                        <a:pt x="1510" y="3115"/>
                        <a:pt x="1606" y="3166"/>
                        <a:pt x="1562" y="3264"/>
                      </a:cubicBezTo>
                      <a:cubicBezTo>
                        <a:pt x="1546" y="3299"/>
                        <a:pt x="1510" y="3322"/>
                        <a:pt x="1477" y="3346"/>
                      </a:cubicBezTo>
                      <a:cubicBezTo>
                        <a:pt x="1461" y="3351"/>
                        <a:pt x="1446" y="3357"/>
                        <a:pt x="1433" y="3362"/>
                      </a:cubicBezTo>
                      <a:cubicBezTo>
                        <a:pt x="1336" y="3402"/>
                        <a:pt x="1258" y="3487"/>
                        <a:pt x="1200" y="3572"/>
                      </a:cubicBezTo>
                      <a:cubicBezTo>
                        <a:pt x="1198" y="3576"/>
                        <a:pt x="1203" y="3581"/>
                        <a:pt x="1207" y="3577"/>
                      </a:cubicBezTo>
                      <a:cubicBezTo>
                        <a:pt x="1260" y="3520"/>
                        <a:pt x="1319" y="3477"/>
                        <a:pt x="1388" y="3440"/>
                      </a:cubicBezTo>
                      <a:cubicBezTo>
                        <a:pt x="1451" y="3406"/>
                        <a:pt x="1569" y="3354"/>
                        <a:pt x="1633" y="3410"/>
                      </a:cubicBezTo>
                      <a:cubicBezTo>
                        <a:pt x="1676" y="3446"/>
                        <a:pt x="1667" y="3516"/>
                        <a:pt x="1645" y="3560"/>
                      </a:cubicBezTo>
                      <a:cubicBezTo>
                        <a:pt x="1621" y="3610"/>
                        <a:pt x="1568" y="3627"/>
                        <a:pt x="1530" y="3658"/>
                      </a:cubicBezTo>
                      <a:cubicBezTo>
                        <a:pt x="1441" y="3694"/>
                        <a:pt x="1351" y="3794"/>
                        <a:pt x="1312" y="3852"/>
                      </a:cubicBezTo>
                      <a:cubicBezTo>
                        <a:pt x="1309" y="3856"/>
                        <a:pt x="1315" y="3861"/>
                        <a:pt x="1319" y="3857"/>
                      </a:cubicBezTo>
                      <a:cubicBezTo>
                        <a:pt x="1364" y="3811"/>
                        <a:pt x="1413" y="3770"/>
                        <a:pt x="1468" y="3736"/>
                      </a:cubicBezTo>
                      <a:cubicBezTo>
                        <a:pt x="1499" y="3717"/>
                        <a:pt x="1536" y="3706"/>
                        <a:pt x="1572" y="3701"/>
                      </a:cubicBezTo>
                      <a:cubicBezTo>
                        <a:pt x="1677" y="3688"/>
                        <a:pt x="1649" y="3808"/>
                        <a:pt x="1610" y="3856"/>
                      </a:cubicBezTo>
                      <a:cubicBezTo>
                        <a:pt x="1573" y="3900"/>
                        <a:pt x="1511" y="3926"/>
                        <a:pt x="1466" y="3962"/>
                      </a:cubicBezTo>
                      <a:cubicBezTo>
                        <a:pt x="1429" y="3992"/>
                        <a:pt x="1399" y="4035"/>
                        <a:pt x="1383" y="4079"/>
                      </a:cubicBezTo>
                      <a:cubicBezTo>
                        <a:pt x="1382" y="4083"/>
                        <a:pt x="1388" y="4085"/>
                        <a:pt x="1390" y="4082"/>
                      </a:cubicBezTo>
                      <a:cubicBezTo>
                        <a:pt x="1422" y="4037"/>
                        <a:pt x="1454" y="4009"/>
                        <a:pt x="1499" y="3984"/>
                      </a:cubicBezTo>
                      <a:cubicBezTo>
                        <a:pt x="1501" y="3986"/>
                        <a:pt x="1504" y="3988"/>
                        <a:pt x="1506" y="3989"/>
                      </a:cubicBezTo>
                      <a:cubicBezTo>
                        <a:pt x="1545" y="4000"/>
                        <a:pt x="1551" y="4024"/>
                        <a:pt x="1544" y="4052"/>
                      </a:cubicBezTo>
                      <a:cubicBezTo>
                        <a:pt x="1541" y="4052"/>
                        <a:pt x="1539" y="4054"/>
                        <a:pt x="1537" y="4057"/>
                      </a:cubicBezTo>
                      <a:cubicBezTo>
                        <a:pt x="1506" y="4140"/>
                        <a:pt x="1428" y="4150"/>
                        <a:pt x="1350" y="4167"/>
                      </a:cubicBezTo>
                      <a:cubicBezTo>
                        <a:pt x="1268" y="4185"/>
                        <a:pt x="1203" y="4240"/>
                        <a:pt x="1122" y="4260"/>
                      </a:cubicBezTo>
                      <a:cubicBezTo>
                        <a:pt x="1120" y="4261"/>
                        <a:pt x="1119" y="4265"/>
                        <a:pt x="1122" y="4265"/>
                      </a:cubicBezTo>
                      <a:cubicBezTo>
                        <a:pt x="1160" y="4270"/>
                        <a:pt x="1202" y="4246"/>
                        <a:pt x="1236" y="4232"/>
                      </a:cubicBezTo>
                      <a:cubicBezTo>
                        <a:pt x="1245" y="4228"/>
                        <a:pt x="1255" y="4224"/>
                        <a:pt x="1264" y="4220"/>
                      </a:cubicBezTo>
                      <a:cubicBezTo>
                        <a:pt x="1262" y="4222"/>
                        <a:pt x="1260" y="4225"/>
                        <a:pt x="1260" y="4228"/>
                      </a:cubicBezTo>
                      <a:cubicBezTo>
                        <a:pt x="1224" y="4244"/>
                        <a:pt x="1189" y="4263"/>
                        <a:pt x="1154" y="4288"/>
                      </a:cubicBezTo>
                      <a:cubicBezTo>
                        <a:pt x="1149" y="4291"/>
                        <a:pt x="1153" y="4297"/>
                        <a:pt x="1157" y="4294"/>
                      </a:cubicBezTo>
                      <a:cubicBezTo>
                        <a:pt x="1194" y="4277"/>
                        <a:pt x="1236" y="4267"/>
                        <a:pt x="1280" y="4258"/>
                      </a:cubicBezTo>
                      <a:cubicBezTo>
                        <a:pt x="1282" y="4265"/>
                        <a:pt x="1281" y="4275"/>
                        <a:pt x="1278" y="4286"/>
                      </a:cubicBezTo>
                      <a:cubicBezTo>
                        <a:pt x="1274" y="4293"/>
                        <a:pt x="1272" y="4301"/>
                        <a:pt x="1270" y="4309"/>
                      </a:cubicBezTo>
                      <a:cubicBezTo>
                        <a:pt x="1259" y="4337"/>
                        <a:pt x="1242" y="4366"/>
                        <a:pt x="1237" y="4376"/>
                      </a:cubicBezTo>
                      <a:cubicBezTo>
                        <a:pt x="1203" y="4435"/>
                        <a:pt x="1095" y="4417"/>
                        <a:pt x="1036" y="4427"/>
                      </a:cubicBezTo>
                      <a:cubicBezTo>
                        <a:pt x="1015" y="4430"/>
                        <a:pt x="989" y="4441"/>
                        <a:pt x="967" y="4458"/>
                      </a:cubicBezTo>
                      <a:cubicBezTo>
                        <a:pt x="967" y="4443"/>
                        <a:pt x="964" y="4427"/>
                        <a:pt x="958" y="4411"/>
                      </a:cubicBezTo>
                      <a:cubicBezTo>
                        <a:pt x="924" y="4324"/>
                        <a:pt x="816" y="4374"/>
                        <a:pt x="780" y="4428"/>
                      </a:cubicBezTo>
                      <a:cubicBezTo>
                        <a:pt x="776" y="4433"/>
                        <a:pt x="784" y="4438"/>
                        <a:pt x="788" y="4435"/>
                      </a:cubicBezTo>
                      <a:cubicBezTo>
                        <a:pt x="845" y="4383"/>
                        <a:pt x="948" y="4401"/>
                        <a:pt x="900" y="4493"/>
                      </a:cubicBezTo>
                      <a:cubicBezTo>
                        <a:pt x="872" y="4545"/>
                        <a:pt x="808" y="4578"/>
                        <a:pt x="760" y="4607"/>
                      </a:cubicBezTo>
                      <a:cubicBezTo>
                        <a:pt x="659" y="4666"/>
                        <a:pt x="577" y="4737"/>
                        <a:pt x="520" y="4838"/>
                      </a:cubicBezTo>
                      <a:cubicBezTo>
                        <a:pt x="522" y="4804"/>
                        <a:pt x="527" y="4770"/>
                        <a:pt x="547" y="4740"/>
                      </a:cubicBezTo>
                      <a:cubicBezTo>
                        <a:pt x="550" y="4735"/>
                        <a:pt x="544" y="4732"/>
                        <a:pt x="540" y="4735"/>
                      </a:cubicBezTo>
                      <a:moveTo>
                        <a:pt x="1368" y="2804"/>
                      </a:moveTo>
                      <a:lnTo>
                        <a:pt x="1367" y="2804"/>
                      </a:lnTo>
                      <a:cubicBezTo>
                        <a:pt x="1367" y="2804"/>
                        <a:pt x="1367" y="2803"/>
                        <a:pt x="1368" y="2803"/>
                      </a:cubicBezTo>
                      <a:lnTo>
                        <a:pt x="1368" y="2804"/>
                      </a:lnTo>
                      <a:moveTo>
                        <a:pt x="1383" y="4238"/>
                      </a:moveTo>
                      <a:cubicBezTo>
                        <a:pt x="1383" y="4238"/>
                        <a:pt x="1383" y="4239"/>
                        <a:pt x="1382" y="4239"/>
                      </a:cubicBezTo>
                      <a:lnTo>
                        <a:pt x="1382" y="4238"/>
                      </a:lnTo>
                      <a:cubicBezTo>
                        <a:pt x="1383" y="4238"/>
                        <a:pt x="1383" y="4238"/>
                        <a:pt x="1383" y="4238"/>
                      </a:cubicBezTo>
                      <a:moveTo>
                        <a:pt x="1335" y="4198"/>
                      </a:moveTo>
                      <a:cubicBezTo>
                        <a:pt x="1320" y="4203"/>
                        <a:pt x="1305" y="4209"/>
                        <a:pt x="1290" y="4215"/>
                      </a:cubicBezTo>
                      <a:cubicBezTo>
                        <a:pt x="1286" y="4215"/>
                        <a:pt x="1280" y="4216"/>
                        <a:pt x="1274" y="4217"/>
                      </a:cubicBezTo>
                      <a:cubicBezTo>
                        <a:pt x="1294" y="4209"/>
                        <a:pt x="1314" y="4203"/>
                        <a:pt x="1335" y="4198"/>
                      </a:cubicBezTo>
                      <a:moveTo>
                        <a:pt x="2000" y="7866"/>
                      </a:moveTo>
                      <a:cubicBezTo>
                        <a:pt x="1999" y="7862"/>
                        <a:pt x="1997" y="7857"/>
                        <a:pt x="1995" y="7853"/>
                      </a:cubicBezTo>
                      <a:cubicBezTo>
                        <a:pt x="1995" y="7851"/>
                        <a:pt x="1995" y="7849"/>
                        <a:pt x="1995" y="7848"/>
                      </a:cubicBezTo>
                      <a:cubicBezTo>
                        <a:pt x="1997" y="7854"/>
                        <a:pt x="2000" y="7860"/>
                        <a:pt x="2002" y="7866"/>
                      </a:cubicBezTo>
                      <a:lnTo>
                        <a:pt x="2000" y="7866"/>
                      </a:lnTo>
                      <a:moveTo>
                        <a:pt x="2135" y="8131"/>
                      </a:moveTo>
                      <a:cubicBezTo>
                        <a:pt x="2135" y="8130"/>
                        <a:pt x="2135" y="8128"/>
                        <a:pt x="2134" y="8127"/>
                      </a:cubicBezTo>
                      <a:cubicBezTo>
                        <a:pt x="2135" y="8128"/>
                        <a:pt x="2136" y="8129"/>
                        <a:pt x="2137" y="8130"/>
                      </a:cubicBezTo>
                      <a:cubicBezTo>
                        <a:pt x="2137" y="8131"/>
                        <a:pt x="2136" y="8131"/>
                        <a:pt x="2135" y="8131"/>
                      </a:cubicBezTo>
                      <a:moveTo>
                        <a:pt x="2326" y="8256"/>
                      </a:moveTo>
                      <a:cubicBezTo>
                        <a:pt x="2329" y="8257"/>
                        <a:pt x="2331" y="8259"/>
                        <a:pt x="2333" y="8260"/>
                      </a:cubicBezTo>
                      <a:cubicBezTo>
                        <a:pt x="2334" y="8260"/>
                        <a:pt x="2334" y="8261"/>
                        <a:pt x="2334" y="8261"/>
                      </a:cubicBezTo>
                      <a:cubicBezTo>
                        <a:pt x="2332" y="8259"/>
                        <a:pt x="2329" y="8258"/>
                        <a:pt x="2326" y="8256"/>
                      </a:cubicBezTo>
                      <a:moveTo>
                        <a:pt x="3276" y="8821"/>
                      </a:moveTo>
                      <a:cubicBezTo>
                        <a:pt x="3278" y="8820"/>
                        <a:pt x="3281" y="8819"/>
                        <a:pt x="3283" y="8819"/>
                      </a:cubicBezTo>
                      <a:lnTo>
                        <a:pt x="3283" y="8820"/>
                      </a:lnTo>
                      <a:cubicBezTo>
                        <a:pt x="3281" y="8820"/>
                        <a:pt x="3279" y="8821"/>
                        <a:pt x="3276" y="8821"/>
                      </a:cubicBezTo>
                      <a:moveTo>
                        <a:pt x="4535" y="7432"/>
                      </a:moveTo>
                      <a:lnTo>
                        <a:pt x="4535" y="7431"/>
                      </a:lnTo>
                      <a:cubicBezTo>
                        <a:pt x="4535" y="7430"/>
                        <a:pt x="4536" y="7429"/>
                        <a:pt x="4536" y="7427"/>
                      </a:cubicBezTo>
                      <a:cubicBezTo>
                        <a:pt x="4536" y="7429"/>
                        <a:pt x="4535" y="7431"/>
                        <a:pt x="4534" y="7432"/>
                      </a:cubicBezTo>
                      <a:lnTo>
                        <a:pt x="4535" y="7432"/>
                      </a:lnTo>
                      <a:moveTo>
                        <a:pt x="5074" y="5579"/>
                      </a:moveTo>
                      <a:cubicBezTo>
                        <a:pt x="5075" y="5587"/>
                        <a:pt x="5076" y="5595"/>
                        <a:pt x="5077" y="5603"/>
                      </a:cubicBezTo>
                      <a:cubicBezTo>
                        <a:pt x="5076" y="5596"/>
                        <a:pt x="5074" y="5590"/>
                        <a:pt x="5073" y="5584"/>
                      </a:cubicBezTo>
                      <a:cubicBezTo>
                        <a:pt x="5074" y="5582"/>
                        <a:pt x="5074" y="5581"/>
                        <a:pt x="5074" y="5579"/>
                      </a:cubicBezTo>
                      <a:moveTo>
                        <a:pt x="4998" y="5617"/>
                      </a:moveTo>
                      <a:cubicBezTo>
                        <a:pt x="4986" y="5681"/>
                        <a:pt x="4979" y="5746"/>
                        <a:pt x="4959" y="5808"/>
                      </a:cubicBezTo>
                      <a:cubicBezTo>
                        <a:pt x="4958" y="5811"/>
                        <a:pt x="4963" y="5812"/>
                        <a:pt x="4964" y="5809"/>
                      </a:cubicBezTo>
                      <a:cubicBezTo>
                        <a:pt x="4986" y="5752"/>
                        <a:pt x="4999" y="5694"/>
                        <a:pt x="5013" y="5635"/>
                      </a:cubicBezTo>
                      <a:cubicBezTo>
                        <a:pt x="5016" y="5641"/>
                        <a:pt x="5020" y="5646"/>
                        <a:pt x="5023" y="5652"/>
                      </a:cubicBezTo>
                      <a:cubicBezTo>
                        <a:pt x="4993" y="5756"/>
                        <a:pt x="4975" y="5864"/>
                        <a:pt x="4948" y="5968"/>
                      </a:cubicBezTo>
                      <a:cubicBezTo>
                        <a:pt x="4917" y="6091"/>
                        <a:pt x="4883" y="6213"/>
                        <a:pt x="4842" y="6332"/>
                      </a:cubicBezTo>
                      <a:cubicBezTo>
                        <a:pt x="4841" y="6336"/>
                        <a:pt x="4846" y="6337"/>
                        <a:pt x="4848" y="6334"/>
                      </a:cubicBezTo>
                      <a:cubicBezTo>
                        <a:pt x="4929" y="6128"/>
                        <a:pt x="5004" y="5906"/>
                        <a:pt x="5038" y="5685"/>
                      </a:cubicBezTo>
                      <a:cubicBezTo>
                        <a:pt x="5056" y="5732"/>
                        <a:pt x="5063" y="5786"/>
                        <a:pt x="5065" y="5839"/>
                      </a:cubicBezTo>
                      <a:cubicBezTo>
                        <a:pt x="5021" y="5985"/>
                        <a:pt x="5011" y="6142"/>
                        <a:pt x="4922" y="6273"/>
                      </a:cubicBezTo>
                      <a:cubicBezTo>
                        <a:pt x="4920" y="6276"/>
                        <a:pt x="4925" y="6279"/>
                        <a:pt x="4928" y="6276"/>
                      </a:cubicBezTo>
                      <a:cubicBezTo>
                        <a:pt x="5000" y="6182"/>
                        <a:pt x="5036" y="6066"/>
                        <a:pt x="5065" y="5948"/>
                      </a:cubicBezTo>
                      <a:cubicBezTo>
                        <a:pt x="5065" y="5965"/>
                        <a:pt x="5065" y="5981"/>
                        <a:pt x="5065" y="5995"/>
                      </a:cubicBezTo>
                      <a:cubicBezTo>
                        <a:pt x="5065" y="6002"/>
                        <a:pt x="5065" y="6008"/>
                        <a:pt x="5065" y="6014"/>
                      </a:cubicBezTo>
                      <a:cubicBezTo>
                        <a:pt x="5044" y="6089"/>
                        <a:pt x="5021" y="6161"/>
                        <a:pt x="4989" y="6233"/>
                      </a:cubicBezTo>
                      <a:cubicBezTo>
                        <a:pt x="4948" y="6323"/>
                        <a:pt x="4903" y="6430"/>
                        <a:pt x="4829" y="6499"/>
                      </a:cubicBezTo>
                      <a:cubicBezTo>
                        <a:pt x="4827" y="6501"/>
                        <a:pt x="4830" y="6503"/>
                        <a:pt x="4831" y="6502"/>
                      </a:cubicBezTo>
                      <a:cubicBezTo>
                        <a:pt x="4911" y="6437"/>
                        <a:pt x="4963" y="6333"/>
                        <a:pt x="5007" y="6243"/>
                      </a:cubicBezTo>
                      <a:cubicBezTo>
                        <a:pt x="5019" y="6218"/>
                        <a:pt x="5030" y="6192"/>
                        <a:pt x="5041" y="6166"/>
                      </a:cubicBezTo>
                      <a:cubicBezTo>
                        <a:pt x="5013" y="6262"/>
                        <a:pt x="4965" y="6351"/>
                        <a:pt x="4912" y="6440"/>
                      </a:cubicBezTo>
                      <a:cubicBezTo>
                        <a:pt x="4901" y="6458"/>
                        <a:pt x="4889" y="6476"/>
                        <a:pt x="4876" y="6493"/>
                      </a:cubicBezTo>
                      <a:cubicBezTo>
                        <a:pt x="4814" y="6559"/>
                        <a:pt x="4748" y="6619"/>
                        <a:pt x="4681" y="6684"/>
                      </a:cubicBezTo>
                      <a:cubicBezTo>
                        <a:pt x="4532" y="6827"/>
                        <a:pt x="4463" y="7017"/>
                        <a:pt x="4335" y="7175"/>
                      </a:cubicBezTo>
                      <a:cubicBezTo>
                        <a:pt x="4331" y="7179"/>
                        <a:pt x="4338" y="7186"/>
                        <a:pt x="4342" y="7181"/>
                      </a:cubicBezTo>
                      <a:cubicBezTo>
                        <a:pt x="4411" y="7108"/>
                        <a:pt x="4468" y="7026"/>
                        <a:pt x="4521" y="6941"/>
                      </a:cubicBezTo>
                      <a:cubicBezTo>
                        <a:pt x="4544" y="6905"/>
                        <a:pt x="4569" y="6870"/>
                        <a:pt x="4596" y="6838"/>
                      </a:cubicBezTo>
                      <a:cubicBezTo>
                        <a:pt x="4589" y="6854"/>
                        <a:pt x="4582" y="6871"/>
                        <a:pt x="4575" y="6888"/>
                      </a:cubicBezTo>
                      <a:cubicBezTo>
                        <a:pt x="4564" y="6903"/>
                        <a:pt x="4553" y="6918"/>
                        <a:pt x="4543" y="6934"/>
                      </a:cubicBezTo>
                      <a:cubicBezTo>
                        <a:pt x="4542" y="6936"/>
                        <a:pt x="4541" y="6938"/>
                        <a:pt x="4541" y="6940"/>
                      </a:cubicBezTo>
                      <a:cubicBezTo>
                        <a:pt x="4535" y="6947"/>
                        <a:pt x="4530" y="6955"/>
                        <a:pt x="4525" y="6963"/>
                      </a:cubicBezTo>
                      <a:cubicBezTo>
                        <a:pt x="4466" y="7053"/>
                        <a:pt x="4450" y="7168"/>
                        <a:pt x="4436" y="7273"/>
                      </a:cubicBezTo>
                      <a:cubicBezTo>
                        <a:pt x="4419" y="7413"/>
                        <a:pt x="4390" y="7538"/>
                        <a:pt x="4341" y="7670"/>
                      </a:cubicBezTo>
                      <a:cubicBezTo>
                        <a:pt x="4321" y="7723"/>
                        <a:pt x="4297" y="7776"/>
                        <a:pt x="4271" y="7826"/>
                      </a:cubicBezTo>
                      <a:cubicBezTo>
                        <a:pt x="4264" y="7840"/>
                        <a:pt x="4236" y="7903"/>
                        <a:pt x="4221" y="7907"/>
                      </a:cubicBezTo>
                      <a:cubicBezTo>
                        <a:pt x="4219" y="7908"/>
                        <a:pt x="4219" y="7912"/>
                        <a:pt x="4221" y="7913"/>
                      </a:cubicBezTo>
                      <a:cubicBezTo>
                        <a:pt x="4245" y="7917"/>
                        <a:pt x="4290" y="7841"/>
                        <a:pt x="4303" y="7822"/>
                      </a:cubicBezTo>
                      <a:cubicBezTo>
                        <a:pt x="4323" y="7791"/>
                        <a:pt x="4342" y="7760"/>
                        <a:pt x="4360" y="7727"/>
                      </a:cubicBezTo>
                      <a:cubicBezTo>
                        <a:pt x="4344" y="7783"/>
                        <a:pt x="4322" y="7833"/>
                        <a:pt x="4283" y="7882"/>
                      </a:cubicBezTo>
                      <a:cubicBezTo>
                        <a:pt x="4249" y="7926"/>
                        <a:pt x="4213" y="7967"/>
                        <a:pt x="4192" y="8019"/>
                      </a:cubicBezTo>
                      <a:cubicBezTo>
                        <a:pt x="4135" y="8158"/>
                        <a:pt x="4088" y="8302"/>
                        <a:pt x="3988" y="8417"/>
                      </a:cubicBezTo>
                      <a:cubicBezTo>
                        <a:pt x="3957" y="8452"/>
                        <a:pt x="3921" y="8485"/>
                        <a:pt x="3882" y="8514"/>
                      </a:cubicBezTo>
                      <a:cubicBezTo>
                        <a:pt x="3826" y="8546"/>
                        <a:pt x="3764" y="8568"/>
                        <a:pt x="3702" y="8585"/>
                      </a:cubicBezTo>
                      <a:cubicBezTo>
                        <a:pt x="3696" y="8586"/>
                        <a:pt x="3690" y="8588"/>
                        <a:pt x="3684" y="8589"/>
                      </a:cubicBezTo>
                      <a:cubicBezTo>
                        <a:pt x="3689" y="8586"/>
                        <a:pt x="3694" y="8583"/>
                        <a:pt x="3698" y="8580"/>
                      </a:cubicBezTo>
                      <a:cubicBezTo>
                        <a:pt x="3731" y="8556"/>
                        <a:pt x="3756" y="8521"/>
                        <a:pt x="3775" y="8486"/>
                      </a:cubicBezTo>
                      <a:cubicBezTo>
                        <a:pt x="3814" y="8411"/>
                        <a:pt x="3868" y="8389"/>
                        <a:pt x="3940" y="8354"/>
                      </a:cubicBezTo>
                      <a:cubicBezTo>
                        <a:pt x="3944" y="8352"/>
                        <a:pt x="3941" y="8346"/>
                        <a:pt x="3937" y="8347"/>
                      </a:cubicBezTo>
                      <a:cubicBezTo>
                        <a:pt x="3897" y="8356"/>
                        <a:pt x="3849" y="8359"/>
                        <a:pt x="3816" y="8385"/>
                      </a:cubicBezTo>
                      <a:cubicBezTo>
                        <a:pt x="3777" y="8416"/>
                        <a:pt x="3745" y="8455"/>
                        <a:pt x="3712" y="8491"/>
                      </a:cubicBezTo>
                      <a:cubicBezTo>
                        <a:pt x="3620" y="8592"/>
                        <a:pt x="3489" y="8593"/>
                        <a:pt x="3363" y="8574"/>
                      </a:cubicBezTo>
                      <a:cubicBezTo>
                        <a:pt x="3176" y="8547"/>
                        <a:pt x="3009" y="8436"/>
                        <a:pt x="2826" y="8427"/>
                      </a:cubicBezTo>
                      <a:cubicBezTo>
                        <a:pt x="2779" y="8416"/>
                        <a:pt x="2730" y="8413"/>
                        <a:pt x="2687" y="8411"/>
                      </a:cubicBezTo>
                      <a:cubicBezTo>
                        <a:pt x="2611" y="8406"/>
                        <a:pt x="2557" y="8360"/>
                        <a:pt x="2503" y="8312"/>
                      </a:cubicBezTo>
                      <a:cubicBezTo>
                        <a:pt x="2442" y="8258"/>
                        <a:pt x="2377" y="8218"/>
                        <a:pt x="2305" y="8182"/>
                      </a:cubicBezTo>
                      <a:cubicBezTo>
                        <a:pt x="2235" y="8147"/>
                        <a:pt x="2190" y="8107"/>
                        <a:pt x="2150" y="8048"/>
                      </a:cubicBezTo>
                      <a:cubicBezTo>
                        <a:pt x="2181" y="8006"/>
                        <a:pt x="2215" y="7965"/>
                        <a:pt x="2251" y="7925"/>
                      </a:cubicBezTo>
                      <a:cubicBezTo>
                        <a:pt x="2317" y="8000"/>
                        <a:pt x="2397" y="8062"/>
                        <a:pt x="2490" y="8086"/>
                      </a:cubicBezTo>
                      <a:cubicBezTo>
                        <a:pt x="2491" y="8105"/>
                        <a:pt x="2493" y="8124"/>
                        <a:pt x="2494" y="8143"/>
                      </a:cubicBezTo>
                      <a:cubicBezTo>
                        <a:pt x="2491" y="8172"/>
                        <a:pt x="2491" y="8201"/>
                        <a:pt x="2493" y="8230"/>
                      </a:cubicBezTo>
                      <a:cubicBezTo>
                        <a:pt x="2493" y="8234"/>
                        <a:pt x="2498" y="8234"/>
                        <a:pt x="2499" y="8230"/>
                      </a:cubicBezTo>
                      <a:lnTo>
                        <a:pt x="2499" y="8230"/>
                      </a:lnTo>
                      <a:cubicBezTo>
                        <a:pt x="2499" y="8253"/>
                        <a:pt x="2499" y="8276"/>
                        <a:pt x="2497" y="8300"/>
                      </a:cubicBezTo>
                      <a:cubicBezTo>
                        <a:pt x="2497" y="8302"/>
                        <a:pt x="2500" y="8302"/>
                        <a:pt x="2501" y="8300"/>
                      </a:cubicBezTo>
                      <a:cubicBezTo>
                        <a:pt x="2521" y="8232"/>
                        <a:pt x="2524" y="8163"/>
                        <a:pt x="2527" y="8093"/>
                      </a:cubicBezTo>
                      <a:cubicBezTo>
                        <a:pt x="2530" y="8093"/>
                        <a:pt x="2533" y="8094"/>
                        <a:pt x="2536" y="8094"/>
                      </a:cubicBezTo>
                      <a:cubicBezTo>
                        <a:pt x="2542" y="8095"/>
                        <a:pt x="2543" y="8085"/>
                        <a:pt x="2537" y="8083"/>
                      </a:cubicBezTo>
                      <a:cubicBezTo>
                        <a:pt x="2535" y="8082"/>
                        <a:pt x="2532" y="8081"/>
                        <a:pt x="2530" y="8080"/>
                      </a:cubicBezTo>
                      <a:cubicBezTo>
                        <a:pt x="2533" y="8071"/>
                        <a:pt x="2536" y="8062"/>
                        <a:pt x="2539" y="8053"/>
                      </a:cubicBezTo>
                      <a:cubicBezTo>
                        <a:pt x="2612" y="8106"/>
                        <a:pt x="2693" y="8146"/>
                        <a:pt x="2780" y="8155"/>
                      </a:cubicBezTo>
                      <a:cubicBezTo>
                        <a:pt x="2786" y="8156"/>
                        <a:pt x="2786" y="8147"/>
                        <a:pt x="2781" y="8146"/>
                      </a:cubicBezTo>
                      <a:cubicBezTo>
                        <a:pt x="2703" y="8116"/>
                        <a:pt x="2627" y="8092"/>
                        <a:pt x="2555" y="8047"/>
                      </a:cubicBezTo>
                      <a:cubicBezTo>
                        <a:pt x="2551" y="8045"/>
                        <a:pt x="2548" y="8043"/>
                        <a:pt x="2544" y="8040"/>
                      </a:cubicBezTo>
                      <a:cubicBezTo>
                        <a:pt x="2564" y="7983"/>
                        <a:pt x="2589" y="7927"/>
                        <a:pt x="2612" y="7870"/>
                      </a:cubicBezTo>
                      <a:cubicBezTo>
                        <a:pt x="2654" y="7764"/>
                        <a:pt x="2656" y="7641"/>
                        <a:pt x="2712" y="7543"/>
                      </a:cubicBezTo>
                      <a:cubicBezTo>
                        <a:pt x="2759" y="7460"/>
                        <a:pt x="2839" y="7404"/>
                        <a:pt x="2894" y="7328"/>
                      </a:cubicBezTo>
                      <a:cubicBezTo>
                        <a:pt x="2965" y="7228"/>
                        <a:pt x="2966" y="7110"/>
                        <a:pt x="3016" y="7001"/>
                      </a:cubicBezTo>
                      <a:cubicBezTo>
                        <a:pt x="3018" y="6998"/>
                        <a:pt x="3013" y="6993"/>
                        <a:pt x="3010" y="6997"/>
                      </a:cubicBezTo>
                      <a:cubicBezTo>
                        <a:pt x="2980" y="7034"/>
                        <a:pt x="2966" y="7077"/>
                        <a:pt x="2953" y="7123"/>
                      </a:cubicBezTo>
                      <a:cubicBezTo>
                        <a:pt x="2933" y="7193"/>
                        <a:pt x="2908" y="7247"/>
                        <a:pt x="2861" y="7303"/>
                      </a:cubicBezTo>
                      <a:cubicBezTo>
                        <a:pt x="2796" y="7381"/>
                        <a:pt x="2715" y="7446"/>
                        <a:pt x="2664" y="7536"/>
                      </a:cubicBezTo>
                      <a:cubicBezTo>
                        <a:pt x="2640" y="7580"/>
                        <a:pt x="2631" y="7627"/>
                        <a:pt x="2624" y="7676"/>
                      </a:cubicBezTo>
                      <a:cubicBezTo>
                        <a:pt x="2614" y="7738"/>
                        <a:pt x="2592" y="7799"/>
                        <a:pt x="2570" y="7858"/>
                      </a:cubicBezTo>
                      <a:cubicBezTo>
                        <a:pt x="2558" y="7892"/>
                        <a:pt x="2546" y="7927"/>
                        <a:pt x="2534" y="7962"/>
                      </a:cubicBezTo>
                      <a:cubicBezTo>
                        <a:pt x="2538" y="7927"/>
                        <a:pt x="2543" y="7893"/>
                        <a:pt x="2552" y="7859"/>
                      </a:cubicBezTo>
                      <a:cubicBezTo>
                        <a:pt x="2568" y="7795"/>
                        <a:pt x="2587" y="7733"/>
                        <a:pt x="2602" y="7669"/>
                      </a:cubicBezTo>
                      <a:cubicBezTo>
                        <a:pt x="2614" y="7622"/>
                        <a:pt x="2658" y="7558"/>
                        <a:pt x="2652" y="7509"/>
                      </a:cubicBezTo>
                      <a:cubicBezTo>
                        <a:pt x="2651" y="7500"/>
                        <a:pt x="2639" y="7500"/>
                        <a:pt x="2638" y="7509"/>
                      </a:cubicBezTo>
                      <a:cubicBezTo>
                        <a:pt x="2637" y="7517"/>
                        <a:pt x="2635" y="7525"/>
                        <a:pt x="2632" y="7532"/>
                      </a:cubicBezTo>
                      <a:cubicBezTo>
                        <a:pt x="2630" y="7533"/>
                        <a:pt x="2629" y="7534"/>
                        <a:pt x="2628" y="7535"/>
                      </a:cubicBezTo>
                      <a:cubicBezTo>
                        <a:pt x="2576" y="7605"/>
                        <a:pt x="2499" y="7651"/>
                        <a:pt x="2429" y="7703"/>
                      </a:cubicBezTo>
                      <a:cubicBezTo>
                        <a:pt x="2436" y="7694"/>
                        <a:pt x="2443" y="7685"/>
                        <a:pt x="2449" y="7676"/>
                      </a:cubicBezTo>
                      <a:cubicBezTo>
                        <a:pt x="2514" y="7619"/>
                        <a:pt x="2578" y="7562"/>
                        <a:pt x="2637" y="7498"/>
                      </a:cubicBezTo>
                      <a:cubicBezTo>
                        <a:pt x="2670" y="7462"/>
                        <a:pt x="2698" y="7422"/>
                        <a:pt x="2724" y="7380"/>
                      </a:cubicBezTo>
                      <a:cubicBezTo>
                        <a:pt x="2741" y="7360"/>
                        <a:pt x="2757" y="7339"/>
                        <a:pt x="2772" y="7318"/>
                      </a:cubicBezTo>
                      <a:cubicBezTo>
                        <a:pt x="2833" y="7228"/>
                        <a:pt x="2867" y="7121"/>
                        <a:pt x="2910" y="7022"/>
                      </a:cubicBezTo>
                      <a:cubicBezTo>
                        <a:pt x="2955" y="6915"/>
                        <a:pt x="3021" y="6831"/>
                        <a:pt x="3094" y="6741"/>
                      </a:cubicBezTo>
                      <a:cubicBezTo>
                        <a:pt x="3164" y="6655"/>
                        <a:pt x="3198" y="6570"/>
                        <a:pt x="3228" y="6464"/>
                      </a:cubicBezTo>
                      <a:cubicBezTo>
                        <a:pt x="3245" y="6406"/>
                        <a:pt x="3280" y="6351"/>
                        <a:pt x="3306" y="6297"/>
                      </a:cubicBezTo>
                      <a:cubicBezTo>
                        <a:pt x="3330" y="6245"/>
                        <a:pt x="3346" y="6192"/>
                        <a:pt x="3360" y="6136"/>
                      </a:cubicBezTo>
                      <a:cubicBezTo>
                        <a:pt x="3380" y="6056"/>
                        <a:pt x="3408" y="5965"/>
                        <a:pt x="3461" y="5896"/>
                      </a:cubicBezTo>
                      <a:cubicBezTo>
                        <a:pt x="3504" y="5864"/>
                        <a:pt x="3535" y="5818"/>
                        <a:pt x="3558" y="5755"/>
                      </a:cubicBezTo>
                      <a:cubicBezTo>
                        <a:pt x="3560" y="5749"/>
                        <a:pt x="3550" y="5745"/>
                        <a:pt x="3546" y="5751"/>
                      </a:cubicBezTo>
                      <a:cubicBezTo>
                        <a:pt x="3466" y="5875"/>
                        <a:pt x="3361" y="5893"/>
                        <a:pt x="3225" y="5920"/>
                      </a:cubicBezTo>
                      <a:cubicBezTo>
                        <a:pt x="3096" y="5946"/>
                        <a:pt x="2992" y="6037"/>
                        <a:pt x="2898" y="6122"/>
                      </a:cubicBezTo>
                      <a:cubicBezTo>
                        <a:pt x="2825" y="6189"/>
                        <a:pt x="2744" y="6248"/>
                        <a:pt x="2672" y="6315"/>
                      </a:cubicBezTo>
                      <a:cubicBezTo>
                        <a:pt x="2687" y="6295"/>
                        <a:pt x="2701" y="6274"/>
                        <a:pt x="2712" y="6252"/>
                      </a:cubicBezTo>
                      <a:cubicBezTo>
                        <a:pt x="2715" y="6247"/>
                        <a:pt x="2709" y="6239"/>
                        <a:pt x="2703" y="6243"/>
                      </a:cubicBezTo>
                      <a:cubicBezTo>
                        <a:pt x="2601" y="6321"/>
                        <a:pt x="2514" y="6441"/>
                        <a:pt x="2477" y="6568"/>
                      </a:cubicBezTo>
                      <a:cubicBezTo>
                        <a:pt x="2429" y="6636"/>
                        <a:pt x="2375" y="6697"/>
                        <a:pt x="2290" y="6721"/>
                      </a:cubicBezTo>
                      <a:cubicBezTo>
                        <a:pt x="2284" y="6722"/>
                        <a:pt x="2285" y="6733"/>
                        <a:pt x="2291" y="6732"/>
                      </a:cubicBezTo>
                      <a:cubicBezTo>
                        <a:pt x="2422" y="6718"/>
                        <a:pt x="2505" y="6610"/>
                        <a:pt x="2577" y="6511"/>
                      </a:cubicBezTo>
                      <a:cubicBezTo>
                        <a:pt x="2626" y="6442"/>
                        <a:pt x="2675" y="6381"/>
                        <a:pt x="2739" y="6326"/>
                      </a:cubicBezTo>
                      <a:cubicBezTo>
                        <a:pt x="2798" y="6274"/>
                        <a:pt x="2862" y="6227"/>
                        <a:pt x="2920" y="6173"/>
                      </a:cubicBezTo>
                      <a:cubicBezTo>
                        <a:pt x="2980" y="6119"/>
                        <a:pt x="3039" y="6064"/>
                        <a:pt x="3108" y="6021"/>
                      </a:cubicBezTo>
                      <a:cubicBezTo>
                        <a:pt x="3178" y="5977"/>
                        <a:pt x="3255" y="5966"/>
                        <a:pt x="3334" y="5949"/>
                      </a:cubicBezTo>
                      <a:cubicBezTo>
                        <a:pt x="3358" y="5944"/>
                        <a:pt x="3380" y="5938"/>
                        <a:pt x="3400" y="5930"/>
                      </a:cubicBezTo>
                      <a:cubicBezTo>
                        <a:pt x="3387" y="5949"/>
                        <a:pt x="3376" y="5969"/>
                        <a:pt x="3367" y="5985"/>
                      </a:cubicBezTo>
                      <a:cubicBezTo>
                        <a:pt x="3316" y="6075"/>
                        <a:pt x="3306" y="6178"/>
                        <a:pt x="3262" y="6271"/>
                      </a:cubicBezTo>
                      <a:cubicBezTo>
                        <a:pt x="3238" y="6322"/>
                        <a:pt x="3210" y="6370"/>
                        <a:pt x="3188" y="6421"/>
                      </a:cubicBezTo>
                      <a:cubicBezTo>
                        <a:pt x="3168" y="6464"/>
                        <a:pt x="3159" y="6511"/>
                        <a:pt x="3144" y="6556"/>
                      </a:cubicBezTo>
                      <a:cubicBezTo>
                        <a:pt x="3108" y="6667"/>
                        <a:pt x="3010" y="6746"/>
                        <a:pt x="2943" y="6839"/>
                      </a:cubicBezTo>
                      <a:cubicBezTo>
                        <a:pt x="2818" y="7010"/>
                        <a:pt x="2797" y="7231"/>
                        <a:pt x="2642" y="7384"/>
                      </a:cubicBezTo>
                      <a:cubicBezTo>
                        <a:pt x="2581" y="7444"/>
                        <a:pt x="2506" y="7503"/>
                        <a:pt x="2425" y="7548"/>
                      </a:cubicBezTo>
                      <a:cubicBezTo>
                        <a:pt x="2379" y="7485"/>
                        <a:pt x="2329" y="7424"/>
                        <a:pt x="2281" y="7362"/>
                      </a:cubicBezTo>
                      <a:cubicBezTo>
                        <a:pt x="2230" y="7296"/>
                        <a:pt x="2175" y="7233"/>
                        <a:pt x="2107" y="7184"/>
                      </a:cubicBezTo>
                      <a:cubicBezTo>
                        <a:pt x="2105" y="7182"/>
                        <a:pt x="2103" y="7185"/>
                        <a:pt x="2105" y="7187"/>
                      </a:cubicBezTo>
                      <a:cubicBezTo>
                        <a:pt x="2178" y="7241"/>
                        <a:pt x="2234" y="7312"/>
                        <a:pt x="2287" y="7385"/>
                      </a:cubicBezTo>
                      <a:cubicBezTo>
                        <a:pt x="2326" y="7441"/>
                        <a:pt x="2363" y="7505"/>
                        <a:pt x="2411" y="7556"/>
                      </a:cubicBezTo>
                      <a:cubicBezTo>
                        <a:pt x="2284" y="7625"/>
                        <a:pt x="2141" y="7660"/>
                        <a:pt x="2005" y="7617"/>
                      </a:cubicBezTo>
                      <a:cubicBezTo>
                        <a:pt x="1999" y="7615"/>
                        <a:pt x="1996" y="7624"/>
                        <a:pt x="2001" y="7627"/>
                      </a:cubicBezTo>
                      <a:cubicBezTo>
                        <a:pt x="2040" y="7645"/>
                        <a:pt x="2078" y="7657"/>
                        <a:pt x="2117" y="7664"/>
                      </a:cubicBezTo>
                      <a:cubicBezTo>
                        <a:pt x="2200" y="7686"/>
                        <a:pt x="2293" y="7682"/>
                        <a:pt x="2374" y="7659"/>
                      </a:cubicBezTo>
                      <a:cubicBezTo>
                        <a:pt x="2390" y="7655"/>
                        <a:pt x="2406" y="7649"/>
                        <a:pt x="2420" y="7642"/>
                      </a:cubicBezTo>
                      <a:cubicBezTo>
                        <a:pt x="2366" y="7700"/>
                        <a:pt x="2317" y="7766"/>
                        <a:pt x="2267" y="7825"/>
                      </a:cubicBezTo>
                      <a:cubicBezTo>
                        <a:pt x="2254" y="7841"/>
                        <a:pt x="2241" y="7857"/>
                        <a:pt x="2228" y="7874"/>
                      </a:cubicBezTo>
                      <a:cubicBezTo>
                        <a:pt x="2192" y="7831"/>
                        <a:pt x="2160" y="7786"/>
                        <a:pt x="2130" y="7741"/>
                      </a:cubicBezTo>
                      <a:cubicBezTo>
                        <a:pt x="2128" y="7738"/>
                        <a:pt x="2123" y="7741"/>
                        <a:pt x="2125" y="7744"/>
                      </a:cubicBezTo>
                      <a:cubicBezTo>
                        <a:pt x="2151" y="7791"/>
                        <a:pt x="2182" y="7840"/>
                        <a:pt x="2218" y="7886"/>
                      </a:cubicBezTo>
                      <a:cubicBezTo>
                        <a:pt x="2185" y="7928"/>
                        <a:pt x="2155" y="7973"/>
                        <a:pt x="2133" y="8021"/>
                      </a:cubicBezTo>
                      <a:cubicBezTo>
                        <a:pt x="2131" y="8017"/>
                        <a:pt x="2129" y="8014"/>
                        <a:pt x="2127" y="8011"/>
                      </a:cubicBezTo>
                      <a:cubicBezTo>
                        <a:pt x="2079" y="7925"/>
                        <a:pt x="2038" y="7833"/>
                        <a:pt x="1991" y="7746"/>
                      </a:cubicBezTo>
                      <a:cubicBezTo>
                        <a:pt x="1964" y="7697"/>
                        <a:pt x="1935" y="7652"/>
                        <a:pt x="1903" y="7608"/>
                      </a:cubicBezTo>
                      <a:cubicBezTo>
                        <a:pt x="1895" y="7580"/>
                        <a:pt x="1885" y="7554"/>
                        <a:pt x="1867" y="7530"/>
                      </a:cubicBezTo>
                      <a:cubicBezTo>
                        <a:pt x="1827" y="7477"/>
                        <a:pt x="1779" y="7430"/>
                        <a:pt x="1737" y="7379"/>
                      </a:cubicBezTo>
                      <a:cubicBezTo>
                        <a:pt x="1697" y="7330"/>
                        <a:pt x="1665" y="7276"/>
                        <a:pt x="1636" y="7221"/>
                      </a:cubicBezTo>
                      <a:cubicBezTo>
                        <a:pt x="1695" y="7266"/>
                        <a:pt x="1762" y="7295"/>
                        <a:pt x="1810" y="7353"/>
                      </a:cubicBezTo>
                      <a:cubicBezTo>
                        <a:pt x="1815" y="7358"/>
                        <a:pt x="1823" y="7352"/>
                        <a:pt x="1819" y="7346"/>
                      </a:cubicBezTo>
                      <a:cubicBezTo>
                        <a:pt x="1783" y="7296"/>
                        <a:pt x="1740" y="7252"/>
                        <a:pt x="1693" y="7212"/>
                      </a:cubicBezTo>
                      <a:cubicBezTo>
                        <a:pt x="1628" y="7156"/>
                        <a:pt x="1588" y="7098"/>
                        <a:pt x="1555" y="7019"/>
                      </a:cubicBezTo>
                      <a:cubicBezTo>
                        <a:pt x="1549" y="7006"/>
                        <a:pt x="1544" y="6992"/>
                        <a:pt x="1538" y="6978"/>
                      </a:cubicBezTo>
                      <a:cubicBezTo>
                        <a:pt x="1507" y="6896"/>
                        <a:pt x="1456" y="6820"/>
                        <a:pt x="1402" y="6751"/>
                      </a:cubicBezTo>
                      <a:cubicBezTo>
                        <a:pt x="1303" y="6625"/>
                        <a:pt x="1156" y="6552"/>
                        <a:pt x="1054" y="6428"/>
                      </a:cubicBezTo>
                      <a:cubicBezTo>
                        <a:pt x="945" y="6295"/>
                        <a:pt x="906" y="6121"/>
                        <a:pt x="823" y="5974"/>
                      </a:cubicBezTo>
                      <a:cubicBezTo>
                        <a:pt x="780" y="5897"/>
                        <a:pt x="729" y="5824"/>
                        <a:pt x="680" y="5750"/>
                      </a:cubicBezTo>
                      <a:cubicBezTo>
                        <a:pt x="678" y="5734"/>
                        <a:pt x="676" y="5717"/>
                        <a:pt x="673" y="5701"/>
                      </a:cubicBezTo>
                      <a:cubicBezTo>
                        <a:pt x="665" y="5665"/>
                        <a:pt x="642" y="5626"/>
                        <a:pt x="628" y="5593"/>
                      </a:cubicBezTo>
                      <a:cubicBezTo>
                        <a:pt x="595" y="5511"/>
                        <a:pt x="607" y="5432"/>
                        <a:pt x="630" y="5350"/>
                      </a:cubicBezTo>
                      <a:cubicBezTo>
                        <a:pt x="647" y="5286"/>
                        <a:pt x="613" y="5228"/>
                        <a:pt x="613" y="5163"/>
                      </a:cubicBezTo>
                      <a:cubicBezTo>
                        <a:pt x="614" y="5083"/>
                        <a:pt x="653" y="5006"/>
                        <a:pt x="708" y="4951"/>
                      </a:cubicBezTo>
                      <a:cubicBezTo>
                        <a:pt x="752" y="4908"/>
                        <a:pt x="804" y="4875"/>
                        <a:pt x="850" y="4836"/>
                      </a:cubicBezTo>
                      <a:cubicBezTo>
                        <a:pt x="909" y="4786"/>
                        <a:pt x="950" y="4730"/>
                        <a:pt x="1021" y="4694"/>
                      </a:cubicBezTo>
                      <a:cubicBezTo>
                        <a:pt x="1079" y="4664"/>
                        <a:pt x="1129" y="4620"/>
                        <a:pt x="1173" y="4571"/>
                      </a:cubicBezTo>
                      <a:cubicBezTo>
                        <a:pt x="1195" y="4547"/>
                        <a:pt x="1206" y="4516"/>
                        <a:pt x="1231" y="4495"/>
                      </a:cubicBezTo>
                      <a:cubicBezTo>
                        <a:pt x="1231" y="4510"/>
                        <a:pt x="1235" y="4526"/>
                        <a:pt x="1243" y="4543"/>
                      </a:cubicBezTo>
                      <a:cubicBezTo>
                        <a:pt x="1208" y="4572"/>
                        <a:pt x="1177" y="4607"/>
                        <a:pt x="1156" y="4645"/>
                      </a:cubicBezTo>
                      <a:cubicBezTo>
                        <a:pt x="1155" y="4648"/>
                        <a:pt x="1159" y="4651"/>
                        <a:pt x="1161" y="4648"/>
                      </a:cubicBezTo>
                      <a:cubicBezTo>
                        <a:pt x="1185" y="4611"/>
                        <a:pt x="1218" y="4584"/>
                        <a:pt x="1251" y="4556"/>
                      </a:cubicBezTo>
                      <a:cubicBezTo>
                        <a:pt x="1260" y="4572"/>
                        <a:pt x="1270" y="4587"/>
                        <a:pt x="1280" y="4601"/>
                      </a:cubicBezTo>
                      <a:cubicBezTo>
                        <a:pt x="1222" y="4653"/>
                        <a:pt x="1182" y="4728"/>
                        <a:pt x="1146" y="4795"/>
                      </a:cubicBezTo>
                      <a:cubicBezTo>
                        <a:pt x="1144" y="4797"/>
                        <a:pt x="1148" y="4800"/>
                        <a:pt x="1150" y="4797"/>
                      </a:cubicBezTo>
                      <a:cubicBezTo>
                        <a:pt x="1191" y="4731"/>
                        <a:pt x="1240" y="4673"/>
                        <a:pt x="1286" y="4612"/>
                      </a:cubicBezTo>
                      <a:cubicBezTo>
                        <a:pt x="1314" y="4656"/>
                        <a:pt x="1328" y="4698"/>
                        <a:pt x="1272" y="4752"/>
                      </a:cubicBezTo>
                      <a:cubicBezTo>
                        <a:pt x="1222" y="4801"/>
                        <a:pt x="1161" y="4829"/>
                        <a:pt x="1114" y="4884"/>
                      </a:cubicBezTo>
                      <a:cubicBezTo>
                        <a:pt x="1020" y="4993"/>
                        <a:pt x="1006" y="5120"/>
                        <a:pt x="1004" y="5259"/>
                      </a:cubicBezTo>
                      <a:cubicBezTo>
                        <a:pt x="1002" y="5414"/>
                        <a:pt x="922" y="5560"/>
                        <a:pt x="958" y="5715"/>
                      </a:cubicBezTo>
                      <a:cubicBezTo>
                        <a:pt x="958" y="5717"/>
                        <a:pt x="962" y="5716"/>
                        <a:pt x="962" y="5713"/>
                      </a:cubicBezTo>
                      <a:cubicBezTo>
                        <a:pt x="948" y="5630"/>
                        <a:pt x="967" y="5563"/>
                        <a:pt x="999" y="5494"/>
                      </a:cubicBezTo>
                      <a:cubicBezTo>
                        <a:pt x="1005" y="5523"/>
                        <a:pt x="1012" y="5551"/>
                        <a:pt x="1016" y="5577"/>
                      </a:cubicBezTo>
                      <a:cubicBezTo>
                        <a:pt x="1017" y="5580"/>
                        <a:pt x="1020" y="5579"/>
                        <a:pt x="1020" y="5577"/>
                      </a:cubicBezTo>
                      <a:cubicBezTo>
                        <a:pt x="1020" y="5542"/>
                        <a:pt x="1018" y="5508"/>
                        <a:pt x="1018" y="5473"/>
                      </a:cubicBezTo>
                      <a:cubicBezTo>
                        <a:pt x="1017" y="5467"/>
                        <a:pt x="1018" y="5462"/>
                        <a:pt x="1018" y="5456"/>
                      </a:cubicBezTo>
                      <a:cubicBezTo>
                        <a:pt x="1020" y="5452"/>
                        <a:pt x="1022" y="5448"/>
                        <a:pt x="1025" y="5443"/>
                      </a:cubicBezTo>
                      <a:cubicBezTo>
                        <a:pt x="1055" y="5387"/>
                        <a:pt x="1059" y="5321"/>
                        <a:pt x="1061" y="5259"/>
                      </a:cubicBezTo>
                      <a:cubicBezTo>
                        <a:pt x="1064" y="5172"/>
                        <a:pt x="1064" y="5091"/>
                        <a:pt x="1101" y="5011"/>
                      </a:cubicBezTo>
                      <a:cubicBezTo>
                        <a:pt x="1133" y="4942"/>
                        <a:pt x="1184" y="4884"/>
                        <a:pt x="1246" y="4842"/>
                      </a:cubicBezTo>
                      <a:cubicBezTo>
                        <a:pt x="1252" y="4838"/>
                        <a:pt x="1258" y="4833"/>
                        <a:pt x="1265" y="4829"/>
                      </a:cubicBezTo>
                      <a:cubicBezTo>
                        <a:pt x="1253" y="4862"/>
                        <a:pt x="1250" y="4896"/>
                        <a:pt x="1260" y="4941"/>
                      </a:cubicBezTo>
                      <a:cubicBezTo>
                        <a:pt x="1273" y="4998"/>
                        <a:pt x="1289" y="5038"/>
                        <a:pt x="1281" y="5098"/>
                      </a:cubicBezTo>
                      <a:cubicBezTo>
                        <a:pt x="1277" y="5130"/>
                        <a:pt x="1279" y="5160"/>
                        <a:pt x="1285" y="5192"/>
                      </a:cubicBezTo>
                      <a:cubicBezTo>
                        <a:pt x="1295" y="5238"/>
                        <a:pt x="1321" y="5280"/>
                        <a:pt x="1334" y="5325"/>
                      </a:cubicBezTo>
                      <a:cubicBezTo>
                        <a:pt x="1350" y="5385"/>
                        <a:pt x="1336" y="5453"/>
                        <a:pt x="1331" y="5513"/>
                      </a:cubicBezTo>
                      <a:cubicBezTo>
                        <a:pt x="1331" y="5515"/>
                        <a:pt x="1334" y="5516"/>
                        <a:pt x="1335" y="5514"/>
                      </a:cubicBezTo>
                      <a:cubicBezTo>
                        <a:pt x="1356" y="5442"/>
                        <a:pt x="1369" y="5373"/>
                        <a:pt x="1361" y="5298"/>
                      </a:cubicBezTo>
                      <a:cubicBezTo>
                        <a:pt x="1360" y="5287"/>
                        <a:pt x="1357" y="5276"/>
                        <a:pt x="1355" y="5265"/>
                      </a:cubicBezTo>
                      <a:cubicBezTo>
                        <a:pt x="1374" y="5291"/>
                        <a:pt x="1393" y="5317"/>
                        <a:pt x="1401" y="5344"/>
                      </a:cubicBezTo>
                      <a:cubicBezTo>
                        <a:pt x="1403" y="5347"/>
                        <a:pt x="1408" y="5346"/>
                        <a:pt x="1407" y="5342"/>
                      </a:cubicBezTo>
                      <a:cubicBezTo>
                        <a:pt x="1400" y="5300"/>
                        <a:pt x="1383" y="5267"/>
                        <a:pt x="1363" y="5230"/>
                      </a:cubicBezTo>
                      <a:cubicBezTo>
                        <a:pt x="1349" y="5204"/>
                        <a:pt x="1340" y="5177"/>
                        <a:pt x="1330" y="5150"/>
                      </a:cubicBezTo>
                      <a:cubicBezTo>
                        <a:pt x="1332" y="5120"/>
                        <a:pt x="1341" y="5090"/>
                        <a:pt x="1341" y="5057"/>
                      </a:cubicBezTo>
                      <a:cubicBezTo>
                        <a:pt x="1341" y="4979"/>
                        <a:pt x="1286" y="4902"/>
                        <a:pt x="1321" y="4827"/>
                      </a:cubicBezTo>
                      <a:cubicBezTo>
                        <a:pt x="1338" y="4792"/>
                        <a:pt x="1364" y="4758"/>
                        <a:pt x="1377" y="4722"/>
                      </a:cubicBezTo>
                      <a:cubicBezTo>
                        <a:pt x="1389" y="4745"/>
                        <a:pt x="1395" y="4770"/>
                        <a:pt x="1411" y="4793"/>
                      </a:cubicBezTo>
                      <a:cubicBezTo>
                        <a:pt x="1425" y="4812"/>
                        <a:pt x="1448" y="4824"/>
                        <a:pt x="1468" y="4835"/>
                      </a:cubicBezTo>
                      <a:cubicBezTo>
                        <a:pt x="1536" y="4871"/>
                        <a:pt x="1519" y="4917"/>
                        <a:pt x="1548" y="4974"/>
                      </a:cubicBezTo>
                      <a:cubicBezTo>
                        <a:pt x="1573" y="5023"/>
                        <a:pt x="1596" y="5031"/>
                        <a:pt x="1640" y="5058"/>
                      </a:cubicBezTo>
                      <a:cubicBezTo>
                        <a:pt x="1641" y="5059"/>
                        <a:pt x="1644" y="5057"/>
                        <a:pt x="1643" y="5055"/>
                      </a:cubicBezTo>
                      <a:cubicBezTo>
                        <a:pt x="1642" y="5054"/>
                        <a:pt x="1636" y="5044"/>
                        <a:pt x="1632" y="5041"/>
                      </a:cubicBezTo>
                      <a:cubicBezTo>
                        <a:pt x="1593" y="5012"/>
                        <a:pt x="1583" y="4973"/>
                        <a:pt x="1578" y="4927"/>
                      </a:cubicBezTo>
                      <a:cubicBezTo>
                        <a:pt x="1574" y="4894"/>
                        <a:pt x="1573" y="4853"/>
                        <a:pt x="1547" y="4828"/>
                      </a:cubicBezTo>
                      <a:cubicBezTo>
                        <a:pt x="1503" y="4788"/>
                        <a:pt x="1453" y="4772"/>
                        <a:pt x="1430" y="4711"/>
                      </a:cubicBezTo>
                      <a:cubicBezTo>
                        <a:pt x="1417" y="4675"/>
                        <a:pt x="1392" y="4641"/>
                        <a:pt x="1369" y="4607"/>
                      </a:cubicBezTo>
                      <a:cubicBezTo>
                        <a:pt x="1351" y="4548"/>
                        <a:pt x="1332" y="4500"/>
                        <a:pt x="1367" y="4432"/>
                      </a:cubicBezTo>
                      <a:cubicBezTo>
                        <a:pt x="1402" y="4361"/>
                        <a:pt x="1475" y="4309"/>
                        <a:pt x="1538" y="4265"/>
                      </a:cubicBezTo>
                      <a:cubicBezTo>
                        <a:pt x="1615" y="4209"/>
                        <a:pt x="1701" y="4169"/>
                        <a:pt x="1791" y="4141"/>
                      </a:cubicBezTo>
                      <a:cubicBezTo>
                        <a:pt x="1878" y="4114"/>
                        <a:pt x="1983" y="4088"/>
                        <a:pt x="2074" y="4103"/>
                      </a:cubicBezTo>
                      <a:cubicBezTo>
                        <a:pt x="2061" y="4106"/>
                        <a:pt x="2049" y="4107"/>
                        <a:pt x="2036" y="4110"/>
                      </a:cubicBezTo>
                      <a:cubicBezTo>
                        <a:pt x="2034" y="4110"/>
                        <a:pt x="2035" y="4113"/>
                        <a:pt x="2037" y="4112"/>
                      </a:cubicBezTo>
                      <a:cubicBezTo>
                        <a:pt x="2050" y="4109"/>
                        <a:pt x="2064" y="4108"/>
                        <a:pt x="2077" y="4105"/>
                      </a:cubicBezTo>
                      <a:lnTo>
                        <a:pt x="2078" y="4104"/>
                      </a:lnTo>
                      <a:lnTo>
                        <a:pt x="2078" y="4104"/>
                      </a:lnTo>
                      <a:cubicBezTo>
                        <a:pt x="2085" y="4105"/>
                        <a:pt x="2091" y="4104"/>
                        <a:pt x="2097" y="4101"/>
                      </a:cubicBezTo>
                      <a:cubicBezTo>
                        <a:pt x="2098" y="4114"/>
                        <a:pt x="2100" y="4127"/>
                        <a:pt x="2103" y="4139"/>
                      </a:cubicBezTo>
                      <a:cubicBezTo>
                        <a:pt x="2061" y="4155"/>
                        <a:pt x="2021" y="4175"/>
                        <a:pt x="1980" y="4192"/>
                      </a:cubicBezTo>
                      <a:cubicBezTo>
                        <a:pt x="1977" y="4194"/>
                        <a:pt x="1979" y="4199"/>
                        <a:pt x="1983" y="4198"/>
                      </a:cubicBezTo>
                      <a:cubicBezTo>
                        <a:pt x="2025" y="4185"/>
                        <a:pt x="2065" y="4167"/>
                        <a:pt x="2106" y="4152"/>
                      </a:cubicBezTo>
                      <a:cubicBezTo>
                        <a:pt x="2117" y="4198"/>
                        <a:pt x="2136" y="4242"/>
                        <a:pt x="2155" y="4275"/>
                      </a:cubicBezTo>
                      <a:cubicBezTo>
                        <a:pt x="2181" y="4319"/>
                        <a:pt x="2222" y="4353"/>
                        <a:pt x="2266" y="4378"/>
                      </a:cubicBezTo>
                      <a:cubicBezTo>
                        <a:pt x="2328" y="4413"/>
                        <a:pt x="2400" y="4409"/>
                        <a:pt x="2464" y="4437"/>
                      </a:cubicBezTo>
                      <a:cubicBezTo>
                        <a:pt x="2466" y="4438"/>
                        <a:pt x="2469" y="4439"/>
                        <a:pt x="2471" y="4441"/>
                      </a:cubicBezTo>
                      <a:cubicBezTo>
                        <a:pt x="2473" y="4443"/>
                        <a:pt x="2476" y="4446"/>
                        <a:pt x="2480" y="4447"/>
                      </a:cubicBezTo>
                      <a:cubicBezTo>
                        <a:pt x="2483" y="4448"/>
                        <a:pt x="2486" y="4449"/>
                        <a:pt x="2489" y="4451"/>
                      </a:cubicBezTo>
                      <a:cubicBezTo>
                        <a:pt x="2525" y="4474"/>
                        <a:pt x="2550" y="4510"/>
                        <a:pt x="2565" y="4551"/>
                      </a:cubicBezTo>
                      <a:cubicBezTo>
                        <a:pt x="2582" y="4644"/>
                        <a:pt x="2553" y="4728"/>
                        <a:pt x="2461" y="4783"/>
                      </a:cubicBezTo>
                      <a:cubicBezTo>
                        <a:pt x="2430" y="4802"/>
                        <a:pt x="2393" y="4817"/>
                        <a:pt x="2366" y="4842"/>
                      </a:cubicBezTo>
                      <a:cubicBezTo>
                        <a:pt x="2310" y="4892"/>
                        <a:pt x="2270" y="4911"/>
                        <a:pt x="2195" y="4915"/>
                      </a:cubicBezTo>
                      <a:cubicBezTo>
                        <a:pt x="2190" y="4916"/>
                        <a:pt x="2190" y="4922"/>
                        <a:pt x="2195" y="4922"/>
                      </a:cubicBezTo>
                      <a:cubicBezTo>
                        <a:pt x="2251" y="4921"/>
                        <a:pt x="2297" y="4922"/>
                        <a:pt x="2346" y="4893"/>
                      </a:cubicBezTo>
                      <a:cubicBezTo>
                        <a:pt x="2384" y="4870"/>
                        <a:pt x="2413" y="4847"/>
                        <a:pt x="2455" y="4831"/>
                      </a:cubicBezTo>
                      <a:cubicBezTo>
                        <a:pt x="2485" y="4819"/>
                        <a:pt x="2510" y="4805"/>
                        <a:pt x="2536" y="4785"/>
                      </a:cubicBezTo>
                      <a:cubicBezTo>
                        <a:pt x="2537" y="4784"/>
                        <a:pt x="2538" y="4783"/>
                        <a:pt x="2539" y="4782"/>
                      </a:cubicBezTo>
                      <a:cubicBezTo>
                        <a:pt x="2531" y="4801"/>
                        <a:pt x="2523" y="4820"/>
                        <a:pt x="2516" y="4839"/>
                      </a:cubicBezTo>
                      <a:cubicBezTo>
                        <a:pt x="2497" y="4887"/>
                        <a:pt x="2492" y="4947"/>
                        <a:pt x="2518" y="4993"/>
                      </a:cubicBezTo>
                      <a:cubicBezTo>
                        <a:pt x="2541" y="5032"/>
                        <a:pt x="2567" y="5061"/>
                        <a:pt x="2563" y="5109"/>
                      </a:cubicBezTo>
                      <a:cubicBezTo>
                        <a:pt x="2559" y="5157"/>
                        <a:pt x="2559" y="5197"/>
                        <a:pt x="2574" y="5242"/>
                      </a:cubicBezTo>
                      <a:cubicBezTo>
                        <a:pt x="2576" y="5247"/>
                        <a:pt x="2583" y="5245"/>
                        <a:pt x="2582" y="5240"/>
                      </a:cubicBezTo>
                      <a:cubicBezTo>
                        <a:pt x="2575" y="5191"/>
                        <a:pt x="2591" y="5145"/>
                        <a:pt x="2596" y="5099"/>
                      </a:cubicBezTo>
                      <a:cubicBezTo>
                        <a:pt x="2660" y="5165"/>
                        <a:pt x="2762" y="5183"/>
                        <a:pt x="2806" y="5266"/>
                      </a:cubicBezTo>
                      <a:cubicBezTo>
                        <a:pt x="2808" y="5270"/>
                        <a:pt x="2815" y="5267"/>
                        <a:pt x="2813" y="5263"/>
                      </a:cubicBezTo>
                      <a:cubicBezTo>
                        <a:pt x="2785" y="5194"/>
                        <a:pt x="2723" y="5153"/>
                        <a:pt x="2666" y="5109"/>
                      </a:cubicBezTo>
                      <a:cubicBezTo>
                        <a:pt x="2641" y="5090"/>
                        <a:pt x="2615" y="5063"/>
                        <a:pt x="2593" y="5033"/>
                      </a:cubicBezTo>
                      <a:cubicBezTo>
                        <a:pt x="2593" y="5032"/>
                        <a:pt x="2593" y="5030"/>
                        <a:pt x="2592" y="5029"/>
                      </a:cubicBezTo>
                      <a:cubicBezTo>
                        <a:pt x="2582" y="4991"/>
                        <a:pt x="2558" y="4965"/>
                        <a:pt x="2556" y="4922"/>
                      </a:cubicBezTo>
                      <a:cubicBezTo>
                        <a:pt x="2554" y="4883"/>
                        <a:pt x="2576" y="4839"/>
                        <a:pt x="2592" y="4804"/>
                      </a:cubicBezTo>
                      <a:cubicBezTo>
                        <a:pt x="2625" y="4728"/>
                        <a:pt x="2643" y="4655"/>
                        <a:pt x="2631" y="4581"/>
                      </a:cubicBezTo>
                      <a:cubicBezTo>
                        <a:pt x="2651" y="4590"/>
                        <a:pt x="2670" y="4600"/>
                        <a:pt x="2686" y="4617"/>
                      </a:cubicBezTo>
                      <a:cubicBezTo>
                        <a:pt x="2717" y="4649"/>
                        <a:pt x="2734" y="4690"/>
                        <a:pt x="2770" y="4717"/>
                      </a:cubicBezTo>
                      <a:cubicBezTo>
                        <a:pt x="2773" y="4719"/>
                        <a:pt x="2775" y="4720"/>
                        <a:pt x="2778" y="4722"/>
                      </a:cubicBezTo>
                      <a:cubicBezTo>
                        <a:pt x="2780" y="4726"/>
                        <a:pt x="2783" y="4730"/>
                        <a:pt x="2786" y="4733"/>
                      </a:cubicBezTo>
                      <a:cubicBezTo>
                        <a:pt x="2810" y="4757"/>
                        <a:pt x="2835" y="4770"/>
                        <a:pt x="2857" y="4798"/>
                      </a:cubicBezTo>
                      <a:cubicBezTo>
                        <a:pt x="2877" y="4824"/>
                        <a:pt x="2896" y="4838"/>
                        <a:pt x="2923" y="4854"/>
                      </a:cubicBezTo>
                      <a:cubicBezTo>
                        <a:pt x="2961" y="4874"/>
                        <a:pt x="2980" y="4909"/>
                        <a:pt x="2999" y="4946"/>
                      </a:cubicBezTo>
                      <a:cubicBezTo>
                        <a:pt x="3036" y="5017"/>
                        <a:pt x="3111" y="5123"/>
                        <a:pt x="3207" y="5089"/>
                      </a:cubicBezTo>
                      <a:cubicBezTo>
                        <a:pt x="3210" y="5088"/>
                        <a:pt x="3209" y="5084"/>
                        <a:pt x="3206" y="5084"/>
                      </a:cubicBezTo>
                      <a:cubicBezTo>
                        <a:pt x="3059" y="5074"/>
                        <a:pt x="3064" y="4893"/>
                        <a:pt x="2971" y="4820"/>
                      </a:cubicBezTo>
                      <a:cubicBezTo>
                        <a:pt x="2945" y="4800"/>
                        <a:pt x="2922" y="4794"/>
                        <a:pt x="2900" y="4765"/>
                      </a:cubicBezTo>
                      <a:cubicBezTo>
                        <a:pt x="2897" y="4761"/>
                        <a:pt x="2893" y="4756"/>
                        <a:pt x="2890" y="4752"/>
                      </a:cubicBezTo>
                      <a:cubicBezTo>
                        <a:pt x="2896" y="4752"/>
                        <a:pt x="2901" y="4752"/>
                        <a:pt x="2907" y="4751"/>
                      </a:cubicBezTo>
                      <a:cubicBezTo>
                        <a:pt x="3016" y="4745"/>
                        <a:pt x="3093" y="4824"/>
                        <a:pt x="3201" y="4829"/>
                      </a:cubicBezTo>
                      <a:cubicBezTo>
                        <a:pt x="3211" y="4830"/>
                        <a:pt x="3222" y="4831"/>
                        <a:pt x="3232" y="4831"/>
                      </a:cubicBezTo>
                      <a:cubicBezTo>
                        <a:pt x="3263" y="4850"/>
                        <a:pt x="3295" y="4872"/>
                        <a:pt x="3329" y="4876"/>
                      </a:cubicBezTo>
                      <a:cubicBezTo>
                        <a:pt x="3373" y="4880"/>
                        <a:pt x="3390" y="4896"/>
                        <a:pt x="3417" y="4928"/>
                      </a:cubicBezTo>
                      <a:cubicBezTo>
                        <a:pt x="3433" y="4946"/>
                        <a:pt x="3448" y="4959"/>
                        <a:pt x="3469" y="4972"/>
                      </a:cubicBezTo>
                      <a:cubicBezTo>
                        <a:pt x="3472" y="4974"/>
                        <a:pt x="3475" y="4969"/>
                        <a:pt x="3472" y="4967"/>
                      </a:cubicBezTo>
                      <a:cubicBezTo>
                        <a:pt x="3422" y="4932"/>
                        <a:pt x="3422" y="4864"/>
                        <a:pt x="3362" y="4841"/>
                      </a:cubicBezTo>
                      <a:cubicBezTo>
                        <a:pt x="3359" y="4839"/>
                        <a:pt x="3356" y="4838"/>
                        <a:pt x="3353" y="4837"/>
                      </a:cubicBezTo>
                      <a:cubicBezTo>
                        <a:pt x="3374" y="4840"/>
                        <a:pt x="3396" y="4843"/>
                        <a:pt x="3417" y="4849"/>
                      </a:cubicBezTo>
                      <a:cubicBezTo>
                        <a:pt x="3487" y="4870"/>
                        <a:pt x="3526" y="4941"/>
                        <a:pt x="3543" y="5007"/>
                      </a:cubicBezTo>
                      <a:cubicBezTo>
                        <a:pt x="3545" y="5015"/>
                        <a:pt x="3557" y="5011"/>
                        <a:pt x="3555" y="5003"/>
                      </a:cubicBezTo>
                      <a:cubicBezTo>
                        <a:pt x="3536" y="4909"/>
                        <a:pt x="3507" y="4828"/>
                        <a:pt x="3411" y="4790"/>
                      </a:cubicBezTo>
                      <a:cubicBezTo>
                        <a:pt x="3400" y="4786"/>
                        <a:pt x="3388" y="4783"/>
                        <a:pt x="3375" y="4780"/>
                      </a:cubicBezTo>
                      <a:cubicBezTo>
                        <a:pt x="3419" y="4768"/>
                        <a:pt x="3462" y="4763"/>
                        <a:pt x="3514" y="4774"/>
                      </a:cubicBezTo>
                      <a:cubicBezTo>
                        <a:pt x="3521" y="4775"/>
                        <a:pt x="3524" y="4765"/>
                        <a:pt x="3517" y="4763"/>
                      </a:cubicBezTo>
                      <a:cubicBezTo>
                        <a:pt x="3471" y="4750"/>
                        <a:pt x="3419" y="4730"/>
                        <a:pt x="3369" y="4743"/>
                      </a:cubicBezTo>
                      <a:cubicBezTo>
                        <a:pt x="3341" y="4751"/>
                        <a:pt x="3315" y="4763"/>
                        <a:pt x="3288" y="4772"/>
                      </a:cubicBezTo>
                      <a:cubicBezTo>
                        <a:pt x="3258" y="4772"/>
                        <a:pt x="3228" y="4773"/>
                        <a:pt x="3201" y="4772"/>
                      </a:cubicBezTo>
                      <a:cubicBezTo>
                        <a:pt x="3128" y="4769"/>
                        <a:pt x="3084" y="4726"/>
                        <a:pt x="3019" y="4705"/>
                      </a:cubicBezTo>
                      <a:cubicBezTo>
                        <a:pt x="3016" y="4704"/>
                        <a:pt x="3013" y="4703"/>
                        <a:pt x="3010" y="4702"/>
                      </a:cubicBezTo>
                      <a:cubicBezTo>
                        <a:pt x="3031" y="4684"/>
                        <a:pt x="3042" y="4659"/>
                        <a:pt x="3036" y="4627"/>
                      </a:cubicBezTo>
                      <a:cubicBezTo>
                        <a:pt x="3026" y="4576"/>
                        <a:pt x="3031" y="4531"/>
                        <a:pt x="3083" y="4509"/>
                      </a:cubicBezTo>
                      <a:cubicBezTo>
                        <a:pt x="3105" y="4499"/>
                        <a:pt x="3133" y="4487"/>
                        <a:pt x="3145" y="4464"/>
                      </a:cubicBezTo>
                      <a:cubicBezTo>
                        <a:pt x="3168" y="4420"/>
                        <a:pt x="3175" y="4377"/>
                        <a:pt x="3137" y="4342"/>
                      </a:cubicBezTo>
                      <a:cubicBezTo>
                        <a:pt x="3134" y="4340"/>
                        <a:pt x="3131" y="4343"/>
                        <a:pt x="3132" y="4346"/>
                      </a:cubicBezTo>
                      <a:cubicBezTo>
                        <a:pt x="3198" y="4434"/>
                        <a:pt x="3084" y="4461"/>
                        <a:pt x="3030" y="4488"/>
                      </a:cubicBezTo>
                      <a:cubicBezTo>
                        <a:pt x="3012" y="4498"/>
                        <a:pt x="2999" y="4508"/>
                        <a:pt x="2989" y="4521"/>
                      </a:cubicBezTo>
                      <a:cubicBezTo>
                        <a:pt x="2982" y="4512"/>
                        <a:pt x="2973" y="4505"/>
                        <a:pt x="2962" y="4498"/>
                      </a:cubicBezTo>
                      <a:cubicBezTo>
                        <a:pt x="2941" y="4486"/>
                        <a:pt x="2916" y="4481"/>
                        <a:pt x="2893" y="4473"/>
                      </a:cubicBezTo>
                      <a:cubicBezTo>
                        <a:pt x="2841" y="4456"/>
                        <a:pt x="2844" y="4417"/>
                        <a:pt x="2828" y="4374"/>
                      </a:cubicBezTo>
                      <a:cubicBezTo>
                        <a:pt x="2826" y="4371"/>
                        <a:pt x="2822" y="4371"/>
                        <a:pt x="2822" y="4375"/>
                      </a:cubicBezTo>
                      <a:cubicBezTo>
                        <a:pt x="2822" y="4422"/>
                        <a:pt x="2819" y="4455"/>
                        <a:pt x="2862" y="4486"/>
                      </a:cubicBezTo>
                      <a:cubicBezTo>
                        <a:pt x="2884" y="4502"/>
                        <a:pt x="2912" y="4508"/>
                        <a:pt x="2935" y="4523"/>
                      </a:cubicBezTo>
                      <a:cubicBezTo>
                        <a:pt x="2952" y="4535"/>
                        <a:pt x="2963" y="4551"/>
                        <a:pt x="2971" y="4569"/>
                      </a:cubicBezTo>
                      <a:cubicBezTo>
                        <a:pt x="2969" y="4609"/>
                        <a:pt x="3002" y="4647"/>
                        <a:pt x="2954" y="4675"/>
                      </a:cubicBezTo>
                      <a:cubicBezTo>
                        <a:pt x="2929" y="4691"/>
                        <a:pt x="2900" y="4693"/>
                        <a:pt x="2872" y="4694"/>
                      </a:cubicBezTo>
                      <a:cubicBezTo>
                        <a:pt x="2852" y="4692"/>
                        <a:pt x="2832" y="4688"/>
                        <a:pt x="2814" y="4678"/>
                      </a:cubicBezTo>
                      <a:cubicBezTo>
                        <a:pt x="2766" y="4652"/>
                        <a:pt x="2743" y="4588"/>
                        <a:pt x="2702" y="4553"/>
                      </a:cubicBezTo>
                      <a:cubicBezTo>
                        <a:pt x="2689" y="4541"/>
                        <a:pt x="2673" y="4534"/>
                        <a:pt x="2657" y="4527"/>
                      </a:cubicBezTo>
                      <a:cubicBezTo>
                        <a:pt x="2617" y="4512"/>
                        <a:pt x="2603" y="4485"/>
                        <a:pt x="2581" y="4452"/>
                      </a:cubicBezTo>
                      <a:cubicBezTo>
                        <a:pt x="2570" y="4436"/>
                        <a:pt x="2557" y="4426"/>
                        <a:pt x="2543" y="4420"/>
                      </a:cubicBezTo>
                      <a:cubicBezTo>
                        <a:pt x="2538" y="4416"/>
                        <a:pt x="2533" y="4413"/>
                        <a:pt x="2529" y="4410"/>
                      </a:cubicBezTo>
                      <a:cubicBezTo>
                        <a:pt x="2559" y="4401"/>
                        <a:pt x="2586" y="4382"/>
                        <a:pt x="2612" y="4348"/>
                      </a:cubicBezTo>
                      <a:cubicBezTo>
                        <a:pt x="2625" y="4331"/>
                        <a:pt x="2629" y="4302"/>
                        <a:pt x="2634" y="4281"/>
                      </a:cubicBezTo>
                      <a:cubicBezTo>
                        <a:pt x="2645" y="4227"/>
                        <a:pt x="2670" y="4199"/>
                        <a:pt x="2716" y="4170"/>
                      </a:cubicBezTo>
                      <a:cubicBezTo>
                        <a:pt x="2769" y="4137"/>
                        <a:pt x="2807" y="4091"/>
                        <a:pt x="2848" y="4045"/>
                      </a:cubicBezTo>
                      <a:cubicBezTo>
                        <a:pt x="2880" y="4011"/>
                        <a:pt x="2913" y="3986"/>
                        <a:pt x="2950" y="3971"/>
                      </a:cubicBezTo>
                      <a:cubicBezTo>
                        <a:pt x="2952" y="3971"/>
                        <a:pt x="2954" y="3971"/>
                        <a:pt x="2955" y="3971"/>
                      </a:cubicBezTo>
                      <a:cubicBezTo>
                        <a:pt x="2988" y="3957"/>
                        <a:pt x="3004" y="3962"/>
                        <a:pt x="3037" y="3971"/>
                      </a:cubicBezTo>
                      <a:cubicBezTo>
                        <a:pt x="3074" y="3981"/>
                        <a:pt x="3108" y="3972"/>
                        <a:pt x="3136" y="4004"/>
                      </a:cubicBezTo>
                      <a:cubicBezTo>
                        <a:pt x="3171" y="4042"/>
                        <a:pt x="3184" y="4093"/>
                        <a:pt x="3223" y="4130"/>
                      </a:cubicBezTo>
                      <a:cubicBezTo>
                        <a:pt x="3227" y="4134"/>
                        <a:pt x="3235" y="4128"/>
                        <a:pt x="3231" y="4123"/>
                      </a:cubicBezTo>
                      <a:cubicBezTo>
                        <a:pt x="3194" y="4076"/>
                        <a:pt x="3192" y="4015"/>
                        <a:pt x="3157" y="3970"/>
                      </a:cubicBezTo>
                      <a:cubicBezTo>
                        <a:pt x="3197" y="3977"/>
                        <a:pt x="3237" y="3983"/>
                        <a:pt x="3278" y="3982"/>
                      </a:cubicBezTo>
                      <a:cubicBezTo>
                        <a:pt x="3286" y="3981"/>
                        <a:pt x="3294" y="3981"/>
                        <a:pt x="3301" y="3980"/>
                      </a:cubicBezTo>
                      <a:cubicBezTo>
                        <a:pt x="3308" y="3981"/>
                        <a:pt x="3316" y="3982"/>
                        <a:pt x="3322" y="3983"/>
                      </a:cubicBezTo>
                      <a:cubicBezTo>
                        <a:pt x="3342" y="3988"/>
                        <a:pt x="3373" y="3994"/>
                        <a:pt x="3389" y="4009"/>
                      </a:cubicBezTo>
                      <a:cubicBezTo>
                        <a:pt x="3392" y="4013"/>
                        <a:pt x="3398" y="4008"/>
                        <a:pt x="3395" y="4004"/>
                      </a:cubicBezTo>
                      <a:cubicBezTo>
                        <a:pt x="3383" y="3988"/>
                        <a:pt x="3360" y="3977"/>
                        <a:pt x="3341" y="3969"/>
                      </a:cubicBezTo>
                      <a:cubicBezTo>
                        <a:pt x="3413" y="3938"/>
                        <a:pt x="3428" y="3856"/>
                        <a:pt x="3448" y="3776"/>
                      </a:cubicBezTo>
                      <a:cubicBezTo>
                        <a:pt x="3449" y="3772"/>
                        <a:pt x="3443" y="3771"/>
                        <a:pt x="3442" y="3774"/>
                      </a:cubicBezTo>
                      <a:cubicBezTo>
                        <a:pt x="3415" y="3852"/>
                        <a:pt x="3401" y="3928"/>
                        <a:pt x="3302" y="3940"/>
                      </a:cubicBezTo>
                      <a:cubicBezTo>
                        <a:pt x="3237" y="3947"/>
                        <a:pt x="3162" y="3918"/>
                        <a:pt x="3099" y="3907"/>
                      </a:cubicBezTo>
                      <a:cubicBezTo>
                        <a:pt x="3089" y="3905"/>
                        <a:pt x="3079" y="3903"/>
                        <a:pt x="3070" y="3902"/>
                      </a:cubicBezTo>
                      <a:cubicBezTo>
                        <a:pt x="3079" y="3898"/>
                        <a:pt x="3089" y="3892"/>
                        <a:pt x="3097" y="3885"/>
                      </a:cubicBezTo>
                      <a:cubicBezTo>
                        <a:pt x="3119" y="3867"/>
                        <a:pt x="3128" y="3829"/>
                        <a:pt x="3132" y="3802"/>
                      </a:cubicBezTo>
                      <a:cubicBezTo>
                        <a:pt x="3140" y="3737"/>
                        <a:pt x="3134" y="3677"/>
                        <a:pt x="3186" y="3626"/>
                      </a:cubicBezTo>
                      <a:cubicBezTo>
                        <a:pt x="3191" y="3622"/>
                        <a:pt x="3184" y="3616"/>
                        <a:pt x="3180" y="3620"/>
                      </a:cubicBezTo>
                      <a:cubicBezTo>
                        <a:pt x="3122" y="3668"/>
                        <a:pt x="3119" y="3729"/>
                        <a:pt x="3099" y="3798"/>
                      </a:cubicBezTo>
                      <a:cubicBezTo>
                        <a:pt x="3081" y="3861"/>
                        <a:pt x="3034" y="3862"/>
                        <a:pt x="2986" y="3887"/>
                      </a:cubicBezTo>
                      <a:cubicBezTo>
                        <a:pt x="2969" y="3896"/>
                        <a:pt x="2951" y="3906"/>
                        <a:pt x="2933" y="3917"/>
                      </a:cubicBezTo>
                      <a:cubicBezTo>
                        <a:pt x="2895" y="3931"/>
                        <a:pt x="2858" y="3955"/>
                        <a:pt x="2823" y="3989"/>
                      </a:cubicBezTo>
                      <a:cubicBezTo>
                        <a:pt x="2814" y="3997"/>
                        <a:pt x="2805" y="4006"/>
                        <a:pt x="2797" y="4015"/>
                      </a:cubicBezTo>
                      <a:cubicBezTo>
                        <a:pt x="2798" y="4013"/>
                        <a:pt x="2799" y="4010"/>
                        <a:pt x="2799" y="4008"/>
                      </a:cubicBezTo>
                      <a:cubicBezTo>
                        <a:pt x="2818" y="3949"/>
                        <a:pt x="2868" y="3914"/>
                        <a:pt x="2890" y="3859"/>
                      </a:cubicBezTo>
                      <a:cubicBezTo>
                        <a:pt x="2921" y="3779"/>
                        <a:pt x="2909" y="3696"/>
                        <a:pt x="2955" y="3618"/>
                      </a:cubicBezTo>
                      <a:cubicBezTo>
                        <a:pt x="2956" y="3617"/>
                        <a:pt x="2954" y="3616"/>
                        <a:pt x="2954" y="3617"/>
                      </a:cubicBezTo>
                      <a:cubicBezTo>
                        <a:pt x="2922" y="3656"/>
                        <a:pt x="2899" y="3697"/>
                        <a:pt x="2883" y="3745"/>
                      </a:cubicBezTo>
                      <a:cubicBezTo>
                        <a:pt x="2871" y="3777"/>
                        <a:pt x="2873" y="3813"/>
                        <a:pt x="2858" y="3845"/>
                      </a:cubicBezTo>
                      <a:cubicBezTo>
                        <a:pt x="2849" y="3866"/>
                        <a:pt x="2831" y="3884"/>
                        <a:pt x="2814" y="3901"/>
                      </a:cubicBezTo>
                      <a:cubicBezTo>
                        <a:pt x="2812" y="3863"/>
                        <a:pt x="2779" y="3832"/>
                        <a:pt x="2775" y="3793"/>
                      </a:cubicBezTo>
                      <a:cubicBezTo>
                        <a:pt x="2775" y="3789"/>
                        <a:pt x="2769" y="3788"/>
                        <a:pt x="2768" y="3792"/>
                      </a:cubicBezTo>
                      <a:cubicBezTo>
                        <a:pt x="2763" y="3826"/>
                        <a:pt x="2778" y="3855"/>
                        <a:pt x="2787" y="3887"/>
                      </a:cubicBezTo>
                      <a:cubicBezTo>
                        <a:pt x="2793" y="3907"/>
                        <a:pt x="2787" y="3926"/>
                        <a:pt x="2780" y="3945"/>
                      </a:cubicBezTo>
                      <a:cubicBezTo>
                        <a:pt x="2764" y="3974"/>
                        <a:pt x="2754" y="4010"/>
                        <a:pt x="2744" y="4041"/>
                      </a:cubicBezTo>
                      <a:cubicBezTo>
                        <a:pt x="2736" y="4066"/>
                        <a:pt x="2726" y="4085"/>
                        <a:pt x="2714" y="4101"/>
                      </a:cubicBezTo>
                      <a:cubicBezTo>
                        <a:pt x="2711" y="4104"/>
                        <a:pt x="2707" y="4107"/>
                        <a:pt x="2704" y="4109"/>
                      </a:cubicBezTo>
                      <a:cubicBezTo>
                        <a:pt x="2683" y="4125"/>
                        <a:pt x="2662" y="4138"/>
                        <a:pt x="2644" y="4153"/>
                      </a:cubicBezTo>
                      <a:cubicBezTo>
                        <a:pt x="2643" y="4153"/>
                        <a:pt x="2643" y="4153"/>
                        <a:pt x="2643" y="4153"/>
                      </a:cubicBezTo>
                      <a:cubicBezTo>
                        <a:pt x="2664" y="4092"/>
                        <a:pt x="2641" y="4027"/>
                        <a:pt x="2605" y="3975"/>
                      </a:cubicBezTo>
                      <a:cubicBezTo>
                        <a:pt x="2604" y="3974"/>
                        <a:pt x="2601" y="3975"/>
                        <a:pt x="2602" y="3976"/>
                      </a:cubicBezTo>
                      <a:cubicBezTo>
                        <a:pt x="2620" y="4022"/>
                        <a:pt x="2632" y="4060"/>
                        <a:pt x="2625" y="4111"/>
                      </a:cubicBezTo>
                      <a:cubicBezTo>
                        <a:pt x="2620" y="4140"/>
                        <a:pt x="2597" y="4161"/>
                        <a:pt x="2588" y="4188"/>
                      </a:cubicBezTo>
                      <a:cubicBezTo>
                        <a:pt x="2580" y="4212"/>
                        <a:pt x="2579" y="4237"/>
                        <a:pt x="2577" y="4262"/>
                      </a:cubicBezTo>
                      <a:cubicBezTo>
                        <a:pt x="2565" y="4312"/>
                        <a:pt x="2556" y="4360"/>
                        <a:pt x="2482" y="4364"/>
                      </a:cubicBezTo>
                      <a:cubicBezTo>
                        <a:pt x="2446" y="4366"/>
                        <a:pt x="2412" y="4358"/>
                        <a:pt x="2376" y="4356"/>
                      </a:cubicBezTo>
                      <a:cubicBezTo>
                        <a:pt x="2364" y="4353"/>
                        <a:pt x="2351" y="4349"/>
                        <a:pt x="2338" y="4346"/>
                      </a:cubicBezTo>
                      <a:cubicBezTo>
                        <a:pt x="2309" y="4337"/>
                        <a:pt x="2282" y="4322"/>
                        <a:pt x="2259" y="4303"/>
                      </a:cubicBezTo>
                      <a:cubicBezTo>
                        <a:pt x="2208" y="4188"/>
                        <a:pt x="2363" y="4047"/>
                        <a:pt x="2443" y="3986"/>
                      </a:cubicBezTo>
                      <a:cubicBezTo>
                        <a:pt x="2446" y="3983"/>
                        <a:pt x="2443" y="3977"/>
                        <a:pt x="2439" y="3980"/>
                      </a:cubicBezTo>
                      <a:cubicBezTo>
                        <a:pt x="2365" y="4036"/>
                        <a:pt x="2287" y="4109"/>
                        <a:pt x="2243" y="4193"/>
                      </a:cubicBezTo>
                      <a:cubicBezTo>
                        <a:pt x="2233" y="4213"/>
                        <a:pt x="2224" y="4241"/>
                        <a:pt x="2224" y="4268"/>
                      </a:cubicBezTo>
                      <a:cubicBezTo>
                        <a:pt x="2221" y="4265"/>
                        <a:pt x="2218" y="4261"/>
                        <a:pt x="2216" y="4257"/>
                      </a:cubicBezTo>
                      <a:cubicBezTo>
                        <a:pt x="2214" y="4250"/>
                        <a:pt x="2213" y="4243"/>
                        <a:pt x="2211" y="4236"/>
                      </a:cubicBezTo>
                      <a:cubicBezTo>
                        <a:pt x="2205" y="4200"/>
                        <a:pt x="2222" y="4172"/>
                        <a:pt x="2230" y="4139"/>
                      </a:cubicBezTo>
                      <a:cubicBezTo>
                        <a:pt x="2232" y="4129"/>
                        <a:pt x="2230" y="4119"/>
                        <a:pt x="2228" y="4109"/>
                      </a:cubicBezTo>
                      <a:cubicBezTo>
                        <a:pt x="2223" y="4078"/>
                        <a:pt x="2240" y="4063"/>
                        <a:pt x="2260" y="4044"/>
                      </a:cubicBezTo>
                      <a:cubicBezTo>
                        <a:pt x="2283" y="4021"/>
                        <a:pt x="2303" y="3997"/>
                        <a:pt x="2321" y="3970"/>
                      </a:cubicBezTo>
                      <a:cubicBezTo>
                        <a:pt x="2343" y="3938"/>
                        <a:pt x="2361" y="3906"/>
                        <a:pt x="2388" y="3877"/>
                      </a:cubicBezTo>
                      <a:cubicBezTo>
                        <a:pt x="2412" y="3850"/>
                        <a:pt x="2439" y="3827"/>
                        <a:pt x="2466" y="3804"/>
                      </a:cubicBezTo>
                      <a:cubicBezTo>
                        <a:pt x="2513" y="3764"/>
                        <a:pt x="2567" y="3733"/>
                        <a:pt x="2617" y="3699"/>
                      </a:cubicBezTo>
                      <a:cubicBezTo>
                        <a:pt x="2624" y="3695"/>
                        <a:pt x="2631" y="3691"/>
                        <a:pt x="2637" y="3688"/>
                      </a:cubicBezTo>
                      <a:cubicBezTo>
                        <a:pt x="2781" y="3606"/>
                        <a:pt x="2886" y="3459"/>
                        <a:pt x="2894" y="3304"/>
                      </a:cubicBezTo>
                      <a:cubicBezTo>
                        <a:pt x="2896" y="3304"/>
                        <a:pt x="2897" y="3303"/>
                        <a:pt x="2897" y="3302"/>
                      </a:cubicBezTo>
                      <a:cubicBezTo>
                        <a:pt x="2899" y="3246"/>
                        <a:pt x="2890" y="3198"/>
                        <a:pt x="2875" y="3148"/>
                      </a:cubicBezTo>
                      <a:cubicBezTo>
                        <a:pt x="2915" y="3195"/>
                        <a:pt x="2958" y="3241"/>
                        <a:pt x="2970" y="3301"/>
                      </a:cubicBezTo>
                      <a:cubicBezTo>
                        <a:pt x="2971" y="3307"/>
                        <a:pt x="2980" y="3306"/>
                        <a:pt x="2980" y="3300"/>
                      </a:cubicBezTo>
                      <a:cubicBezTo>
                        <a:pt x="2976" y="3236"/>
                        <a:pt x="2949" y="3186"/>
                        <a:pt x="2918" y="3131"/>
                      </a:cubicBezTo>
                      <a:cubicBezTo>
                        <a:pt x="2876" y="3058"/>
                        <a:pt x="2845" y="2994"/>
                        <a:pt x="2843" y="2910"/>
                      </a:cubicBezTo>
                      <a:cubicBezTo>
                        <a:pt x="2860" y="2957"/>
                        <a:pt x="2886" y="3004"/>
                        <a:pt x="2907" y="3048"/>
                      </a:cubicBezTo>
                      <a:cubicBezTo>
                        <a:pt x="2945" y="3127"/>
                        <a:pt x="3007" y="3180"/>
                        <a:pt x="3019" y="3272"/>
                      </a:cubicBezTo>
                      <a:cubicBezTo>
                        <a:pt x="3030" y="3351"/>
                        <a:pt x="2982" y="3412"/>
                        <a:pt x="2972" y="3485"/>
                      </a:cubicBezTo>
                      <a:cubicBezTo>
                        <a:pt x="2972" y="3489"/>
                        <a:pt x="2977" y="3491"/>
                        <a:pt x="2978" y="3487"/>
                      </a:cubicBezTo>
                      <a:cubicBezTo>
                        <a:pt x="2991" y="3431"/>
                        <a:pt x="3021" y="3380"/>
                        <a:pt x="3031" y="3322"/>
                      </a:cubicBezTo>
                      <a:cubicBezTo>
                        <a:pt x="3040" y="3271"/>
                        <a:pt x="3028" y="3222"/>
                        <a:pt x="3007" y="3176"/>
                      </a:cubicBezTo>
                      <a:cubicBezTo>
                        <a:pt x="2977" y="3105"/>
                        <a:pt x="2930" y="3045"/>
                        <a:pt x="2903" y="2971"/>
                      </a:cubicBezTo>
                      <a:cubicBezTo>
                        <a:pt x="2875" y="2895"/>
                        <a:pt x="2860" y="2833"/>
                        <a:pt x="2872" y="2755"/>
                      </a:cubicBezTo>
                      <a:cubicBezTo>
                        <a:pt x="2880" y="2736"/>
                        <a:pt x="2890" y="2717"/>
                        <a:pt x="2900" y="2700"/>
                      </a:cubicBezTo>
                      <a:cubicBezTo>
                        <a:pt x="2944" y="2721"/>
                        <a:pt x="2991" y="2735"/>
                        <a:pt x="3035" y="2756"/>
                      </a:cubicBezTo>
                      <a:cubicBezTo>
                        <a:pt x="3087" y="2782"/>
                        <a:pt x="3138" y="2812"/>
                        <a:pt x="3179" y="2854"/>
                      </a:cubicBezTo>
                      <a:cubicBezTo>
                        <a:pt x="3182" y="2856"/>
                        <a:pt x="3186" y="2853"/>
                        <a:pt x="3183" y="2850"/>
                      </a:cubicBezTo>
                      <a:cubicBezTo>
                        <a:pt x="3144" y="2811"/>
                        <a:pt x="3098" y="2781"/>
                        <a:pt x="3049" y="2755"/>
                      </a:cubicBezTo>
                      <a:cubicBezTo>
                        <a:pt x="3003" y="2730"/>
                        <a:pt x="2952" y="2715"/>
                        <a:pt x="2906" y="2691"/>
                      </a:cubicBezTo>
                      <a:cubicBezTo>
                        <a:pt x="2908" y="2688"/>
                        <a:pt x="2910" y="2686"/>
                        <a:pt x="2911" y="2683"/>
                      </a:cubicBezTo>
                      <a:cubicBezTo>
                        <a:pt x="2933" y="2687"/>
                        <a:pt x="2956" y="2687"/>
                        <a:pt x="2977" y="2690"/>
                      </a:cubicBezTo>
                      <a:cubicBezTo>
                        <a:pt x="3006" y="2695"/>
                        <a:pt x="3034" y="2704"/>
                        <a:pt x="3060" y="2717"/>
                      </a:cubicBezTo>
                      <a:cubicBezTo>
                        <a:pt x="3061" y="2717"/>
                        <a:pt x="3061" y="2716"/>
                        <a:pt x="3060" y="2715"/>
                      </a:cubicBezTo>
                      <a:cubicBezTo>
                        <a:pt x="3023" y="2694"/>
                        <a:pt x="2968" y="2671"/>
                        <a:pt x="2921" y="2670"/>
                      </a:cubicBezTo>
                      <a:cubicBezTo>
                        <a:pt x="2923" y="2667"/>
                        <a:pt x="2925" y="2665"/>
                        <a:pt x="2926" y="2663"/>
                      </a:cubicBezTo>
                      <a:cubicBezTo>
                        <a:pt x="3000" y="2687"/>
                        <a:pt x="3081" y="2699"/>
                        <a:pt x="3157" y="2708"/>
                      </a:cubicBezTo>
                      <a:cubicBezTo>
                        <a:pt x="3160" y="2709"/>
                        <a:pt x="3160" y="2705"/>
                        <a:pt x="3158" y="2704"/>
                      </a:cubicBezTo>
                      <a:cubicBezTo>
                        <a:pt x="3118" y="2695"/>
                        <a:pt x="3079" y="2682"/>
                        <a:pt x="3038" y="2676"/>
                      </a:cubicBezTo>
                      <a:cubicBezTo>
                        <a:pt x="3005" y="2672"/>
                        <a:pt x="2971" y="2654"/>
                        <a:pt x="2937" y="2651"/>
                      </a:cubicBezTo>
                      <a:cubicBezTo>
                        <a:pt x="2943" y="2643"/>
                        <a:pt x="2950" y="2636"/>
                        <a:pt x="2957" y="2630"/>
                      </a:cubicBezTo>
                      <a:cubicBezTo>
                        <a:pt x="3000" y="2638"/>
                        <a:pt x="3042" y="2649"/>
                        <a:pt x="3085" y="2656"/>
                      </a:cubicBezTo>
                      <a:cubicBezTo>
                        <a:pt x="3141" y="2664"/>
                        <a:pt x="3198" y="2669"/>
                        <a:pt x="3255" y="2672"/>
                      </a:cubicBezTo>
                      <a:cubicBezTo>
                        <a:pt x="3373" y="2676"/>
                        <a:pt x="3492" y="2667"/>
                        <a:pt x="3607" y="2639"/>
                      </a:cubicBezTo>
                      <a:cubicBezTo>
                        <a:pt x="3612" y="2638"/>
                        <a:pt x="3610" y="2632"/>
                        <a:pt x="3605" y="2632"/>
                      </a:cubicBezTo>
                      <a:cubicBezTo>
                        <a:pt x="3489" y="2649"/>
                        <a:pt x="3373" y="2660"/>
                        <a:pt x="3255" y="2656"/>
                      </a:cubicBezTo>
                      <a:cubicBezTo>
                        <a:pt x="3195" y="2654"/>
                        <a:pt x="3135" y="2648"/>
                        <a:pt x="3076" y="2639"/>
                      </a:cubicBezTo>
                      <a:cubicBezTo>
                        <a:pt x="3042" y="2634"/>
                        <a:pt x="3002" y="2623"/>
                        <a:pt x="2966" y="2621"/>
                      </a:cubicBezTo>
                      <a:cubicBezTo>
                        <a:pt x="2972" y="2616"/>
                        <a:pt x="2978" y="2610"/>
                        <a:pt x="2985" y="2606"/>
                      </a:cubicBezTo>
                      <a:lnTo>
                        <a:pt x="2985" y="2606"/>
                      </a:lnTo>
                      <a:cubicBezTo>
                        <a:pt x="2993" y="2612"/>
                        <a:pt x="3005" y="2611"/>
                        <a:pt x="3015" y="2612"/>
                      </a:cubicBezTo>
                      <a:cubicBezTo>
                        <a:pt x="3029" y="2612"/>
                        <a:pt x="3043" y="2612"/>
                        <a:pt x="3056" y="2614"/>
                      </a:cubicBezTo>
                      <a:cubicBezTo>
                        <a:pt x="3059" y="2614"/>
                        <a:pt x="3059" y="2610"/>
                        <a:pt x="3057" y="2610"/>
                      </a:cubicBezTo>
                      <a:cubicBezTo>
                        <a:pt x="3045" y="2608"/>
                        <a:pt x="3033" y="2606"/>
                        <a:pt x="3020" y="2605"/>
                      </a:cubicBezTo>
                      <a:cubicBezTo>
                        <a:pt x="3011" y="2603"/>
                        <a:pt x="3002" y="2600"/>
                        <a:pt x="2993" y="2599"/>
                      </a:cubicBezTo>
                      <a:cubicBezTo>
                        <a:pt x="3005" y="2591"/>
                        <a:pt x="3017" y="2583"/>
                        <a:pt x="3030" y="2576"/>
                      </a:cubicBezTo>
                      <a:cubicBezTo>
                        <a:pt x="3060" y="2573"/>
                        <a:pt x="3087" y="2578"/>
                        <a:pt x="3118" y="2583"/>
                      </a:cubicBezTo>
                      <a:cubicBezTo>
                        <a:pt x="3149" y="2589"/>
                        <a:pt x="3180" y="2590"/>
                        <a:pt x="3212" y="2593"/>
                      </a:cubicBezTo>
                      <a:cubicBezTo>
                        <a:pt x="3279" y="2599"/>
                        <a:pt x="3349" y="2608"/>
                        <a:pt x="3417" y="2597"/>
                      </a:cubicBezTo>
                      <a:cubicBezTo>
                        <a:pt x="3421" y="2596"/>
                        <a:pt x="3420" y="2590"/>
                        <a:pt x="3416" y="2590"/>
                      </a:cubicBezTo>
                      <a:cubicBezTo>
                        <a:pt x="3343" y="2590"/>
                        <a:pt x="3271" y="2586"/>
                        <a:pt x="3198" y="2580"/>
                      </a:cubicBezTo>
                      <a:cubicBezTo>
                        <a:pt x="3163" y="2577"/>
                        <a:pt x="3128" y="2574"/>
                        <a:pt x="3094" y="2569"/>
                      </a:cubicBezTo>
                      <a:cubicBezTo>
                        <a:pt x="3079" y="2567"/>
                        <a:pt x="3065" y="2566"/>
                        <a:pt x="3051" y="2566"/>
                      </a:cubicBezTo>
                      <a:cubicBezTo>
                        <a:pt x="3077" y="2554"/>
                        <a:pt x="3106" y="2547"/>
                        <a:pt x="3136" y="2543"/>
                      </a:cubicBezTo>
                      <a:cubicBezTo>
                        <a:pt x="3205" y="2563"/>
                        <a:pt x="3278" y="2565"/>
                        <a:pt x="3349" y="2570"/>
                      </a:cubicBezTo>
                      <a:cubicBezTo>
                        <a:pt x="3350" y="2570"/>
                        <a:pt x="3350" y="2568"/>
                        <a:pt x="3349" y="2568"/>
                      </a:cubicBezTo>
                      <a:cubicBezTo>
                        <a:pt x="3289" y="2561"/>
                        <a:pt x="3229" y="2556"/>
                        <a:pt x="3170" y="2541"/>
                      </a:cubicBezTo>
                      <a:cubicBezTo>
                        <a:pt x="3241" y="2540"/>
                        <a:pt x="3314" y="2556"/>
                        <a:pt x="3384" y="2559"/>
                      </a:cubicBezTo>
                      <a:cubicBezTo>
                        <a:pt x="3468" y="2563"/>
                        <a:pt x="3554" y="2551"/>
                        <a:pt x="3637" y="2537"/>
                      </a:cubicBezTo>
                      <a:cubicBezTo>
                        <a:pt x="3730" y="2521"/>
                        <a:pt x="3824" y="2492"/>
                        <a:pt x="3918" y="2487"/>
                      </a:cubicBezTo>
                      <a:cubicBezTo>
                        <a:pt x="3968" y="2484"/>
                        <a:pt x="4019" y="2487"/>
                        <a:pt x="4054" y="2446"/>
                      </a:cubicBezTo>
                      <a:cubicBezTo>
                        <a:pt x="4058" y="2442"/>
                        <a:pt x="4052" y="2433"/>
                        <a:pt x="4047" y="2437"/>
                      </a:cubicBezTo>
                      <a:cubicBezTo>
                        <a:pt x="4014" y="2462"/>
                        <a:pt x="3974" y="2463"/>
                        <a:pt x="3935" y="2463"/>
                      </a:cubicBezTo>
                      <a:cubicBezTo>
                        <a:pt x="3921" y="2463"/>
                        <a:pt x="3908" y="2463"/>
                        <a:pt x="3895" y="2464"/>
                      </a:cubicBezTo>
                      <a:cubicBezTo>
                        <a:pt x="3950" y="2450"/>
                        <a:pt x="4003" y="2433"/>
                        <a:pt x="4055" y="2413"/>
                      </a:cubicBezTo>
                      <a:cubicBezTo>
                        <a:pt x="4157" y="2373"/>
                        <a:pt x="4248" y="2309"/>
                        <a:pt x="4340" y="2251"/>
                      </a:cubicBezTo>
                      <a:cubicBezTo>
                        <a:pt x="4389" y="2220"/>
                        <a:pt x="4439" y="2191"/>
                        <a:pt x="4491" y="2165"/>
                      </a:cubicBezTo>
                      <a:cubicBezTo>
                        <a:pt x="4559" y="2131"/>
                        <a:pt x="4640" y="2123"/>
                        <a:pt x="4712" y="2106"/>
                      </a:cubicBezTo>
                      <a:cubicBezTo>
                        <a:pt x="4823" y="2079"/>
                        <a:pt x="4939" y="2043"/>
                        <a:pt x="5043" y="1997"/>
                      </a:cubicBezTo>
                      <a:cubicBezTo>
                        <a:pt x="5089" y="1977"/>
                        <a:pt x="5130" y="1953"/>
                        <a:pt x="5167" y="1917"/>
                      </a:cubicBezTo>
                      <a:cubicBezTo>
                        <a:pt x="5209" y="1875"/>
                        <a:pt x="5237" y="1827"/>
                        <a:pt x="5290" y="1802"/>
                      </a:cubicBezTo>
                      <a:cubicBezTo>
                        <a:pt x="5297" y="1801"/>
                        <a:pt x="5304" y="1800"/>
                        <a:pt x="5311" y="1800"/>
                      </a:cubicBezTo>
                      <a:cubicBezTo>
                        <a:pt x="5300" y="1809"/>
                        <a:pt x="5290" y="1818"/>
                        <a:pt x="5280" y="1828"/>
                      </a:cubicBezTo>
                      <a:cubicBezTo>
                        <a:pt x="5249" y="1857"/>
                        <a:pt x="5219" y="1884"/>
                        <a:pt x="5186" y="1910"/>
                      </a:cubicBezTo>
                      <a:cubicBezTo>
                        <a:pt x="5184" y="1911"/>
                        <a:pt x="5186" y="1914"/>
                        <a:pt x="5188" y="1913"/>
                      </a:cubicBezTo>
                      <a:cubicBezTo>
                        <a:pt x="5236" y="1879"/>
                        <a:pt x="5278" y="1837"/>
                        <a:pt x="5327" y="1803"/>
                      </a:cubicBezTo>
                      <a:cubicBezTo>
                        <a:pt x="5328" y="1804"/>
                        <a:pt x="5329" y="1804"/>
                        <a:pt x="5330" y="1804"/>
                      </a:cubicBezTo>
                      <a:cubicBezTo>
                        <a:pt x="5293" y="1829"/>
                        <a:pt x="5263" y="1874"/>
                        <a:pt x="5232" y="1898"/>
                      </a:cubicBezTo>
                      <a:cubicBezTo>
                        <a:pt x="5230" y="1899"/>
                        <a:pt x="5232" y="1901"/>
                        <a:pt x="5233" y="1900"/>
                      </a:cubicBezTo>
                      <a:cubicBezTo>
                        <a:pt x="5254" y="1885"/>
                        <a:pt x="5273" y="1867"/>
                        <a:pt x="5293" y="1849"/>
                      </a:cubicBezTo>
                      <a:cubicBezTo>
                        <a:pt x="5310" y="1834"/>
                        <a:pt x="5327" y="1823"/>
                        <a:pt x="5345" y="1812"/>
                      </a:cubicBezTo>
                      <a:cubicBezTo>
                        <a:pt x="5348" y="1814"/>
                        <a:pt x="5351" y="1816"/>
                        <a:pt x="5354" y="1818"/>
                      </a:cubicBezTo>
                      <a:cubicBezTo>
                        <a:pt x="5286" y="1876"/>
                        <a:pt x="5218" y="1934"/>
                        <a:pt x="5138" y="1973"/>
                      </a:cubicBezTo>
                      <a:cubicBezTo>
                        <a:pt x="5136" y="1974"/>
                        <a:pt x="5137" y="1977"/>
                        <a:pt x="5139" y="1976"/>
                      </a:cubicBezTo>
                      <a:cubicBezTo>
                        <a:pt x="5222" y="1940"/>
                        <a:pt x="5295" y="1885"/>
                        <a:pt x="5362" y="1825"/>
                      </a:cubicBezTo>
                      <a:cubicBezTo>
                        <a:pt x="5363" y="1826"/>
                        <a:pt x="5364" y="1827"/>
                        <a:pt x="5365" y="1829"/>
                      </a:cubicBezTo>
                      <a:cubicBezTo>
                        <a:pt x="5370" y="1833"/>
                        <a:pt x="5375" y="1837"/>
                        <a:pt x="5381" y="1841"/>
                      </a:cubicBezTo>
                      <a:cubicBezTo>
                        <a:pt x="5331" y="1882"/>
                        <a:pt x="5282" y="1925"/>
                        <a:pt x="5228" y="1961"/>
                      </a:cubicBezTo>
                      <a:cubicBezTo>
                        <a:pt x="5163" y="2003"/>
                        <a:pt x="5090" y="2034"/>
                        <a:pt x="5016" y="2059"/>
                      </a:cubicBezTo>
                      <a:cubicBezTo>
                        <a:pt x="4884" y="2103"/>
                        <a:pt x="4745" y="2116"/>
                        <a:pt x="4618" y="2177"/>
                      </a:cubicBezTo>
                      <a:cubicBezTo>
                        <a:pt x="4617" y="2178"/>
                        <a:pt x="4618" y="2180"/>
                        <a:pt x="4620" y="2179"/>
                      </a:cubicBezTo>
                      <a:cubicBezTo>
                        <a:pt x="4758" y="2115"/>
                        <a:pt x="4913" y="2106"/>
                        <a:pt x="5056" y="2057"/>
                      </a:cubicBezTo>
                      <a:cubicBezTo>
                        <a:pt x="5187" y="2012"/>
                        <a:pt x="5291" y="1934"/>
                        <a:pt x="5397" y="1849"/>
                      </a:cubicBezTo>
                      <a:cubicBezTo>
                        <a:pt x="5400" y="1851"/>
                        <a:pt x="5403" y="1852"/>
                        <a:pt x="5406" y="1853"/>
                      </a:cubicBezTo>
                      <a:cubicBezTo>
                        <a:pt x="5414" y="1857"/>
                        <a:pt x="5419" y="1861"/>
                        <a:pt x="5421" y="1865"/>
                      </a:cubicBezTo>
                      <a:cubicBezTo>
                        <a:pt x="5406" y="1884"/>
                        <a:pt x="5388" y="1888"/>
                        <a:pt x="5366" y="1896"/>
                      </a:cubicBezTo>
                      <a:cubicBezTo>
                        <a:pt x="5338" y="1905"/>
                        <a:pt x="5316" y="1921"/>
                        <a:pt x="5293" y="1940"/>
                      </a:cubicBezTo>
                      <a:cubicBezTo>
                        <a:pt x="5263" y="1964"/>
                        <a:pt x="5235" y="1989"/>
                        <a:pt x="5201" y="2009"/>
                      </a:cubicBezTo>
                      <a:cubicBezTo>
                        <a:pt x="5174" y="2023"/>
                        <a:pt x="5147" y="2034"/>
                        <a:pt x="5124" y="2054"/>
                      </a:cubicBezTo>
                      <a:cubicBezTo>
                        <a:pt x="5122" y="2056"/>
                        <a:pt x="5124" y="2059"/>
                        <a:pt x="5126" y="2057"/>
                      </a:cubicBezTo>
                      <a:cubicBezTo>
                        <a:pt x="5154" y="2039"/>
                        <a:pt x="5186" y="2027"/>
                        <a:pt x="5216" y="2012"/>
                      </a:cubicBezTo>
                      <a:cubicBezTo>
                        <a:pt x="5244" y="1998"/>
                        <a:pt x="5270" y="1978"/>
                        <a:pt x="5295" y="1958"/>
                      </a:cubicBezTo>
                      <a:cubicBezTo>
                        <a:pt x="5326" y="1934"/>
                        <a:pt x="5355" y="1921"/>
                        <a:pt x="5390" y="1908"/>
                      </a:cubicBezTo>
                      <a:cubicBezTo>
                        <a:pt x="5364" y="1927"/>
                        <a:pt x="5332" y="1938"/>
                        <a:pt x="5307" y="1959"/>
                      </a:cubicBezTo>
                      <a:cubicBezTo>
                        <a:pt x="5269" y="1990"/>
                        <a:pt x="5237" y="2025"/>
                        <a:pt x="5204" y="2062"/>
                      </a:cubicBezTo>
                      <a:cubicBezTo>
                        <a:pt x="5114" y="2081"/>
                        <a:pt x="5024" y="2102"/>
                        <a:pt x="4936" y="2134"/>
                      </a:cubicBezTo>
                      <a:cubicBezTo>
                        <a:pt x="4932" y="2136"/>
                        <a:pt x="4933" y="2141"/>
                        <a:pt x="4937" y="2140"/>
                      </a:cubicBezTo>
                      <a:cubicBezTo>
                        <a:pt x="5029" y="2115"/>
                        <a:pt x="5123" y="2110"/>
                        <a:pt x="5218" y="2102"/>
                      </a:cubicBezTo>
                      <a:cubicBezTo>
                        <a:pt x="5200" y="2106"/>
                        <a:pt x="5183" y="2110"/>
                        <a:pt x="5166" y="2114"/>
                      </a:cubicBezTo>
                      <a:cubicBezTo>
                        <a:pt x="5106" y="2127"/>
                        <a:pt x="5045" y="2137"/>
                        <a:pt x="4985" y="2151"/>
                      </a:cubicBezTo>
                      <a:cubicBezTo>
                        <a:pt x="4983" y="2152"/>
                        <a:pt x="4984" y="2154"/>
                        <a:pt x="4986" y="2154"/>
                      </a:cubicBezTo>
                      <a:cubicBezTo>
                        <a:pt x="5095" y="2135"/>
                        <a:pt x="5203" y="2108"/>
                        <a:pt x="5313" y="2092"/>
                      </a:cubicBezTo>
                      <a:lnTo>
                        <a:pt x="5313" y="2092"/>
                      </a:lnTo>
                      <a:cubicBezTo>
                        <a:pt x="5321" y="2091"/>
                        <a:pt x="5329" y="2089"/>
                        <a:pt x="5338" y="2088"/>
                      </a:cubicBezTo>
                      <a:cubicBezTo>
                        <a:pt x="5280" y="2102"/>
                        <a:pt x="5221" y="2116"/>
                        <a:pt x="5163" y="2130"/>
                      </a:cubicBezTo>
                      <a:cubicBezTo>
                        <a:pt x="5064" y="2156"/>
                        <a:pt x="4961" y="2166"/>
                        <a:pt x="4861" y="2190"/>
                      </a:cubicBezTo>
                      <a:cubicBezTo>
                        <a:pt x="4860" y="2190"/>
                        <a:pt x="4860" y="2192"/>
                        <a:pt x="4861" y="2192"/>
                      </a:cubicBezTo>
                      <a:cubicBezTo>
                        <a:pt x="4967" y="2171"/>
                        <a:pt x="5075" y="2164"/>
                        <a:pt x="5180" y="2140"/>
                      </a:cubicBezTo>
                      <a:cubicBezTo>
                        <a:pt x="5231" y="2129"/>
                        <a:pt x="5281" y="2113"/>
                        <a:pt x="5334" y="2105"/>
                      </a:cubicBezTo>
                      <a:cubicBezTo>
                        <a:pt x="5361" y="2101"/>
                        <a:pt x="5392" y="2101"/>
                        <a:pt x="5420" y="2092"/>
                      </a:cubicBezTo>
                      <a:cubicBezTo>
                        <a:pt x="5416" y="2098"/>
                        <a:pt x="5413" y="2103"/>
                        <a:pt x="5409" y="2109"/>
                      </a:cubicBezTo>
                      <a:cubicBezTo>
                        <a:pt x="5359" y="2119"/>
                        <a:pt x="5309" y="2127"/>
                        <a:pt x="5259" y="2135"/>
                      </a:cubicBezTo>
                      <a:cubicBezTo>
                        <a:pt x="5257" y="2135"/>
                        <a:pt x="5258" y="2138"/>
                        <a:pt x="5259" y="2138"/>
                      </a:cubicBezTo>
                      <a:cubicBezTo>
                        <a:pt x="5306" y="2133"/>
                        <a:pt x="5360" y="2135"/>
                        <a:pt x="5404" y="2117"/>
                      </a:cubicBezTo>
                      <a:cubicBezTo>
                        <a:pt x="5400" y="2123"/>
                        <a:pt x="5397" y="2130"/>
                        <a:pt x="5393" y="2137"/>
                      </a:cubicBezTo>
                      <a:cubicBezTo>
                        <a:pt x="5375" y="2139"/>
                        <a:pt x="5355" y="2148"/>
                        <a:pt x="5337" y="2151"/>
                      </a:cubicBezTo>
                      <a:cubicBezTo>
                        <a:pt x="5308" y="2157"/>
                        <a:pt x="5279" y="2161"/>
                        <a:pt x="5251" y="2168"/>
                      </a:cubicBezTo>
                      <a:cubicBezTo>
                        <a:pt x="5180" y="2186"/>
                        <a:pt x="5115" y="2208"/>
                        <a:pt x="5043" y="2217"/>
                      </a:cubicBezTo>
                      <a:cubicBezTo>
                        <a:pt x="4912" y="2234"/>
                        <a:pt x="4780" y="2251"/>
                        <a:pt x="4654" y="2292"/>
                      </a:cubicBezTo>
                      <a:cubicBezTo>
                        <a:pt x="4652" y="2292"/>
                        <a:pt x="4653" y="2297"/>
                        <a:pt x="4655" y="2296"/>
                      </a:cubicBezTo>
                      <a:cubicBezTo>
                        <a:pt x="4785" y="2254"/>
                        <a:pt x="4922" y="2241"/>
                        <a:pt x="5056" y="2224"/>
                      </a:cubicBezTo>
                      <a:cubicBezTo>
                        <a:pt x="5120" y="2216"/>
                        <a:pt x="5179" y="2199"/>
                        <a:pt x="5240" y="2180"/>
                      </a:cubicBezTo>
                      <a:cubicBezTo>
                        <a:pt x="5288" y="2165"/>
                        <a:pt x="5340" y="2164"/>
                        <a:pt x="5387" y="2147"/>
                      </a:cubicBezTo>
                      <a:cubicBezTo>
                        <a:pt x="5384" y="2154"/>
                        <a:pt x="5381" y="2160"/>
                        <a:pt x="5378" y="2167"/>
                      </a:cubicBezTo>
                      <a:cubicBezTo>
                        <a:pt x="5352" y="2174"/>
                        <a:pt x="5327" y="2182"/>
                        <a:pt x="5300" y="2185"/>
                      </a:cubicBezTo>
                      <a:cubicBezTo>
                        <a:pt x="5298" y="2185"/>
                        <a:pt x="5298" y="2188"/>
                        <a:pt x="5300" y="2188"/>
                      </a:cubicBezTo>
                      <a:cubicBezTo>
                        <a:pt x="5325" y="2187"/>
                        <a:pt x="5351" y="2182"/>
                        <a:pt x="5375" y="2174"/>
                      </a:cubicBezTo>
                      <a:cubicBezTo>
                        <a:pt x="5372" y="2180"/>
                        <a:pt x="5369" y="2187"/>
                        <a:pt x="5366" y="2193"/>
                      </a:cubicBezTo>
                      <a:cubicBezTo>
                        <a:pt x="5323" y="2186"/>
                        <a:pt x="5269" y="2199"/>
                        <a:pt x="5231" y="2220"/>
                      </a:cubicBezTo>
                      <a:cubicBezTo>
                        <a:pt x="5229" y="2221"/>
                        <a:pt x="5230" y="2225"/>
                        <a:pt x="5232" y="2224"/>
                      </a:cubicBezTo>
                      <a:cubicBezTo>
                        <a:pt x="5275" y="2206"/>
                        <a:pt x="5319" y="2208"/>
                        <a:pt x="5363" y="2201"/>
                      </a:cubicBezTo>
                      <a:cubicBezTo>
                        <a:pt x="5338" y="2261"/>
                        <a:pt x="5323" y="2319"/>
                        <a:pt x="5320" y="2348"/>
                      </a:cubicBezTo>
                      <a:cubicBezTo>
                        <a:pt x="5315" y="2397"/>
                        <a:pt x="5318" y="2448"/>
                        <a:pt x="5328" y="2498"/>
                      </a:cubicBezTo>
                      <a:cubicBezTo>
                        <a:pt x="5309" y="2507"/>
                        <a:pt x="5291" y="2515"/>
                        <a:pt x="5272" y="2524"/>
                      </a:cubicBezTo>
                      <a:cubicBezTo>
                        <a:pt x="5270" y="2525"/>
                        <a:pt x="5272" y="2528"/>
                        <a:pt x="5274" y="2527"/>
                      </a:cubicBezTo>
                      <a:cubicBezTo>
                        <a:pt x="5293" y="2522"/>
                        <a:pt x="5313" y="2517"/>
                        <a:pt x="5329" y="2506"/>
                      </a:cubicBezTo>
                      <a:cubicBezTo>
                        <a:pt x="5330" y="2510"/>
                        <a:pt x="5331" y="2515"/>
                        <a:pt x="5332" y="2520"/>
                      </a:cubicBezTo>
                      <a:cubicBezTo>
                        <a:pt x="5326" y="2524"/>
                        <a:pt x="5319" y="2529"/>
                        <a:pt x="5311" y="2532"/>
                      </a:cubicBezTo>
                      <a:cubicBezTo>
                        <a:pt x="5308" y="2533"/>
                        <a:pt x="5309" y="2537"/>
                        <a:pt x="5312" y="2536"/>
                      </a:cubicBezTo>
                      <a:cubicBezTo>
                        <a:pt x="5320" y="2534"/>
                        <a:pt x="5328" y="2532"/>
                        <a:pt x="5335" y="2530"/>
                      </a:cubicBezTo>
                      <a:cubicBezTo>
                        <a:pt x="5336" y="2533"/>
                        <a:pt x="5337" y="2536"/>
                        <a:pt x="5338" y="2539"/>
                      </a:cubicBezTo>
                      <a:cubicBezTo>
                        <a:pt x="5328" y="2540"/>
                        <a:pt x="5319" y="2547"/>
                        <a:pt x="5310" y="2552"/>
                      </a:cubicBezTo>
                      <a:cubicBezTo>
                        <a:pt x="5292" y="2561"/>
                        <a:pt x="5274" y="2570"/>
                        <a:pt x="5255" y="2578"/>
                      </a:cubicBezTo>
                      <a:cubicBezTo>
                        <a:pt x="5252" y="2579"/>
                        <a:pt x="5253" y="2583"/>
                        <a:pt x="5256" y="2582"/>
                      </a:cubicBezTo>
                      <a:cubicBezTo>
                        <a:pt x="5276" y="2576"/>
                        <a:pt x="5295" y="2570"/>
                        <a:pt x="5315" y="2564"/>
                      </a:cubicBezTo>
                      <a:cubicBezTo>
                        <a:pt x="5324" y="2561"/>
                        <a:pt x="5333" y="2561"/>
                        <a:pt x="5340" y="2556"/>
                      </a:cubicBezTo>
                      <a:cubicBezTo>
                        <a:pt x="5340" y="2563"/>
                        <a:pt x="5341" y="2569"/>
                        <a:pt x="5342" y="2576"/>
                      </a:cubicBezTo>
                      <a:cubicBezTo>
                        <a:pt x="5339" y="2578"/>
                        <a:pt x="5336" y="2580"/>
                        <a:pt x="5333" y="2582"/>
                      </a:cubicBezTo>
                      <a:cubicBezTo>
                        <a:pt x="5325" y="2588"/>
                        <a:pt x="5316" y="2593"/>
                        <a:pt x="5307" y="2596"/>
                      </a:cubicBezTo>
                      <a:cubicBezTo>
                        <a:pt x="5306" y="2596"/>
                        <a:pt x="5306" y="2599"/>
                        <a:pt x="5307" y="2599"/>
                      </a:cubicBezTo>
                      <a:cubicBezTo>
                        <a:pt x="5316" y="2598"/>
                        <a:pt x="5324" y="2595"/>
                        <a:pt x="5332" y="2592"/>
                      </a:cubicBezTo>
                      <a:cubicBezTo>
                        <a:pt x="5335" y="2590"/>
                        <a:pt x="5339" y="2589"/>
                        <a:pt x="5343" y="2587"/>
                      </a:cubicBezTo>
                      <a:cubicBezTo>
                        <a:pt x="5343" y="2590"/>
                        <a:pt x="5344" y="2593"/>
                        <a:pt x="5344" y="2595"/>
                      </a:cubicBezTo>
                      <a:lnTo>
                        <a:pt x="5344" y="2595"/>
                      </a:lnTo>
                      <a:cubicBezTo>
                        <a:pt x="5328" y="2603"/>
                        <a:pt x="5315" y="2613"/>
                        <a:pt x="5299" y="2621"/>
                      </a:cubicBezTo>
                      <a:cubicBezTo>
                        <a:pt x="5269" y="2635"/>
                        <a:pt x="5237" y="2644"/>
                        <a:pt x="5208" y="2661"/>
                      </a:cubicBezTo>
                      <a:cubicBezTo>
                        <a:pt x="5206" y="2662"/>
                        <a:pt x="5208" y="2665"/>
                        <a:pt x="5210" y="2664"/>
                      </a:cubicBezTo>
                      <a:cubicBezTo>
                        <a:pt x="5255" y="2644"/>
                        <a:pt x="5302" y="2628"/>
                        <a:pt x="5350" y="2616"/>
                      </a:cubicBezTo>
                      <a:cubicBezTo>
                        <a:pt x="5352" y="2617"/>
                        <a:pt x="5353" y="2619"/>
                        <a:pt x="5354" y="2621"/>
                      </a:cubicBezTo>
                      <a:cubicBezTo>
                        <a:pt x="5313" y="2637"/>
                        <a:pt x="5271" y="2649"/>
                        <a:pt x="5230" y="2667"/>
                      </a:cubicBezTo>
                      <a:cubicBezTo>
                        <a:pt x="5178" y="2689"/>
                        <a:pt x="5127" y="2717"/>
                        <a:pt x="5076" y="2743"/>
                      </a:cubicBezTo>
                      <a:cubicBezTo>
                        <a:pt x="5075" y="2744"/>
                        <a:pt x="5075" y="2746"/>
                        <a:pt x="5077" y="2746"/>
                      </a:cubicBezTo>
                      <a:cubicBezTo>
                        <a:pt x="5131" y="2724"/>
                        <a:pt x="5186" y="2709"/>
                        <a:pt x="5241" y="2691"/>
                      </a:cubicBezTo>
                      <a:cubicBezTo>
                        <a:pt x="5265" y="2683"/>
                        <a:pt x="5290" y="2673"/>
                        <a:pt x="5314" y="2665"/>
                      </a:cubicBezTo>
                      <a:cubicBezTo>
                        <a:pt x="5331" y="2659"/>
                        <a:pt x="5351" y="2654"/>
                        <a:pt x="5367" y="2646"/>
                      </a:cubicBezTo>
                      <a:lnTo>
                        <a:pt x="5367" y="2648"/>
                      </a:lnTo>
                      <a:cubicBezTo>
                        <a:pt x="5364" y="2650"/>
                        <a:pt x="5361" y="2652"/>
                        <a:pt x="5358" y="2654"/>
                      </a:cubicBezTo>
                      <a:cubicBezTo>
                        <a:pt x="5343" y="2664"/>
                        <a:pt x="5325" y="2671"/>
                        <a:pt x="5309" y="2677"/>
                      </a:cubicBezTo>
                      <a:cubicBezTo>
                        <a:pt x="5278" y="2689"/>
                        <a:pt x="5247" y="2699"/>
                        <a:pt x="5217" y="2711"/>
                      </a:cubicBezTo>
                      <a:cubicBezTo>
                        <a:pt x="5134" y="2745"/>
                        <a:pt x="5050" y="2779"/>
                        <a:pt x="4964" y="2806"/>
                      </a:cubicBezTo>
                      <a:cubicBezTo>
                        <a:pt x="4963" y="2806"/>
                        <a:pt x="4963" y="2809"/>
                        <a:pt x="4965" y="2809"/>
                      </a:cubicBezTo>
                      <a:cubicBezTo>
                        <a:pt x="5029" y="2790"/>
                        <a:pt x="5092" y="2773"/>
                        <a:pt x="5154" y="2753"/>
                      </a:cubicBezTo>
                      <a:cubicBezTo>
                        <a:pt x="5152" y="2755"/>
                        <a:pt x="5149" y="2757"/>
                        <a:pt x="5146" y="2759"/>
                      </a:cubicBezTo>
                      <a:cubicBezTo>
                        <a:pt x="5082" y="2780"/>
                        <a:pt x="5019" y="2804"/>
                        <a:pt x="4955" y="2825"/>
                      </a:cubicBezTo>
                      <a:cubicBezTo>
                        <a:pt x="4800" y="2878"/>
                        <a:pt x="4635" y="2894"/>
                        <a:pt x="4475" y="2930"/>
                      </a:cubicBezTo>
                      <a:cubicBezTo>
                        <a:pt x="4351" y="2957"/>
                        <a:pt x="4233" y="3004"/>
                        <a:pt x="4132" y="3080"/>
                      </a:cubicBezTo>
                      <a:cubicBezTo>
                        <a:pt x="4091" y="3106"/>
                        <a:pt x="4054" y="3137"/>
                        <a:pt x="4019" y="3171"/>
                      </a:cubicBezTo>
                      <a:cubicBezTo>
                        <a:pt x="3913" y="3275"/>
                        <a:pt x="3869" y="3419"/>
                        <a:pt x="3820" y="3555"/>
                      </a:cubicBezTo>
                      <a:cubicBezTo>
                        <a:pt x="3762" y="3716"/>
                        <a:pt x="3701" y="3870"/>
                        <a:pt x="3617" y="4019"/>
                      </a:cubicBezTo>
                      <a:cubicBezTo>
                        <a:pt x="3585" y="4075"/>
                        <a:pt x="3556" y="4133"/>
                        <a:pt x="3543" y="4193"/>
                      </a:cubicBezTo>
                      <a:cubicBezTo>
                        <a:pt x="3542" y="4191"/>
                        <a:pt x="3540" y="4189"/>
                        <a:pt x="3539" y="4187"/>
                      </a:cubicBezTo>
                      <a:cubicBezTo>
                        <a:pt x="3513" y="4149"/>
                        <a:pt x="3479" y="4118"/>
                        <a:pt x="3446" y="4086"/>
                      </a:cubicBezTo>
                      <a:cubicBezTo>
                        <a:pt x="3445" y="4085"/>
                        <a:pt x="3443" y="4086"/>
                        <a:pt x="3444" y="4088"/>
                      </a:cubicBezTo>
                      <a:cubicBezTo>
                        <a:pt x="3475" y="4120"/>
                        <a:pt x="3503" y="4154"/>
                        <a:pt x="3526" y="4192"/>
                      </a:cubicBezTo>
                      <a:cubicBezTo>
                        <a:pt x="3497" y="4160"/>
                        <a:pt x="3453" y="4140"/>
                        <a:pt x="3419" y="4113"/>
                      </a:cubicBezTo>
                      <a:cubicBezTo>
                        <a:pt x="3386" y="4087"/>
                        <a:pt x="3353" y="4068"/>
                        <a:pt x="3312" y="4060"/>
                      </a:cubicBezTo>
                      <a:cubicBezTo>
                        <a:pt x="3307" y="4059"/>
                        <a:pt x="3305" y="4065"/>
                        <a:pt x="3309" y="4068"/>
                      </a:cubicBezTo>
                      <a:cubicBezTo>
                        <a:pt x="3385" y="4117"/>
                        <a:pt x="3450" y="4168"/>
                        <a:pt x="3500" y="4245"/>
                      </a:cubicBezTo>
                      <a:cubicBezTo>
                        <a:pt x="3551" y="4323"/>
                        <a:pt x="3516" y="4392"/>
                        <a:pt x="3494" y="4471"/>
                      </a:cubicBezTo>
                      <a:cubicBezTo>
                        <a:pt x="3478" y="4528"/>
                        <a:pt x="3496" y="4582"/>
                        <a:pt x="3521" y="4634"/>
                      </a:cubicBezTo>
                      <a:cubicBezTo>
                        <a:pt x="3540" y="4676"/>
                        <a:pt x="3566" y="4714"/>
                        <a:pt x="3578" y="4760"/>
                      </a:cubicBezTo>
                      <a:cubicBezTo>
                        <a:pt x="3591" y="4810"/>
                        <a:pt x="3596" y="4863"/>
                        <a:pt x="3607" y="4913"/>
                      </a:cubicBezTo>
                      <a:cubicBezTo>
                        <a:pt x="3607" y="4914"/>
                        <a:pt x="3608" y="4915"/>
                        <a:pt x="3609" y="4915"/>
                      </a:cubicBezTo>
                      <a:cubicBezTo>
                        <a:pt x="3609" y="4925"/>
                        <a:pt x="3610" y="4935"/>
                        <a:pt x="3611" y="4945"/>
                      </a:cubicBezTo>
                      <a:cubicBezTo>
                        <a:pt x="3618" y="4993"/>
                        <a:pt x="3653" y="5026"/>
                        <a:pt x="3653" y="5077"/>
                      </a:cubicBezTo>
                      <a:cubicBezTo>
                        <a:pt x="3653" y="5138"/>
                        <a:pt x="3614" y="5199"/>
                        <a:pt x="3590" y="5253"/>
                      </a:cubicBezTo>
                      <a:cubicBezTo>
                        <a:pt x="3551" y="5340"/>
                        <a:pt x="3551" y="5432"/>
                        <a:pt x="3543" y="5525"/>
                      </a:cubicBezTo>
                      <a:cubicBezTo>
                        <a:pt x="3533" y="5644"/>
                        <a:pt x="3470" y="5733"/>
                        <a:pt x="3358" y="5775"/>
                      </a:cubicBezTo>
                      <a:cubicBezTo>
                        <a:pt x="3268" y="5808"/>
                        <a:pt x="3180" y="5831"/>
                        <a:pt x="3093" y="5872"/>
                      </a:cubicBezTo>
                      <a:cubicBezTo>
                        <a:pt x="3011" y="5910"/>
                        <a:pt x="2952" y="5902"/>
                        <a:pt x="2883" y="5845"/>
                      </a:cubicBezTo>
                      <a:cubicBezTo>
                        <a:pt x="2796" y="5772"/>
                        <a:pt x="2728" y="5682"/>
                        <a:pt x="2605" y="5681"/>
                      </a:cubicBezTo>
                      <a:cubicBezTo>
                        <a:pt x="2600" y="5681"/>
                        <a:pt x="2600" y="5688"/>
                        <a:pt x="2605" y="5688"/>
                      </a:cubicBezTo>
                      <a:cubicBezTo>
                        <a:pt x="2709" y="5696"/>
                        <a:pt x="2767" y="5789"/>
                        <a:pt x="2838" y="5862"/>
                      </a:cubicBezTo>
                      <a:cubicBezTo>
                        <a:pt x="2739" y="5840"/>
                        <a:pt x="2640" y="5889"/>
                        <a:pt x="2546" y="5945"/>
                      </a:cubicBezTo>
                      <a:cubicBezTo>
                        <a:pt x="2446" y="5976"/>
                        <a:pt x="2363" y="6047"/>
                        <a:pt x="2261" y="6078"/>
                      </a:cubicBezTo>
                      <a:cubicBezTo>
                        <a:pt x="2256" y="6079"/>
                        <a:pt x="2258" y="6086"/>
                        <a:pt x="2263" y="6085"/>
                      </a:cubicBezTo>
                      <a:cubicBezTo>
                        <a:pt x="2308" y="6077"/>
                        <a:pt x="2350" y="6061"/>
                        <a:pt x="2392" y="6044"/>
                      </a:cubicBezTo>
                      <a:cubicBezTo>
                        <a:pt x="2423" y="6034"/>
                        <a:pt x="2454" y="6021"/>
                        <a:pt x="2484" y="6008"/>
                      </a:cubicBezTo>
                      <a:cubicBezTo>
                        <a:pt x="2526" y="5992"/>
                        <a:pt x="2568" y="5979"/>
                        <a:pt x="2612" y="5973"/>
                      </a:cubicBezTo>
                      <a:cubicBezTo>
                        <a:pt x="2667" y="5967"/>
                        <a:pt x="2724" y="5972"/>
                        <a:pt x="2779" y="5972"/>
                      </a:cubicBezTo>
                      <a:cubicBezTo>
                        <a:pt x="2828" y="5971"/>
                        <a:pt x="2875" y="5988"/>
                        <a:pt x="2923" y="5988"/>
                      </a:cubicBezTo>
                      <a:cubicBezTo>
                        <a:pt x="2862" y="6022"/>
                        <a:pt x="2800" y="6050"/>
                        <a:pt x="2745" y="6094"/>
                      </a:cubicBezTo>
                      <a:cubicBezTo>
                        <a:pt x="2664" y="6159"/>
                        <a:pt x="2557" y="6194"/>
                        <a:pt x="2458" y="6220"/>
                      </a:cubicBezTo>
                      <a:cubicBezTo>
                        <a:pt x="2279" y="6268"/>
                        <a:pt x="2092" y="6259"/>
                        <a:pt x="1929" y="6359"/>
                      </a:cubicBezTo>
                      <a:cubicBezTo>
                        <a:pt x="1925" y="6361"/>
                        <a:pt x="1928" y="6368"/>
                        <a:pt x="1933" y="6365"/>
                      </a:cubicBezTo>
                      <a:cubicBezTo>
                        <a:pt x="2083" y="6282"/>
                        <a:pt x="2254" y="6302"/>
                        <a:pt x="2417" y="6272"/>
                      </a:cubicBezTo>
                      <a:cubicBezTo>
                        <a:pt x="2415" y="6274"/>
                        <a:pt x="2412" y="6276"/>
                        <a:pt x="2410" y="6278"/>
                      </a:cubicBezTo>
                      <a:cubicBezTo>
                        <a:pt x="2366" y="6312"/>
                        <a:pt x="2325" y="6335"/>
                        <a:pt x="2271" y="6351"/>
                      </a:cubicBezTo>
                      <a:cubicBezTo>
                        <a:pt x="2199" y="6372"/>
                        <a:pt x="2136" y="6411"/>
                        <a:pt x="2074" y="6453"/>
                      </a:cubicBezTo>
                      <a:cubicBezTo>
                        <a:pt x="2070" y="6456"/>
                        <a:pt x="2074" y="6464"/>
                        <a:pt x="2079" y="6461"/>
                      </a:cubicBezTo>
                      <a:cubicBezTo>
                        <a:pt x="2156" y="6414"/>
                        <a:pt x="2240" y="6395"/>
                        <a:pt x="2326" y="6370"/>
                      </a:cubicBezTo>
                      <a:cubicBezTo>
                        <a:pt x="2398" y="6349"/>
                        <a:pt x="2443" y="6286"/>
                        <a:pt x="2518" y="6271"/>
                      </a:cubicBezTo>
                      <a:cubicBezTo>
                        <a:pt x="2624" y="6250"/>
                        <a:pt x="2736" y="6271"/>
                        <a:pt x="2788" y="6154"/>
                      </a:cubicBezTo>
                      <a:cubicBezTo>
                        <a:pt x="2791" y="6148"/>
                        <a:pt x="2783" y="6141"/>
                        <a:pt x="2779" y="6147"/>
                      </a:cubicBezTo>
                      <a:cubicBezTo>
                        <a:pt x="2721" y="6218"/>
                        <a:pt x="2640" y="6221"/>
                        <a:pt x="2559" y="6230"/>
                      </a:cubicBezTo>
                      <a:cubicBezTo>
                        <a:pt x="2634" y="6200"/>
                        <a:pt x="2706" y="6171"/>
                        <a:pt x="2770" y="6120"/>
                      </a:cubicBezTo>
                      <a:cubicBezTo>
                        <a:pt x="2828" y="6074"/>
                        <a:pt x="2931" y="6048"/>
                        <a:pt x="2960" y="5978"/>
                      </a:cubicBezTo>
                      <a:cubicBezTo>
                        <a:pt x="2961" y="5975"/>
                        <a:pt x="2959" y="5972"/>
                        <a:pt x="2957" y="5971"/>
                      </a:cubicBezTo>
                      <a:cubicBezTo>
                        <a:pt x="2956" y="5968"/>
                        <a:pt x="2954" y="5966"/>
                        <a:pt x="2950" y="5966"/>
                      </a:cubicBezTo>
                      <a:cubicBezTo>
                        <a:pt x="2899" y="5958"/>
                        <a:pt x="2854" y="5935"/>
                        <a:pt x="2802" y="5929"/>
                      </a:cubicBezTo>
                      <a:cubicBezTo>
                        <a:pt x="2756" y="5924"/>
                        <a:pt x="2707" y="5924"/>
                        <a:pt x="2659" y="5928"/>
                      </a:cubicBezTo>
                      <a:cubicBezTo>
                        <a:pt x="2682" y="5918"/>
                        <a:pt x="2706" y="5909"/>
                        <a:pt x="2730" y="5902"/>
                      </a:cubicBezTo>
                      <a:cubicBezTo>
                        <a:pt x="2776" y="5888"/>
                        <a:pt x="2820" y="5891"/>
                        <a:pt x="2866" y="5889"/>
                      </a:cubicBezTo>
                      <a:cubicBezTo>
                        <a:pt x="2894" y="5913"/>
                        <a:pt x="2925" y="5933"/>
                        <a:pt x="2961" y="5943"/>
                      </a:cubicBezTo>
                      <a:cubicBezTo>
                        <a:pt x="3038" y="5963"/>
                        <a:pt x="3115" y="5914"/>
                        <a:pt x="3182" y="5883"/>
                      </a:cubicBezTo>
                      <a:cubicBezTo>
                        <a:pt x="3278" y="5839"/>
                        <a:pt x="3398" y="5833"/>
                        <a:pt x="3479" y="5761"/>
                      </a:cubicBezTo>
                      <a:cubicBezTo>
                        <a:pt x="3551" y="5698"/>
                        <a:pt x="3578" y="5617"/>
                        <a:pt x="3590" y="5525"/>
                      </a:cubicBezTo>
                      <a:cubicBezTo>
                        <a:pt x="3599" y="5453"/>
                        <a:pt x="3599" y="5383"/>
                        <a:pt x="3619" y="5312"/>
                      </a:cubicBezTo>
                      <a:cubicBezTo>
                        <a:pt x="3635" y="5256"/>
                        <a:pt x="3669" y="5204"/>
                        <a:pt x="3689" y="5149"/>
                      </a:cubicBezTo>
                      <a:cubicBezTo>
                        <a:pt x="3704" y="5109"/>
                        <a:pt x="3705" y="5068"/>
                        <a:pt x="3699" y="5026"/>
                      </a:cubicBezTo>
                      <a:cubicBezTo>
                        <a:pt x="3696" y="5005"/>
                        <a:pt x="3677" y="4983"/>
                        <a:pt x="3666" y="4967"/>
                      </a:cubicBezTo>
                      <a:cubicBezTo>
                        <a:pt x="3645" y="4936"/>
                        <a:pt x="3650" y="4894"/>
                        <a:pt x="3650" y="4859"/>
                      </a:cubicBezTo>
                      <a:cubicBezTo>
                        <a:pt x="3651" y="4806"/>
                        <a:pt x="3637" y="4757"/>
                        <a:pt x="3614" y="4709"/>
                      </a:cubicBezTo>
                      <a:cubicBezTo>
                        <a:pt x="3608" y="4697"/>
                        <a:pt x="3601" y="4686"/>
                        <a:pt x="3593" y="4675"/>
                      </a:cubicBezTo>
                      <a:cubicBezTo>
                        <a:pt x="3590" y="4668"/>
                        <a:pt x="3587" y="4660"/>
                        <a:pt x="3584" y="4653"/>
                      </a:cubicBezTo>
                      <a:cubicBezTo>
                        <a:pt x="3559" y="4598"/>
                        <a:pt x="3533" y="4547"/>
                        <a:pt x="3547" y="4485"/>
                      </a:cubicBezTo>
                      <a:cubicBezTo>
                        <a:pt x="3552" y="4464"/>
                        <a:pt x="3560" y="4444"/>
                        <a:pt x="3568" y="4423"/>
                      </a:cubicBezTo>
                      <a:cubicBezTo>
                        <a:pt x="3570" y="4423"/>
                        <a:pt x="3573" y="4422"/>
                        <a:pt x="3575" y="4421"/>
                      </a:cubicBezTo>
                      <a:cubicBezTo>
                        <a:pt x="3656" y="4384"/>
                        <a:pt x="3742" y="4552"/>
                        <a:pt x="3747" y="4614"/>
                      </a:cubicBezTo>
                      <a:cubicBezTo>
                        <a:pt x="3747" y="4619"/>
                        <a:pt x="3756" y="4621"/>
                        <a:pt x="3757" y="4615"/>
                      </a:cubicBezTo>
                      <a:cubicBezTo>
                        <a:pt x="3760" y="4595"/>
                        <a:pt x="3760" y="4572"/>
                        <a:pt x="3757" y="4548"/>
                      </a:cubicBezTo>
                      <a:cubicBezTo>
                        <a:pt x="3758" y="4550"/>
                        <a:pt x="3759" y="4552"/>
                        <a:pt x="3760" y="4554"/>
                      </a:cubicBezTo>
                      <a:cubicBezTo>
                        <a:pt x="3778" y="4597"/>
                        <a:pt x="3782" y="4644"/>
                        <a:pt x="3791" y="4690"/>
                      </a:cubicBezTo>
                      <a:cubicBezTo>
                        <a:pt x="3808" y="4782"/>
                        <a:pt x="3862" y="4866"/>
                        <a:pt x="3859" y="4962"/>
                      </a:cubicBezTo>
                      <a:cubicBezTo>
                        <a:pt x="3857" y="5044"/>
                        <a:pt x="3809" y="5124"/>
                        <a:pt x="3799" y="5206"/>
                      </a:cubicBezTo>
                      <a:cubicBezTo>
                        <a:pt x="3786" y="5303"/>
                        <a:pt x="3782" y="5401"/>
                        <a:pt x="3767" y="5497"/>
                      </a:cubicBezTo>
                      <a:cubicBezTo>
                        <a:pt x="3737" y="5680"/>
                        <a:pt x="3655" y="5825"/>
                        <a:pt x="3541" y="5969"/>
                      </a:cubicBezTo>
                      <a:cubicBezTo>
                        <a:pt x="3457" y="6075"/>
                        <a:pt x="3395" y="6191"/>
                        <a:pt x="3392" y="6329"/>
                      </a:cubicBezTo>
                      <a:cubicBezTo>
                        <a:pt x="3392" y="6333"/>
                        <a:pt x="3398" y="6334"/>
                        <a:pt x="3398" y="6330"/>
                      </a:cubicBezTo>
                      <a:cubicBezTo>
                        <a:pt x="3415" y="6208"/>
                        <a:pt x="3485" y="6120"/>
                        <a:pt x="3559" y="6031"/>
                      </a:cubicBezTo>
                      <a:cubicBezTo>
                        <a:pt x="3537" y="6086"/>
                        <a:pt x="3527" y="6144"/>
                        <a:pt x="3526" y="6215"/>
                      </a:cubicBezTo>
                      <a:cubicBezTo>
                        <a:pt x="3525" y="6302"/>
                        <a:pt x="3482" y="6387"/>
                        <a:pt x="3448" y="6464"/>
                      </a:cubicBezTo>
                      <a:cubicBezTo>
                        <a:pt x="3430" y="6504"/>
                        <a:pt x="3412" y="6545"/>
                        <a:pt x="3420" y="6589"/>
                      </a:cubicBezTo>
                      <a:cubicBezTo>
                        <a:pt x="3429" y="6645"/>
                        <a:pt x="3448" y="6695"/>
                        <a:pt x="3457" y="6750"/>
                      </a:cubicBezTo>
                      <a:cubicBezTo>
                        <a:pt x="3457" y="6748"/>
                        <a:pt x="3456" y="6746"/>
                        <a:pt x="3455" y="6745"/>
                      </a:cubicBezTo>
                      <a:cubicBezTo>
                        <a:pt x="3430" y="6684"/>
                        <a:pt x="3399" y="6630"/>
                        <a:pt x="3388" y="6564"/>
                      </a:cubicBezTo>
                      <a:cubicBezTo>
                        <a:pt x="3390" y="6550"/>
                        <a:pt x="3391" y="6536"/>
                        <a:pt x="3392" y="6522"/>
                      </a:cubicBezTo>
                      <a:cubicBezTo>
                        <a:pt x="3392" y="6516"/>
                        <a:pt x="3383" y="6511"/>
                        <a:pt x="3378" y="6517"/>
                      </a:cubicBezTo>
                      <a:cubicBezTo>
                        <a:pt x="3330" y="6577"/>
                        <a:pt x="3315" y="6657"/>
                        <a:pt x="3279" y="6725"/>
                      </a:cubicBezTo>
                      <a:cubicBezTo>
                        <a:pt x="3243" y="6794"/>
                        <a:pt x="3184" y="6849"/>
                        <a:pt x="3133" y="6908"/>
                      </a:cubicBezTo>
                      <a:cubicBezTo>
                        <a:pt x="3091" y="6956"/>
                        <a:pt x="3056" y="7009"/>
                        <a:pt x="3034" y="7070"/>
                      </a:cubicBezTo>
                      <a:cubicBezTo>
                        <a:pt x="3022" y="7103"/>
                        <a:pt x="3020" y="7140"/>
                        <a:pt x="3011" y="7174"/>
                      </a:cubicBezTo>
                      <a:cubicBezTo>
                        <a:pt x="2998" y="7223"/>
                        <a:pt x="2975" y="7269"/>
                        <a:pt x="2951" y="7313"/>
                      </a:cubicBezTo>
                      <a:cubicBezTo>
                        <a:pt x="2881" y="7448"/>
                        <a:pt x="2780" y="7573"/>
                        <a:pt x="2754" y="7726"/>
                      </a:cubicBezTo>
                      <a:cubicBezTo>
                        <a:pt x="2756" y="7684"/>
                        <a:pt x="2761" y="7643"/>
                        <a:pt x="2768" y="7604"/>
                      </a:cubicBezTo>
                      <a:cubicBezTo>
                        <a:pt x="2774" y="7568"/>
                        <a:pt x="2784" y="7533"/>
                        <a:pt x="2804" y="7503"/>
                      </a:cubicBezTo>
                      <a:cubicBezTo>
                        <a:pt x="2823" y="7474"/>
                        <a:pt x="2845" y="7453"/>
                        <a:pt x="2854" y="7420"/>
                      </a:cubicBezTo>
                      <a:cubicBezTo>
                        <a:pt x="2855" y="7415"/>
                        <a:pt x="2848" y="7411"/>
                        <a:pt x="2845" y="7415"/>
                      </a:cubicBezTo>
                      <a:cubicBezTo>
                        <a:pt x="2805" y="7462"/>
                        <a:pt x="2755" y="7493"/>
                        <a:pt x="2735" y="7554"/>
                      </a:cubicBezTo>
                      <a:cubicBezTo>
                        <a:pt x="2713" y="7621"/>
                        <a:pt x="2709" y="7698"/>
                        <a:pt x="2709" y="7768"/>
                      </a:cubicBezTo>
                      <a:cubicBezTo>
                        <a:pt x="2709" y="7846"/>
                        <a:pt x="2732" y="7922"/>
                        <a:pt x="2764" y="7993"/>
                      </a:cubicBezTo>
                      <a:cubicBezTo>
                        <a:pt x="2769" y="8003"/>
                        <a:pt x="2774" y="8014"/>
                        <a:pt x="2781" y="8025"/>
                      </a:cubicBezTo>
                      <a:cubicBezTo>
                        <a:pt x="2781" y="8026"/>
                        <a:pt x="2781" y="8027"/>
                        <a:pt x="2782" y="8028"/>
                      </a:cubicBezTo>
                      <a:cubicBezTo>
                        <a:pt x="2802" y="8092"/>
                        <a:pt x="2841" y="8147"/>
                        <a:pt x="2865" y="8209"/>
                      </a:cubicBezTo>
                      <a:cubicBezTo>
                        <a:pt x="2866" y="8219"/>
                        <a:pt x="2866" y="8228"/>
                        <a:pt x="2865" y="8237"/>
                      </a:cubicBezTo>
                      <a:cubicBezTo>
                        <a:pt x="2865" y="8240"/>
                        <a:pt x="2868" y="8241"/>
                        <a:pt x="2869" y="8238"/>
                      </a:cubicBezTo>
                      <a:cubicBezTo>
                        <a:pt x="2870" y="8234"/>
                        <a:pt x="2870" y="8230"/>
                        <a:pt x="2871" y="8225"/>
                      </a:cubicBezTo>
                      <a:cubicBezTo>
                        <a:pt x="2877" y="8244"/>
                        <a:pt x="2882" y="8264"/>
                        <a:pt x="2884" y="8285"/>
                      </a:cubicBezTo>
                      <a:cubicBezTo>
                        <a:pt x="2885" y="8291"/>
                        <a:pt x="2893" y="8291"/>
                        <a:pt x="2893" y="8285"/>
                      </a:cubicBezTo>
                      <a:cubicBezTo>
                        <a:pt x="2897" y="8211"/>
                        <a:pt x="2870" y="8151"/>
                        <a:pt x="2848" y="8082"/>
                      </a:cubicBezTo>
                      <a:cubicBezTo>
                        <a:pt x="2816" y="7985"/>
                        <a:pt x="2795" y="7891"/>
                        <a:pt x="2801" y="7788"/>
                      </a:cubicBezTo>
                      <a:cubicBezTo>
                        <a:pt x="2811" y="7608"/>
                        <a:pt x="2944" y="7457"/>
                        <a:pt x="3022" y="7301"/>
                      </a:cubicBezTo>
                      <a:cubicBezTo>
                        <a:pt x="3054" y="7238"/>
                        <a:pt x="3072" y="7173"/>
                        <a:pt x="3084" y="7104"/>
                      </a:cubicBezTo>
                      <a:cubicBezTo>
                        <a:pt x="3098" y="7024"/>
                        <a:pt x="3159" y="6958"/>
                        <a:pt x="3210" y="6898"/>
                      </a:cubicBezTo>
                      <a:cubicBezTo>
                        <a:pt x="3277" y="6822"/>
                        <a:pt x="3338" y="6736"/>
                        <a:pt x="3369" y="6639"/>
                      </a:cubicBezTo>
                      <a:cubicBezTo>
                        <a:pt x="3371" y="6662"/>
                        <a:pt x="3376" y="6684"/>
                        <a:pt x="3384" y="6707"/>
                      </a:cubicBezTo>
                      <a:cubicBezTo>
                        <a:pt x="3406" y="6771"/>
                        <a:pt x="3423" y="6833"/>
                        <a:pt x="3442" y="6899"/>
                      </a:cubicBezTo>
                      <a:cubicBezTo>
                        <a:pt x="3462" y="6967"/>
                        <a:pt x="3491" y="7033"/>
                        <a:pt x="3490" y="7105"/>
                      </a:cubicBezTo>
                      <a:cubicBezTo>
                        <a:pt x="3489" y="7143"/>
                        <a:pt x="3474" y="7180"/>
                        <a:pt x="3471" y="7218"/>
                      </a:cubicBezTo>
                      <a:cubicBezTo>
                        <a:pt x="3468" y="7259"/>
                        <a:pt x="3479" y="7301"/>
                        <a:pt x="3480" y="7342"/>
                      </a:cubicBezTo>
                      <a:cubicBezTo>
                        <a:pt x="3480" y="7349"/>
                        <a:pt x="3490" y="7350"/>
                        <a:pt x="3492" y="7344"/>
                      </a:cubicBezTo>
                      <a:cubicBezTo>
                        <a:pt x="3509" y="7274"/>
                        <a:pt x="3514" y="7205"/>
                        <a:pt x="3535" y="7135"/>
                      </a:cubicBezTo>
                      <a:cubicBezTo>
                        <a:pt x="3550" y="7087"/>
                        <a:pt x="3539" y="7034"/>
                        <a:pt x="3525" y="6985"/>
                      </a:cubicBezTo>
                      <a:cubicBezTo>
                        <a:pt x="3526" y="6987"/>
                        <a:pt x="3527" y="6990"/>
                        <a:pt x="3528" y="6992"/>
                      </a:cubicBezTo>
                      <a:cubicBezTo>
                        <a:pt x="3531" y="6998"/>
                        <a:pt x="3535" y="7004"/>
                        <a:pt x="3538" y="7010"/>
                      </a:cubicBezTo>
                      <a:cubicBezTo>
                        <a:pt x="3551" y="7053"/>
                        <a:pt x="3567" y="7096"/>
                        <a:pt x="3580" y="7141"/>
                      </a:cubicBezTo>
                      <a:cubicBezTo>
                        <a:pt x="3593" y="7189"/>
                        <a:pt x="3595" y="7239"/>
                        <a:pt x="3602" y="7289"/>
                      </a:cubicBezTo>
                      <a:cubicBezTo>
                        <a:pt x="3610" y="7346"/>
                        <a:pt x="3630" y="7400"/>
                        <a:pt x="3636" y="7458"/>
                      </a:cubicBezTo>
                      <a:cubicBezTo>
                        <a:pt x="3636" y="7463"/>
                        <a:pt x="3642" y="7463"/>
                        <a:pt x="3642" y="7458"/>
                      </a:cubicBezTo>
                      <a:cubicBezTo>
                        <a:pt x="3648" y="7350"/>
                        <a:pt x="3641" y="7245"/>
                        <a:pt x="3622" y="7143"/>
                      </a:cubicBezTo>
                      <a:cubicBezTo>
                        <a:pt x="3666" y="7201"/>
                        <a:pt x="3717" y="7253"/>
                        <a:pt x="3775" y="7298"/>
                      </a:cubicBezTo>
                      <a:cubicBezTo>
                        <a:pt x="3779" y="7301"/>
                        <a:pt x="3783" y="7295"/>
                        <a:pt x="3780" y="7292"/>
                      </a:cubicBezTo>
                      <a:cubicBezTo>
                        <a:pt x="3690" y="7200"/>
                        <a:pt x="3634" y="7077"/>
                        <a:pt x="3578" y="6963"/>
                      </a:cubicBezTo>
                      <a:cubicBezTo>
                        <a:pt x="3542" y="6890"/>
                        <a:pt x="3523" y="6828"/>
                        <a:pt x="3517" y="6746"/>
                      </a:cubicBezTo>
                      <a:cubicBezTo>
                        <a:pt x="3514" y="6690"/>
                        <a:pt x="3493" y="6641"/>
                        <a:pt x="3476" y="6588"/>
                      </a:cubicBezTo>
                      <a:cubicBezTo>
                        <a:pt x="3459" y="6537"/>
                        <a:pt x="3493" y="6483"/>
                        <a:pt x="3511" y="6437"/>
                      </a:cubicBezTo>
                      <a:cubicBezTo>
                        <a:pt x="3533" y="6382"/>
                        <a:pt x="3553" y="6324"/>
                        <a:pt x="3559" y="6264"/>
                      </a:cubicBezTo>
                      <a:cubicBezTo>
                        <a:pt x="3566" y="6198"/>
                        <a:pt x="3556" y="6133"/>
                        <a:pt x="3575" y="6069"/>
                      </a:cubicBezTo>
                      <a:cubicBezTo>
                        <a:pt x="3588" y="6025"/>
                        <a:pt x="3614" y="5984"/>
                        <a:pt x="3634" y="5942"/>
                      </a:cubicBezTo>
                      <a:cubicBezTo>
                        <a:pt x="3639" y="5935"/>
                        <a:pt x="3644" y="5929"/>
                        <a:pt x="3649" y="5922"/>
                      </a:cubicBezTo>
                      <a:cubicBezTo>
                        <a:pt x="3705" y="5849"/>
                        <a:pt x="3745" y="5771"/>
                        <a:pt x="3775" y="5689"/>
                      </a:cubicBezTo>
                      <a:cubicBezTo>
                        <a:pt x="3780" y="5701"/>
                        <a:pt x="3787" y="5713"/>
                        <a:pt x="3796" y="5724"/>
                      </a:cubicBezTo>
                      <a:cubicBezTo>
                        <a:pt x="3840" y="5776"/>
                        <a:pt x="3870" y="5820"/>
                        <a:pt x="3893" y="5885"/>
                      </a:cubicBezTo>
                      <a:cubicBezTo>
                        <a:pt x="3914" y="5941"/>
                        <a:pt x="3945" y="5986"/>
                        <a:pt x="3980" y="6033"/>
                      </a:cubicBezTo>
                      <a:cubicBezTo>
                        <a:pt x="3982" y="6036"/>
                        <a:pt x="3984" y="6038"/>
                        <a:pt x="3986" y="6040"/>
                      </a:cubicBezTo>
                      <a:cubicBezTo>
                        <a:pt x="4008" y="6077"/>
                        <a:pt x="4028" y="6114"/>
                        <a:pt x="4047" y="6151"/>
                      </a:cubicBezTo>
                      <a:cubicBezTo>
                        <a:pt x="4116" y="6317"/>
                        <a:pt x="4109" y="6512"/>
                        <a:pt x="4115" y="6690"/>
                      </a:cubicBezTo>
                      <a:cubicBezTo>
                        <a:pt x="4115" y="6695"/>
                        <a:pt x="4121" y="6696"/>
                        <a:pt x="4124" y="6692"/>
                      </a:cubicBezTo>
                      <a:cubicBezTo>
                        <a:pt x="4128" y="6685"/>
                        <a:pt x="4128" y="6688"/>
                        <a:pt x="4128" y="6679"/>
                      </a:cubicBezTo>
                      <a:cubicBezTo>
                        <a:pt x="4128" y="6679"/>
                        <a:pt x="4127" y="6678"/>
                        <a:pt x="4127" y="6679"/>
                      </a:cubicBezTo>
                      <a:cubicBezTo>
                        <a:pt x="4144" y="6656"/>
                        <a:pt x="4138" y="6566"/>
                        <a:pt x="4140" y="6536"/>
                      </a:cubicBezTo>
                      <a:cubicBezTo>
                        <a:pt x="4145" y="6487"/>
                        <a:pt x="4147" y="6437"/>
                        <a:pt x="4145" y="6387"/>
                      </a:cubicBezTo>
                      <a:cubicBezTo>
                        <a:pt x="4191" y="6490"/>
                        <a:pt x="4263" y="6581"/>
                        <a:pt x="4290" y="6691"/>
                      </a:cubicBezTo>
                      <a:cubicBezTo>
                        <a:pt x="4292" y="6697"/>
                        <a:pt x="4300" y="6694"/>
                        <a:pt x="4299" y="6689"/>
                      </a:cubicBezTo>
                      <a:cubicBezTo>
                        <a:pt x="4280" y="6551"/>
                        <a:pt x="4213" y="6434"/>
                        <a:pt x="4172" y="6304"/>
                      </a:cubicBezTo>
                      <a:cubicBezTo>
                        <a:pt x="4146" y="6223"/>
                        <a:pt x="4113" y="6141"/>
                        <a:pt x="4065" y="6070"/>
                      </a:cubicBezTo>
                      <a:cubicBezTo>
                        <a:pt x="4042" y="6029"/>
                        <a:pt x="4012" y="5991"/>
                        <a:pt x="3984" y="5953"/>
                      </a:cubicBezTo>
                      <a:cubicBezTo>
                        <a:pt x="3950" y="5906"/>
                        <a:pt x="3936" y="5848"/>
                        <a:pt x="3913" y="5796"/>
                      </a:cubicBezTo>
                      <a:cubicBezTo>
                        <a:pt x="3892" y="5749"/>
                        <a:pt x="3852" y="5718"/>
                        <a:pt x="3822" y="5677"/>
                      </a:cubicBezTo>
                      <a:cubicBezTo>
                        <a:pt x="3816" y="5669"/>
                        <a:pt x="3812" y="5658"/>
                        <a:pt x="3809" y="5647"/>
                      </a:cubicBezTo>
                      <a:cubicBezTo>
                        <a:pt x="3840" y="5682"/>
                        <a:pt x="3883" y="5712"/>
                        <a:pt x="3911" y="5742"/>
                      </a:cubicBezTo>
                      <a:cubicBezTo>
                        <a:pt x="3962" y="5795"/>
                        <a:pt x="3965" y="5867"/>
                        <a:pt x="3996" y="5930"/>
                      </a:cubicBezTo>
                      <a:cubicBezTo>
                        <a:pt x="4035" y="6007"/>
                        <a:pt x="4108" y="6049"/>
                        <a:pt x="4171" y="6103"/>
                      </a:cubicBezTo>
                      <a:cubicBezTo>
                        <a:pt x="4175" y="6107"/>
                        <a:pt x="4182" y="6102"/>
                        <a:pt x="4179" y="6097"/>
                      </a:cubicBezTo>
                      <a:cubicBezTo>
                        <a:pt x="4135" y="6041"/>
                        <a:pt x="4081" y="5986"/>
                        <a:pt x="4044" y="5926"/>
                      </a:cubicBezTo>
                      <a:cubicBezTo>
                        <a:pt x="4012" y="5873"/>
                        <a:pt x="4012" y="5809"/>
                        <a:pt x="3974" y="5758"/>
                      </a:cubicBezTo>
                      <a:cubicBezTo>
                        <a:pt x="3946" y="5722"/>
                        <a:pt x="3904" y="5697"/>
                        <a:pt x="3872" y="5666"/>
                      </a:cubicBezTo>
                      <a:cubicBezTo>
                        <a:pt x="3833" y="5629"/>
                        <a:pt x="3823" y="5594"/>
                        <a:pt x="3814" y="5550"/>
                      </a:cubicBezTo>
                      <a:cubicBezTo>
                        <a:pt x="3822" y="5512"/>
                        <a:pt x="3828" y="5473"/>
                        <a:pt x="3833" y="5434"/>
                      </a:cubicBezTo>
                      <a:cubicBezTo>
                        <a:pt x="3846" y="5337"/>
                        <a:pt x="3845" y="5237"/>
                        <a:pt x="3869" y="5142"/>
                      </a:cubicBezTo>
                      <a:cubicBezTo>
                        <a:pt x="3874" y="5121"/>
                        <a:pt x="3881" y="5101"/>
                        <a:pt x="3888" y="5081"/>
                      </a:cubicBezTo>
                      <a:cubicBezTo>
                        <a:pt x="3893" y="5101"/>
                        <a:pt x="3901" y="5121"/>
                        <a:pt x="3910" y="5139"/>
                      </a:cubicBezTo>
                      <a:cubicBezTo>
                        <a:pt x="3902" y="5182"/>
                        <a:pt x="3911" y="5226"/>
                        <a:pt x="3906" y="5269"/>
                      </a:cubicBezTo>
                      <a:cubicBezTo>
                        <a:pt x="3906" y="5272"/>
                        <a:pt x="3911" y="5273"/>
                        <a:pt x="3911" y="5270"/>
                      </a:cubicBezTo>
                      <a:cubicBezTo>
                        <a:pt x="3918" y="5233"/>
                        <a:pt x="3918" y="5194"/>
                        <a:pt x="3920" y="5157"/>
                      </a:cubicBezTo>
                      <a:cubicBezTo>
                        <a:pt x="3926" y="5166"/>
                        <a:pt x="3932" y="5175"/>
                        <a:pt x="3939" y="5184"/>
                      </a:cubicBezTo>
                      <a:cubicBezTo>
                        <a:pt x="3940" y="5210"/>
                        <a:pt x="3942" y="5236"/>
                        <a:pt x="3939" y="5262"/>
                      </a:cubicBezTo>
                      <a:cubicBezTo>
                        <a:pt x="3939" y="5265"/>
                        <a:pt x="3943" y="5265"/>
                        <a:pt x="3943" y="5263"/>
                      </a:cubicBezTo>
                      <a:cubicBezTo>
                        <a:pt x="3947" y="5242"/>
                        <a:pt x="3950" y="5221"/>
                        <a:pt x="3951" y="5199"/>
                      </a:cubicBezTo>
                      <a:cubicBezTo>
                        <a:pt x="3961" y="5210"/>
                        <a:pt x="3971" y="5221"/>
                        <a:pt x="3982" y="5230"/>
                      </a:cubicBezTo>
                      <a:cubicBezTo>
                        <a:pt x="3978" y="5257"/>
                        <a:pt x="3974" y="5283"/>
                        <a:pt x="3972" y="5310"/>
                      </a:cubicBezTo>
                      <a:cubicBezTo>
                        <a:pt x="3972" y="5312"/>
                        <a:pt x="3976" y="5313"/>
                        <a:pt x="3976" y="5310"/>
                      </a:cubicBezTo>
                      <a:cubicBezTo>
                        <a:pt x="3980" y="5286"/>
                        <a:pt x="3987" y="5262"/>
                        <a:pt x="3990" y="5238"/>
                      </a:cubicBezTo>
                      <a:cubicBezTo>
                        <a:pt x="3990" y="5238"/>
                        <a:pt x="3991" y="5238"/>
                        <a:pt x="3991" y="5239"/>
                      </a:cubicBezTo>
                      <a:cubicBezTo>
                        <a:pt x="4000" y="5284"/>
                        <a:pt x="4006" y="5329"/>
                        <a:pt x="4011" y="5375"/>
                      </a:cubicBezTo>
                      <a:cubicBezTo>
                        <a:pt x="4012" y="5379"/>
                        <a:pt x="4017" y="5379"/>
                        <a:pt x="4017" y="5375"/>
                      </a:cubicBezTo>
                      <a:cubicBezTo>
                        <a:pt x="4016" y="5336"/>
                        <a:pt x="4019" y="5293"/>
                        <a:pt x="4010" y="5254"/>
                      </a:cubicBezTo>
                      <a:cubicBezTo>
                        <a:pt x="4022" y="5263"/>
                        <a:pt x="4034" y="5271"/>
                        <a:pt x="4046" y="5280"/>
                      </a:cubicBezTo>
                      <a:cubicBezTo>
                        <a:pt x="4051" y="5318"/>
                        <a:pt x="4056" y="5357"/>
                        <a:pt x="4057" y="5397"/>
                      </a:cubicBezTo>
                      <a:cubicBezTo>
                        <a:pt x="4057" y="5403"/>
                        <a:pt x="4066" y="5403"/>
                        <a:pt x="4066" y="5397"/>
                      </a:cubicBezTo>
                      <a:cubicBezTo>
                        <a:pt x="4066" y="5361"/>
                        <a:pt x="4065" y="5325"/>
                        <a:pt x="4062" y="5289"/>
                      </a:cubicBezTo>
                      <a:cubicBezTo>
                        <a:pt x="4076" y="5298"/>
                        <a:pt x="4091" y="5306"/>
                        <a:pt x="4107" y="5314"/>
                      </a:cubicBezTo>
                      <a:cubicBezTo>
                        <a:pt x="4116" y="5367"/>
                        <a:pt x="4126" y="5419"/>
                        <a:pt x="4123" y="5473"/>
                      </a:cubicBezTo>
                      <a:cubicBezTo>
                        <a:pt x="4123" y="5479"/>
                        <a:pt x="4130" y="5478"/>
                        <a:pt x="4131" y="5473"/>
                      </a:cubicBezTo>
                      <a:cubicBezTo>
                        <a:pt x="4137" y="5427"/>
                        <a:pt x="4138" y="5375"/>
                        <a:pt x="4130" y="5325"/>
                      </a:cubicBezTo>
                      <a:cubicBezTo>
                        <a:pt x="4144" y="5332"/>
                        <a:pt x="4159" y="5339"/>
                        <a:pt x="4173" y="5346"/>
                      </a:cubicBezTo>
                      <a:cubicBezTo>
                        <a:pt x="4176" y="5389"/>
                        <a:pt x="4181" y="5433"/>
                        <a:pt x="4182" y="5477"/>
                      </a:cubicBezTo>
                      <a:cubicBezTo>
                        <a:pt x="4182" y="5482"/>
                        <a:pt x="4189" y="5482"/>
                        <a:pt x="4189" y="5477"/>
                      </a:cubicBezTo>
                      <a:cubicBezTo>
                        <a:pt x="4190" y="5437"/>
                        <a:pt x="4193" y="5395"/>
                        <a:pt x="4192" y="5354"/>
                      </a:cubicBezTo>
                      <a:cubicBezTo>
                        <a:pt x="4197" y="5356"/>
                        <a:pt x="4202" y="5358"/>
                        <a:pt x="4207" y="5360"/>
                      </a:cubicBezTo>
                      <a:cubicBezTo>
                        <a:pt x="4211" y="5374"/>
                        <a:pt x="4214" y="5387"/>
                        <a:pt x="4216" y="5401"/>
                      </a:cubicBezTo>
                      <a:cubicBezTo>
                        <a:pt x="4220" y="5446"/>
                        <a:pt x="4219" y="5491"/>
                        <a:pt x="4213" y="5535"/>
                      </a:cubicBezTo>
                      <a:cubicBezTo>
                        <a:pt x="4212" y="5537"/>
                        <a:pt x="4216" y="5538"/>
                        <a:pt x="4216" y="5536"/>
                      </a:cubicBezTo>
                      <a:cubicBezTo>
                        <a:pt x="4227" y="5492"/>
                        <a:pt x="4230" y="5447"/>
                        <a:pt x="4230" y="5401"/>
                      </a:cubicBezTo>
                      <a:cubicBezTo>
                        <a:pt x="4230" y="5392"/>
                        <a:pt x="4230" y="5380"/>
                        <a:pt x="4229" y="5369"/>
                      </a:cubicBezTo>
                      <a:cubicBezTo>
                        <a:pt x="4238" y="5372"/>
                        <a:pt x="4247" y="5376"/>
                        <a:pt x="4256" y="5380"/>
                      </a:cubicBezTo>
                      <a:cubicBezTo>
                        <a:pt x="4261" y="5456"/>
                        <a:pt x="4269" y="5530"/>
                        <a:pt x="4262" y="5608"/>
                      </a:cubicBezTo>
                      <a:cubicBezTo>
                        <a:pt x="4261" y="5613"/>
                        <a:pt x="4269" y="5614"/>
                        <a:pt x="4269" y="5609"/>
                      </a:cubicBezTo>
                      <a:cubicBezTo>
                        <a:pt x="4280" y="5539"/>
                        <a:pt x="4289" y="5461"/>
                        <a:pt x="4279" y="5388"/>
                      </a:cubicBezTo>
                      <a:cubicBezTo>
                        <a:pt x="4287" y="5392"/>
                        <a:pt x="4295" y="5395"/>
                        <a:pt x="4304" y="5398"/>
                      </a:cubicBezTo>
                      <a:cubicBezTo>
                        <a:pt x="4306" y="5448"/>
                        <a:pt x="4304" y="5498"/>
                        <a:pt x="4304" y="5550"/>
                      </a:cubicBezTo>
                      <a:cubicBezTo>
                        <a:pt x="4304" y="5552"/>
                        <a:pt x="4307" y="5552"/>
                        <a:pt x="4307" y="5550"/>
                      </a:cubicBezTo>
                      <a:cubicBezTo>
                        <a:pt x="4312" y="5501"/>
                        <a:pt x="4318" y="5453"/>
                        <a:pt x="4321" y="5404"/>
                      </a:cubicBezTo>
                      <a:cubicBezTo>
                        <a:pt x="4327" y="5406"/>
                        <a:pt x="4334" y="5409"/>
                        <a:pt x="4340" y="5411"/>
                      </a:cubicBezTo>
                      <a:cubicBezTo>
                        <a:pt x="4353" y="5485"/>
                        <a:pt x="4339" y="5561"/>
                        <a:pt x="4342" y="5637"/>
                      </a:cubicBezTo>
                      <a:cubicBezTo>
                        <a:pt x="4342" y="5642"/>
                        <a:pt x="4349" y="5642"/>
                        <a:pt x="4349" y="5637"/>
                      </a:cubicBezTo>
                      <a:cubicBezTo>
                        <a:pt x="4354" y="5577"/>
                        <a:pt x="4378" y="5490"/>
                        <a:pt x="4367" y="5420"/>
                      </a:cubicBezTo>
                      <a:cubicBezTo>
                        <a:pt x="4377" y="5423"/>
                        <a:pt x="4387" y="5426"/>
                        <a:pt x="4396" y="5428"/>
                      </a:cubicBezTo>
                      <a:cubicBezTo>
                        <a:pt x="4398" y="5440"/>
                        <a:pt x="4400" y="5452"/>
                        <a:pt x="4400" y="5464"/>
                      </a:cubicBezTo>
                      <a:cubicBezTo>
                        <a:pt x="4403" y="5504"/>
                        <a:pt x="4402" y="5545"/>
                        <a:pt x="4399" y="5585"/>
                      </a:cubicBezTo>
                      <a:cubicBezTo>
                        <a:pt x="4395" y="5663"/>
                        <a:pt x="4389" y="5740"/>
                        <a:pt x="4402" y="5816"/>
                      </a:cubicBezTo>
                      <a:cubicBezTo>
                        <a:pt x="4403" y="5818"/>
                        <a:pt x="4406" y="5817"/>
                        <a:pt x="4405" y="5816"/>
                      </a:cubicBezTo>
                      <a:cubicBezTo>
                        <a:pt x="4394" y="5731"/>
                        <a:pt x="4408" y="5645"/>
                        <a:pt x="4415" y="5561"/>
                      </a:cubicBezTo>
                      <a:cubicBezTo>
                        <a:pt x="4418" y="5522"/>
                        <a:pt x="4423" y="5478"/>
                        <a:pt x="4420" y="5435"/>
                      </a:cubicBezTo>
                      <a:cubicBezTo>
                        <a:pt x="4421" y="5435"/>
                        <a:pt x="4423" y="5436"/>
                        <a:pt x="4425" y="5436"/>
                      </a:cubicBezTo>
                      <a:cubicBezTo>
                        <a:pt x="4416" y="5507"/>
                        <a:pt x="4431" y="5580"/>
                        <a:pt x="4438" y="5651"/>
                      </a:cubicBezTo>
                      <a:cubicBezTo>
                        <a:pt x="4445" y="5724"/>
                        <a:pt x="4448" y="5797"/>
                        <a:pt x="4444" y="5870"/>
                      </a:cubicBezTo>
                      <a:cubicBezTo>
                        <a:pt x="4443" y="5875"/>
                        <a:pt x="4451" y="5875"/>
                        <a:pt x="4451" y="5870"/>
                      </a:cubicBezTo>
                      <a:cubicBezTo>
                        <a:pt x="4466" y="5735"/>
                        <a:pt x="4468" y="5576"/>
                        <a:pt x="4442" y="5440"/>
                      </a:cubicBezTo>
                      <a:cubicBezTo>
                        <a:pt x="4458" y="5444"/>
                        <a:pt x="4474" y="5447"/>
                        <a:pt x="4490" y="5450"/>
                      </a:cubicBezTo>
                      <a:cubicBezTo>
                        <a:pt x="4492" y="5479"/>
                        <a:pt x="4491" y="5509"/>
                        <a:pt x="4492" y="5539"/>
                      </a:cubicBezTo>
                      <a:cubicBezTo>
                        <a:pt x="4496" y="5631"/>
                        <a:pt x="4524" y="5718"/>
                        <a:pt x="4504" y="5812"/>
                      </a:cubicBezTo>
                      <a:cubicBezTo>
                        <a:pt x="4503" y="5814"/>
                        <a:pt x="4507" y="5815"/>
                        <a:pt x="4508" y="5813"/>
                      </a:cubicBezTo>
                      <a:cubicBezTo>
                        <a:pt x="4533" y="5717"/>
                        <a:pt x="4508" y="5622"/>
                        <a:pt x="4511" y="5525"/>
                      </a:cubicBezTo>
                      <a:cubicBezTo>
                        <a:pt x="4512" y="5508"/>
                        <a:pt x="4515" y="5481"/>
                        <a:pt x="4516" y="5454"/>
                      </a:cubicBezTo>
                      <a:cubicBezTo>
                        <a:pt x="4519" y="5454"/>
                        <a:pt x="4523" y="5454"/>
                        <a:pt x="4527" y="5455"/>
                      </a:cubicBezTo>
                      <a:cubicBezTo>
                        <a:pt x="4532" y="5563"/>
                        <a:pt x="4537" y="5672"/>
                        <a:pt x="4545" y="5779"/>
                      </a:cubicBezTo>
                      <a:cubicBezTo>
                        <a:pt x="4546" y="5785"/>
                        <a:pt x="4554" y="5785"/>
                        <a:pt x="4554" y="5779"/>
                      </a:cubicBezTo>
                      <a:cubicBezTo>
                        <a:pt x="4551" y="5675"/>
                        <a:pt x="4570" y="5562"/>
                        <a:pt x="4554" y="5457"/>
                      </a:cubicBezTo>
                      <a:cubicBezTo>
                        <a:pt x="4572" y="5458"/>
                        <a:pt x="4589" y="5459"/>
                        <a:pt x="4607" y="5458"/>
                      </a:cubicBezTo>
                      <a:cubicBezTo>
                        <a:pt x="4606" y="5486"/>
                        <a:pt x="4603" y="5514"/>
                        <a:pt x="4604" y="5542"/>
                      </a:cubicBezTo>
                      <a:cubicBezTo>
                        <a:pt x="4607" y="5620"/>
                        <a:pt x="4609" y="5698"/>
                        <a:pt x="4595" y="5775"/>
                      </a:cubicBezTo>
                      <a:cubicBezTo>
                        <a:pt x="4595" y="5778"/>
                        <a:pt x="4598" y="5779"/>
                        <a:pt x="4599" y="5776"/>
                      </a:cubicBezTo>
                      <a:cubicBezTo>
                        <a:pt x="4616" y="5703"/>
                        <a:pt x="4618" y="5630"/>
                        <a:pt x="4619" y="5555"/>
                      </a:cubicBezTo>
                      <a:cubicBezTo>
                        <a:pt x="4619" y="5525"/>
                        <a:pt x="4625" y="5491"/>
                        <a:pt x="4629" y="5457"/>
                      </a:cubicBezTo>
                      <a:cubicBezTo>
                        <a:pt x="4639" y="5456"/>
                        <a:pt x="4649" y="5455"/>
                        <a:pt x="4660" y="5453"/>
                      </a:cubicBezTo>
                      <a:cubicBezTo>
                        <a:pt x="4649" y="5556"/>
                        <a:pt x="4653" y="5663"/>
                        <a:pt x="4641" y="5766"/>
                      </a:cubicBezTo>
                      <a:cubicBezTo>
                        <a:pt x="4625" y="5907"/>
                        <a:pt x="4600" y="6047"/>
                        <a:pt x="4571" y="6186"/>
                      </a:cubicBezTo>
                      <a:cubicBezTo>
                        <a:pt x="4570" y="6192"/>
                        <a:pt x="4578" y="6194"/>
                        <a:pt x="4579" y="6188"/>
                      </a:cubicBezTo>
                      <a:cubicBezTo>
                        <a:pt x="4612" y="6059"/>
                        <a:pt x="4641" y="5928"/>
                        <a:pt x="4660" y="5795"/>
                      </a:cubicBezTo>
                      <a:cubicBezTo>
                        <a:pt x="4676" y="5686"/>
                        <a:pt x="4698" y="5562"/>
                        <a:pt x="4686" y="5450"/>
                      </a:cubicBezTo>
                      <a:cubicBezTo>
                        <a:pt x="4703" y="5448"/>
                        <a:pt x="4721" y="5446"/>
                        <a:pt x="4738" y="5446"/>
                      </a:cubicBezTo>
                      <a:cubicBezTo>
                        <a:pt x="4736" y="5462"/>
                        <a:pt x="4735" y="5477"/>
                        <a:pt x="4733" y="5493"/>
                      </a:cubicBezTo>
                      <a:cubicBezTo>
                        <a:pt x="4727" y="5556"/>
                        <a:pt x="4720" y="5618"/>
                        <a:pt x="4715" y="5681"/>
                      </a:cubicBezTo>
                      <a:cubicBezTo>
                        <a:pt x="4715" y="5684"/>
                        <a:pt x="4719" y="5684"/>
                        <a:pt x="4719" y="5681"/>
                      </a:cubicBezTo>
                      <a:cubicBezTo>
                        <a:pt x="4728" y="5614"/>
                        <a:pt x="4740" y="5547"/>
                        <a:pt x="4748" y="5480"/>
                      </a:cubicBezTo>
                      <a:cubicBezTo>
                        <a:pt x="4749" y="5469"/>
                        <a:pt x="4751" y="5458"/>
                        <a:pt x="4754" y="5446"/>
                      </a:cubicBezTo>
                      <a:cubicBezTo>
                        <a:pt x="4763" y="5446"/>
                        <a:pt x="4773" y="5447"/>
                        <a:pt x="4782" y="5449"/>
                      </a:cubicBezTo>
                      <a:cubicBezTo>
                        <a:pt x="4776" y="5501"/>
                        <a:pt x="4780" y="5555"/>
                        <a:pt x="4768" y="5607"/>
                      </a:cubicBezTo>
                      <a:cubicBezTo>
                        <a:pt x="4754" y="5670"/>
                        <a:pt x="4736" y="5731"/>
                        <a:pt x="4724" y="5795"/>
                      </a:cubicBezTo>
                      <a:cubicBezTo>
                        <a:pt x="4699" y="5929"/>
                        <a:pt x="4678" y="6064"/>
                        <a:pt x="4625" y="6190"/>
                      </a:cubicBezTo>
                      <a:cubicBezTo>
                        <a:pt x="4623" y="6195"/>
                        <a:pt x="4632" y="6199"/>
                        <a:pt x="4634" y="6193"/>
                      </a:cubicBezTo>
                      <a:cubicBezTo>
                        <a:pt x="4692" y="6069"/>
                        <a:pt x="4719" y="5935"/>
                        <a:pt x="4746" y="5802"/>
                      </a:cubicBezTo>
                      <a:cubicBezTo>
                        <a:pt x="4759" y="5738"/>
                        <a:pt x="4776" y="5677"/>
                        <a:pt x="4794" y="5614"/>
                      </a:cubicBezTo>
                      <a:cubicBezTo>
                        <a:pt x="4808" y="5563"/>
                        <a:pt x="4809" y="5510"/>
                        <a:pt x="4810" y="5457"/>
                      </a:cubicBezTo>
                      <a:cubicBezTo>
                        <a:pt x="4821" y="5461"/>
                        <a:pt x="4831" y="5467"/>
                        <a:pt x="4840" y="5475"/>
                      </a:cubicBezTo>
                      <a:cubicBezTo>
                        <a:pt x="4838" y="5487"/>
                        <a:pt x="4837" y="5499"/>
                        <a:pt x="4835" y="5507"/>
                      </a:cubicBezTo>
                      <a:cubicBezTo>
                        <a:pt x="4828" y="5548"/>
                        <a:pt x="4823" y="5591"/>
                        <a:pt x="4815" y="5632"/>
                      </a:cubicBezTo>
                      <a:cubicBezTo>
                        <a:pt x="4789" y="5759"/>
                        <a:pt x="4783" y="5897"/>
                        <a:pt x="4726" y="6015"/>
                      </a:cubicBezTo>
                      <a:cubicBezTo>
                        <a:pt x="4725" y="6017"/>
                        <a:pt x="4729" y="6019"/>
                        <a:pt x="4730" y="6017"/>
                      </a:cubicBezTo>
                      <a:cubicBezTo>
                        <a:pt x="4788" y="5905"/>
                        <a:pt x="4801" y="5780"/>
                        <a:pt x="4830" y="5659"/>
                      </a:cubicBezTo>
                      <a:cubicBezTo>
                        <a:pt x="4840" y="5619"/>
                        <a:pt x="4846" y="5578"/>
                        <a:pt x="4853" y="5537"/>
                      </a:cubicBezTo>
                      <a:cubicBezTo>
                        <a:pt x="4855" y="5524"/>
                        <a:pt x="4858" y="5512"/>
                        <a:pt x="4860" y="5499"/>
                      </a:cubicBezTo>
                      <a:cubicBezTo>
                        <a:pt x="4869" y="5510"/>
                        <a:pt x="4878" y="5519"/>
                        <a:pt x="4887" y="5529"/>
                      </a:cubicBezTo>
                      <a:cubicBezTo>
                        <a:pt x="4857" y="5614"/>
                        <a:pt x="4851" y="5715"/>
                        <a:pt x="4830" y="5802"/>
                      </a:cubicBezTo>
                      <a:cubicBezTo>
                        <a:pt x="4797" y="5932"/>
                        <a:pt x="4756" y="6055"/>
                        <a:pt x="4712" y="6181"/>
                      </a:cubicBezTo>
                      <a:cubicBezTo>
                        <a:pt x="4672" y="6294"/>
                        <a:pt x="4630" y="6406"/>
                        <a:pt x="4588" y="6517"/>
                      </a:cubicBezTo>
                      <a:cubicBezTo>
                        <a:pt x="4548" y="6624"/>
                        <a:pt x="4522" y="6740"/>
                        <a:pt x="4449" y="6830"/>
                      </a:cubicBezTo>
                      <a:cubicBezTo>
                        <a:pt x="4447" y="6833"/>
                        <a:pt x="4451" y="6837"/>
                        <a:pt x="4453" y="6834"/>
                      </a:cubicBezTo>
                      <a:cubicBezTo>
                        <a:pt x="4514" y="6767"/>
                        <a:pt x="4546" y="6681"/>
                        <a:pt x="4578" y="6598"/>
                      </a:cubicBezTo>
                      <a:cubicBezTo>
                        <a:pt x="4621" y="6486"/>
                        <a:pt x="4669" y="6377"/>
                        <a:pt x="4710" y="6264"/>
                      </a:cubicBezTo>
                      <a:cubicBezTo>
                        <a:pt x="4754" y="6138"/>
                        <a:pt x="4804" y="6016"/>
                        <a:pt x="4837" y="5886"/>
                      </a:cubicBezTo>
                      <a:cubicBezTo>
                        <a:pt x="4866" y="5775"/>
                        <a:pt x="4890" y="5663"/>
                        <a:pt x="4910" y="5549"/>
                      </a:cubicBezTo>
                      <a:cubicBezTo>
                        <a:pt x="4914" y="5553"/>
                        <a:pt x="4919" y="5557"/>
                        <a:pt x="4924" y="5561"/>
                      </a:cubicBezTo>
                      <a:cubicBezTo>
                        <a:pt x="4917" y="5585"/>
                        <a:pt x="4914" y="5611"/>
                        <a:pt x="4909" y="5634"/>
                      </a:cubicBezTo>
                      <a:cubicBezTo>
                        <a:pt x="4900" y="5679"/>
                        <a:pt x="4891" y="5724"/>
                        <a:pt x="4875" y="5768"/>
                      </a:cubicBezTo>
                      <a:cubicBezTo>
                        <a:pt x="4875" y="5770"/>
                        <a:pt x="4878" y="5772"/>
                        <a:pt x="4879" y="5769"/>
                      </a:cubicBezTo>
                      <a:cubicBezTo>
                        <a:pt x="4898" y="5731"/>
                        <a:pt x="4910" y="5692"/>
                        <a:pt x="4921" y="5651"/>
                      </a:cubicBezTo>
                      <a:cubicBezTo>
                        <a:pt x="4928" y="5625"/>
                        <a:pt x="4936" y="5600"/>
                        <a:pt x="4943" y="5574"/>
                      </a:cubicBezTo>
                      <a:cubicBezTo>
                        <a:pt x="4947" y="5577"/>
                        <a:pt x="4951" y="5580"/>
                        <a:pt x="4956" y="5583"/>
                      </a:cubicBezTo>
                      <a:cubicBezTo>
                        <a:pt x="4914" y="5702"/>
                        <a:pt x="4902" y="5836"/>
                        <a:pt x="4865" y="5956"/>
                      </a:cubicBezTo>
                      <a:cubicBezTo>
                        <a:pt x="4820" y="6101"/>
                        <a:pt x="4789" y="6249"/>
                        <a:pt x="4721" y="6386"/>
                      </a:cubicBezTo>
                      <a:cubicBezTo>
                        <a:pt x="4719" y="6390"/>
                        <a:pt x="4725" y="6394"/>
                        <a:pt x="4728" y="6390"/>
                      </a:cubicBezTo>
                      <a:cubicBezTo>
                        <a:pt x="4793" y="6270"/>
                        <a:pt x="4831" y="6140"/>
                        <a:pt x="4872" y="6010"/>
                      </a:cubicBezTo>
                      <a:cubicBezTo>
                        <a:pt x="4914" y="5875"/>
                        <a:pt x="4954" y="5739"/>
                        <a:pt x="4979" y="5599"/>
                      </a:cubicBezTo>
                      <a:cubicBezTo>
                        <a:pt x="4986" y="5605"/>
                        <a:pt x="4992" y="5611"/>
                        <a:pt x="4998" y="5617"/>
                      </a:cubicBezTo>
                      <a:moveTo>
                        <a:pt x="2352" y="7883"/>
                      </a:moveTo>
                      <a:cubicBezTo>
                        <a:pt x="2392" y="7926"/>
                        <a:pt x="2438" y="7972"/>
                        <a:pt x="2487" y="8013"/>
                      </a:cubicBezTo>
                      <a:cubicBezTo>
                        <a:pt x="2487" y="8031"/>
                        <a:pt x="2488" y="8048"/>
                        <a:pt x="2489" y="8066"/>
                      </a:cubicBezTo>
                      <a:cubicBezTo>
                        <a:pt x="2421" y="8039"/>
                        <a:pt x="2361" y="8004"/>
                        <a:pt x="2304" y="7953"/>
                      </a:cubicBezTo>
                      <a:cubicBezTo>
                        <a:pt x="2290" y="7940"/>
                        <a:pt x="2276" y="7926"/>
                        <a:pt x="2263" y="7912"/>
                      </a:cubicBezTo>
                      <a:cubicBezTo>
                        <a:pt x="2314" y="7857"/>
                        <a:pt x="2369" y="7805"/>
                        <a:pt x="2426" y="7758"/>
                      </a:cubicBezTo>
                      <a:cubicBezTo>
                        <a:pt x="2468" y="7724"/>
                        <a:pt x="2521" y="7693"/>
                        <a:pt x="2565" y="7654"/>
                      </a:cubicBezTo>
                      <a:cubicBezTo>
                        <a:pt x="2564" y="7655"/>
                        <a:pt x="2564" y="7657"/>
                        <a:pt x="2563" y="7658"/>
                      </a:cubicBezTo>
                      <a:cubicBezTo>
                        <a:pt x="2540" y="7728"/>
                        <a:pt x="2521" y="7802"/>
                        <a:pt x="2502" y="7874"/>
                      </a:cubicBezTo>
                      <a:cubicBezTo>
                        <a:pt x="2492" y="7915"/>
                        <a:pt x="2488" y="7957"/>
                        <a:pt x="2487" y="8000"/>
                      </a:cubicBezTo>
                      <a:cubicBezTo>
                        <a:pt x="2440" y="7963"/>
                        <a:pt x="2397" y="7922"/>
                        <a:pt x="2355" y="7879"/>
                      </a:cubicBezTo>
                      <a:cubicBezTo>
                        <a:pt x="2353" y="7876"/>
                        <a:pt x="2349" y="7880"/>
                        <a:pt x="2352" y="7883"/>
                      </a:cubicBezTo>
                      <a:moveTo>
                        <a:pt x="3626" y="4369"/>
                      </a:moveTo>
                      <a:cubicBezTo>
                        <a:pt x="3625" y="4368"/>
                        <a:pt x="3624" y="4368"/>
                        <a:pt x="3623" y="4368"/>
                      </a:cubicBezTo>
                      <a:cubicBezTo>
                        <a:pt x="3624" y="4368"/>
                        <a:pt x="3624" y="4368"/>
                        <a:pt x="3625" y="4367"/>
                      </a:cubicBezTo>
                      <a:cubicBezTo>
                        <a:pt x="3625" y="4368"/>
                        <a:pt x="3626" y="4368"/>
                        <a:pt x="3626" y="4369"/>
                      </a:cubicBezTo>
                      <a:moveTo>
                        <a:pt x="3898" y="4753"/>
                      </a:moveTo>
                      <a:lnTo>
                        <a:pt x="3898" y="4752"/>
                      </a:lnTo>
                      <a:cubicBezTo>
                        <a:pt x="3899" y="4752"/>
                        <a:pt x="3900" y="4752"/>
                        <a:pt x="3901" y="4751"/>
                      </a:cubicBezTo>
                      <a:cubicBezTo>
                        <a:pt x="3901" y="4752"/>
                        <a:pt x="3900" y="4753"/>
                        <a:pt x="3899" y="4754"/>
                      </a:cubicBezTo>
                      <a:cubicBezTo>
                        <a:pt x="3899" y="4754"/>
                        <a:pt x="3899" y="4753"/>
                        <a:pt x="3898" y="4753"/>
                      </a:cubicBezTo>
                      <a:moveTo>
                        <a:pt x="3914" y="4905"/>
                      </a:moveTo>
                      <a:cubicBezTo>
                        <a:pt x="3915" y="4907"/>
                        <a:pt x="3916" y="4908"/>
                        <a:pt x="3918" y="4910"/>
                      </a:cubicBezTo>
                      <a:cubicBezTo>
                        <a:pt x="3917" y="4910"/>
                        <a:pt x="3917" y="4911"/>
                        <a:pt x="3917" y="4911"/>
                      </a:cubicBezTo>
                      <a:cubicBezTo>
                        <a:pt x="3917" y="4912"/>
                        <a:pt x="3916" y="4913"/>
                        <a:pt x="3916" y="4914"/>
                      </a:cubicBezTo>
                      <a:cubicBezTo>
                        <a:pt x="3916" y="4914"/>
                        <a:pt x="3916" y="4915"/>
                        <a:pt x="3915" y="4915"/>
                      </a:cubicBezTo>
                      <a:cubicBezTo>
                        <a:pt x="3915" y="4913"/>
                        <a:pt x="3915" y="4910"/>
                        <a:pt x="3915" y="4908"/>
                      </a:cubicBezTo>
                      <a:cubicBezTo>
                        <a:pt x="3914" y="4907"/>
                        <a:pt x="3914" y="4906"/>
                        <a:pt x="3914" y="4905"/>
                      </a:cubicBezTo>
                      <a:moveTo>
                        <a:pt x="4136" y="5144"/>
                      </a:moveTo>
                      <a:lnTo>
                        <a:pt x="4137" y="5143"/>
                      </a:lnTo>
                      <a:cubicBezTo>
                        <a:pt x="4139" y="5144"/>
                        <a:pt x="4140" y="5145"/>
                        <a:pt x="4141" y="5146"/>
                      </a:cubicBezTo>
                      <a:cubicBezTo>
                        <a:pt x="4140" y="5145"/>
                        <a:pt x="4138" y="5145"/>
                        <a:pt x="4136" y="5144"/>
                      </a:cubicBezTo>
                      <a:moveTo>
                        <a:pt x="5067" y="4766"/>
                      </a:moveTo>
                      <a:cubicBezTo>
                        <a:pt x="5065" y="4773"/>
                        <a:pt x="5063" y="4779"/>
                        <a:pt x="5061" y="4786"/>
                      </a:cubicBezTo>
                      <a:cubicBezTo>
                        <a:pt x="5057" y="4798"/>
                        <a:pt x="5052" y="4809"/>
                        <a:pt x="5046" y="4819"/>
                      </a:cubicBezTo>
                      <a:cubicBezTo>
                        <a:pt x="5046" y="4773"/>
                        <a:pt x="5052" y="4727"/>
                        <a:pt x="5050" y="4680"/>
                      </a:cubicBezTo>
                      <a:cubicBezTo>
                        <a:pt x="5047" y="4616"/>
                        <a:pt x="5033" y="4554"/>
                        <a:pt x="5015" y="4493"/>
                      </a:cubicBezTo>
                      <a:cubicBezTo>
                        <a:pt x="5014" y="4491"/>
                        <a:pt x="5011" y="4492"/>
                        <a:pt x="5012" y="4494"/>
                      </a:cubicBezTo>
                      <a:cubicBezTo>
                        <a:pt x="5026" y="4551"/>
                        <a:pt x="5033" y="4608"/>
                        <a:pt x="5033" y="4667"/>
                      </a:cubicBezTo>
                      <a:cubicBezTo>
                        <a:pt x="5033" y="4713"/>
                        <a:pt x="5024" y="4757"/>
                        <a:pt x="5022" y="4803"/>
                      </a:cubicBezTo>
                      <a:cubicBezTo>
                        <a:pt x="5021" y="4819"/>
                        <a:pt x="5023" y="4843"/>
                        <a:pt x="5024" y="4868"/>
                      </a:cubicBezTo>
                      <a:cubicBezTo>
                        <a:pt x="5016" y="4893"/>
                        <a:pt x="5012" y="4919"/>
                        <a:pt x="5003" y="4944"/>
                      </a:cubicBezTo>
                      <a:cubicBezTo>
                        <a:pt x="5001" y="4951"/>
                        <a:pt x="4998" y="4958"/>
                        <a:pt x="4994" y="4965"/>
                      </a:cubicBezTo>
                      <a:lnTo>
                        <a:pt x="4993" y="4965"/>
                      </a:lnTo>
                      <a:lnTo>
                        <a:pt x="4993" y="4966"/>
                      </a:lnTo>
                      <a:cubicBezTo>
                        <a:pt x="5022" y="4876"/>
                        <a:pt x="5009" y="4779"/>
                        <a:pt x="5000" y="4686"/>
                      </a:cubicBezTo>
                      <a:cubicBezTo>
                        <a:pt x="5000" y="4684"/>
                        <a:pt x="4997" y="4684"/>
                        <a:pt x="4997" y="4686"/>
                      </a:cubicBezTo>
                      <a:cubicBezTo>
                        <a:pt x="4998" y="4793"/>
                        <a:pt x="5006" y="4894"/>
                        <a:pt x="4961" y="4994"/>
                      </a:cubicBezTo>
                      <a:cubicBezTo>
                        <a:pt x="4941" y="5038"/>
                        <a:pt x="4920" y="5080"/>
                        <a:pt x="4908" y="5127"/>
                      </a:cubicBezTo>
                      <a:cubicBezTo>
                        <a:pt x="4903" y="5145"/>
                        <a:pt x="4898" y="5162"/>
                        <a:pt x="4891" y="5179"/>
                      </a:cubicBezTo>
                      <a:cubicBezTo>
                        <a:pt x="4879" y="5196"/>
                        <a:pt x="4864" y="5211"/>
                        <a:pt x="4844" y="5217"/>
                      </a:cubicBezTo>
                      <a:cubicBezTo>
                        <a:pt x="4812" y="5227"/>
                        <a:pt x="4817" y="5189"/>
                        <a:pt x="4824" y="5159"/>
                      </a:cubicBezTo>
                      <a:cubicBezTo>
                        <a:pt x="4828" y="5152"/>
                        <a:pt x="4831" y="5144"/>
                        <a:pt x="4834" y="5138"/>
                      </a:cubicBezTo>
                      <a:cubicBezTo>
                        <a:pt x="4865" y="5063"/>
                        <a:pt x="4916" y="4970"/>
                        <a:pt x="4907" y="4887"/>
                      </a:cubicBezTo>
                      <a:cubicBezTo>
                        <a:pt x="4907" y="4882"/>
                        <a:pt x="4900" y="4881"/>
                        <a:pt x="4898" y="4886"/>
                      </a:cubicBezTo>
                      <a:cubicBezTo>
                        <a:pt x="4870" y="5002"/>
                        <a:pt x="4824" y="5105"/>
                        <a:pt x="4739" y="5192"/>
                      </a:cubicBezTo>
                      <a:cubicBezTo>
                        <a:pt x="4707" y="5224"/>
                        <a:pt x="4606" y="5226"/>
                        <a:pt x="4541" y="5201"/>
                      </a:cubicBezTo>
                      <a:lnTo>
                        <a:pt x="4542" y="5201"/>
                      </a:lnTo>
                      <a:cubicBezTo>
                        <a:pt x="4562" y="5183"/>
                        <a:pt x="4583" y="5163"/>
                        <a:pt x="4599" y="5140"/>
                      </a:cubicBezTo>
                      <a:cubicBezTo>
                        <a:pt x="4613" y="5120"/>
                        <a:pt x="4620" y="5096"/>
                        <a:pt x="4635" y="5076"/>
                      </a:cubicBezTo>
                      <a:cubicBezTo>
                        <a:pt x="4636" y="5074"/>
                        <a:pt x="4634" y="5072"/>
                        <a:pt x="4633" y="5074"/>
                      </a:cubicBezTo>
                      <a:cubicBezTo>
                        <a:pt x="4616" y="5092"/>
                        <a:pt x="4607" y="5115"/>
                        <a:pt x="4592" y="5135"/>
                      </a:cubicBezTo>
                      <a:cubicBezTo>
                        <a:pt x="4575" y="5156"/>
                        <a:pt x="4554" y="5175"/>
                        <a:pt x="4538" y="5198"/>
                      </a:cubicBezTo>
                      <a:cubicBezTo>
                        <a:pt x="4537" y="5199"/>
                        <a:pt x="4538" y="5199"/>
                        <a:pt x="4538" y="5200"/>
                      </a:cubicBezTo>
                      <a:cubicBezTo>
                        <a:pt x="4532" y="5198"/>
                        <a:pt x="4526" y="5195"/>
                        <a:pt x="4520" y="5192"/>
                      </a:cubicBezTo>
                      <a:cubicBezTo>
                        <a:pt x="4541" y="5166"/>
                        <a:pt x="4560" y="5139"/>
                        <a:pt x="4575" y="5109"/>
                      </a:cubicBezTo>
                      <a:cubicBezTo>
                        <a:pt x="4576" y="5107"/>
                        <a:pt x="4573" y="5105"/>
                        <a:pt x="4572" y="5107"/>
                      </a:cubicBezTo>
                      <a:cubicBezTo>
                        <a:pt x="4555" y="5136"/>
                        <a:pt x="4534" y="5162"/>
                        <a:pt x="4513" y="5187"/>
                      </a:cubicBezTo>
                      <a:cubicBezTo>
                        <a:pt x="4498" y="5177"/>
                        <a:pt x="4487" y="5165"/>
                        <a:pt x="4484" y="5151"/>
                      </a:cubicBezTo>
                      <a:cubicBezTo>
                        <a:pt x="4508" y="5130"/>
                        <a:pt x="4522" y="5096"/>
                        <a:pt x="4536" y="5067"/>
                      </a:cubicBezTo>
                      <a:cubicBezTo>
                        <a:pt x="4561" y="5015"/>
                        <a:pt x="4619" y="4994"/>
                        <a:pt x="4615" y="4931"/>
                      </a:cubicBezTo>
                      <a:cubicBezTo>
                        <a:pt x="4614" y="4927"/>
                        <a:pt x="4608" y="4926"/>
                        <a:pt x="4607" y="4930"/>
                      </a:cubicBezTo>
                      <a:cubicBezTo>
                        <a:pt x="4592" y="4977"/>
                        <a:pt x="4551" y="4992"/>
                        <a:pt x="4519" y="5023"/>
                      </a:cubicBezTo>
                      <a:cubicBezTo>
                        <a:pt x="4498" y="5044"/>
                        <a:pt x="4484" y="5072"/>
                        <a:pt x="4468" y="5097"/>
                      </a:cubicBezTo>
                      <a:cubicBezTo>
                        <a:pt x="4427" y="5161"/>
                        <a:pt x="4408" y="5078"/>
                        <a:pt x="4371" y="5059"/>
                      </a:cubicBezTo>
                      <a:cubicBezTo>
                        <a:pt x="4366" y="5056"/>
                        <a:pt x="4360" y="5054"/>
                        <a:pt x="4355" y="5051"/>
                      </a:cubicBezTo>
                      <a:cubicBezTo>
                        <a:pt x="4363" y="5051"/>
                        <a:pt x="4370" y="5049"/>
                        <a:pt x="4377" y="5046"/>
                      </a:cubicBezTo>
                      <a:cubicBezTo>
                        <a:pt x="4394" y="5040"/>
                        <a:pt x="4408" y="5019"/>
                        <a:pt x="4419" y="5006"/>
                      </a:cubicBezTo>
                      <a:cubicBezTo>
                        <a:pt x="4434" y="4988"/>
                        <a:pt x="4447" y="4969"/>
                        <a:pt x="4456" y="4947"/>
                      </a:cubicBezTo>
                      <a:cubicBezTo>
                        <a:pt x="4456" y="4945"/>
                        <a:pt x="4453" y="4943"/>
                        <a:pt x="4452" y="4945"/>
                      </a:cubicBezTo>
                      <a:cubicBezTo>
                        <a:pt x="4432" y="4969"/>
                        <a:pt x="4416" y="4996"/>
                        <a:pt x="4390" y="5015"/>
                      </a:cubicBezTo>
                      <a:cubicBezTo>
                        <a:pt x="4374" y="5026"/>
                        <a:pt x="4349" y="5030"/>
                        <a:pt x="4326" y="5027"/>
                      </a:cubicBezTo>
                      <a:cubicBezTo>
                        <a:pt x="4373" y="5007"/>
                        <a:pt x="4414" y="4947"/>
                        <a:pt x="4417" y="4908"/>
                      </a:cubicBezTo>
                      <a:cubicBezTo>
                        <a:pt x="4418" y="4903"/>
                        <a:pt x="4410" y="4902"/>
                        <a:pt x="4409" y="4906"/>
                      </a:cubicBezTo>
                      <a:cubicBezTo>
                        <a:pt x="4401" y="4950"/>
                        <a:pt x="4334" y="5012"/>
                        <a:pt x="4288" y="4988"/>
                      </a:cubicBezTo>
                      <a:cubicBezTo>
                        <a:pt x="4267" y="4978"/>
                        <a:pt x="4265" y="4929"/>
                        <a:pt x="4260" y="4909"/>
                      </a:cubicBezTo>
                      <a:cubicBezTo>
                        <a:pt x="4258" y="4902"/>
                        <a:pt x="4253" y="4895"/>
                        <a:pt x="4249" y="4890"/>
                      </a:cubicBezTo>
                      <a:cubicBezTo>
                        <a:pt x="4248" y="4888"/>
                        <a:pt x="4247" y="4886"/>
                        <a:pt x="4246" y="4885"/>
                      </a:cubicBezTo>
                      <a:cubicBezTo>
                        <a:pt x="4248" y="4883"/>
                        <a:pt x="4251" y="4880"/>
                        <a:pt x="4254" y="4877"/>
                      </a:cubicBezTo>
                      <a:lnTo>
                        <a:pt x="4254" y="4877"/>
                      </a:lnTo>
                      <a:cubicBezTo>
                        <a:pt x="4298" y="4867"/>
                        <a:pt x="4339" y="4841"/>
                        <a:pt x="4372" y="4815"/>
                      </a:cubicBezTo>
                      <a:cubicBezTo>
                        <a:pt x="4375" y="4812"/>
                        <a:pt x="4371" y="4807"/>
                        <a:pt x="4367" y="4809"/>
                      </a:cubicBezTo>
                      <a:cubicBezTo>
                        <a:pt x="4333" y="4831"/>
                        <a:pt x="4287" y="4841"/>
                        <a:pt x="4246" y="4846"/>
                      </a:cubicBezTo>
                      <a:cubicBezTo>
                        <a:pt x="4228" y="4848"/>
                        <a:pt x="4207" y="4848"/>
                        <a:pt x="4190" y="4840"/>
                      </a:cubicBezTo>
                      <a:cubicBezTo>
                        <a:pt x="4185" y="4835"/>
                        <a:pt x="4179" y="4830"/>
                        <a:pt x="4176" y="4824"/>
                      </a:cubicBezTo>
                      <a:cubicBezTo>
                        <a:pt x="4175" y="4821"/>
                        <a:pt x="4175" y="4818"/>
                        <a:pt x="4174" y="4814"/>
                      </a:cubicBezTo>
                      <a:lnTo>
                        <a:pt x="4174" y="4814"/>
                      </a:lnTo>
                      <a:cubicBezTo>
                        <a:pt x="4175" y="4807"/>
                        <a:pt x="4179" y="4801"/>
                        <a:pt x="4184" y="4795"/>
                      </a:cubicBezTo>
                      <a:cubicBezTo>
                        <a:pt x="4195" y="4783"/>
                        <a:pt x="4209" y="4773"/>
                        <a:pt x="4224" y="4763"/>
                      </a:cubicBezTo>
                      <a:cubicBezTo>
                        <a:pt x="4248" y="4749"/>
                        <a:pt x="4275" y="4743"/>
                        <a:pt x="4299" y="4730"/>
                      </a:cubicBezTo>
                      <a:cubicBezTo>
                        <a:pt x="4325" y="4716"/>
                        <a:pt x="4345" y="4695"/>
                        <a:pt x="4368" y="4678"/>
                      </a:cubicBezTo>
                      <a:cubicBezTo>
                        <a:pt x="4388" y="4664"/>
                        <a:pt x="4406" y="4651"/>
                        <a:pt x="4421" y="4631"/>
                      </a:cubicBezTo>
                      <a:cubicBezTo>
                        <a:pt x="4422" y="4629"/>
                        <a:pt x="4419" y="4626"/>
                        <a:pt x="4417" y="4628"/>
                      </a:cubicBezTo>
                      <a:cubicBezTo>
                        <a:pt x="4394" y="4649"/>
                        <a:pt x="4368" y="4659"/>
                        <a:pt x="4341" y="4673"/>
                      </a:cubicBezTo>
                      <a:cubicBezTo>
                        <a:pt x="4329" y="4680"/>
                        <a:pt x="4317" y="4689"/>
                        <a:pt x="4305" y="4697"/>
                      </a:cubicBezTo>
                      <a:cubicBezTo>
                        <a:pt x="4297" y="4703"/>
                        <a:pt x="4289" y="4707"/>
                        <a:pt x="4280" y="4711"/>
                      </a:cubicBezTo>
                      <a:cubicBezTo>
                        <a:pt x="4274" y="4712"/>
                        <a:pt x="4267" y="4712"/>
                        <a:pt x="4262" y="4713"/>
                      </a:cubicBezTo>
                      <a:cubicBezTo>
                        <a:pt x="4234" y="4717"/>
                        <a:pt x="4206" y="4721"/>
                        <a:pt x="4179" y="4732"/>
                      </a:cubicBezTo>
                      <a:cubicBezTo>
                        <a:pt x="4177" y="4733"/>
                        <a:pt x="4174" y="4735"/>
                        <a:pt x="4171" y="4736"/>
                      </a:cubicBezTo>
                      <a:cubicBezTo>
                        <a:pt x="4210" y="4680"/>
                        <a:pt x="4303" y="4630"/>
                        <a:pt x="4326" y="4581"/>
                      </a:cubicBezTo>
                      <a:cubicBezTo>
                        <a:pt x="4329" y="4575"/>
                        <a:pt x="4322" y="4569"/>
                        <a:pt x="4318" y="4574"/>
                      </a:cubicBezTo>
                      <a:cubicBezTo>
                        <a:pt x="4289" y="4607"/>
                        <a:pt x="4262" y="4628"/>
                        <a:pt x="4220" y="4642"/>
                      </a:cubicBezTo>
                      <a:cubicBezTo>
                        <a:pt x="4196" y="4650"/>
                        <a:pt x="4178" y="4659"/>
                        <a:pt x="4159" y="4676"/>
                      </a:cubicBezTo>
                      <a:cubicBezTo>
                        <a:pt x="4116" y="4712"/>
                        <a:pt x="4111" y="4776"/>
                        <a:pt x="4125" y="4826"/>
                      </a:cubicBezTo>
                      <a:cubicBezTo>
                        <a:pt x="4131" y="4849"/>
                        <a:pt x="4147" y="4867"/>
                        <a:pt x="4163" y="4884"/>
                      </a:cubicBezTo>
                      <a:cubicBezTo>
                        <a:pt x="4185" y="4907"/>
                        <a:pt x="4233" y="4922"/>
                        <a:pt x="4208" y="4973"/>
                      </a:cubicBezTo>
                      <a:cubicBezTo>
                        <a:pt x="4202" y="4983"/>
                        <a:pt x="4193" y="4994"/>
                        <a:pt x="4190" y="5006"/>
                      </a:cubicBezTo>
                      <a:cubicBezTo>
                        <a:pt x="4186" y="5027"/>
                        <a:pt x="4186" y="5042"/>
                        <a:pt x="4193" y="5062"/>
                      </a:cubicBezTo>
                      <a:cubicBezTo>
                        <a:pt x="4194" y="5064"/>
                        <a:pt x="4195" y="5066"/>
                        <a:pt x="4196" y="5068"/>
                      </a:cubicBezTo>
                      <a:cubicBezTo>
                        <a:pt x="4170" y="5109"/>
                        <a:pt x="4149" y="5109"/>
                        <a:pt x="4133" y="5069"/>
                      </a:cubicBezTo>
                      <a:cubicBezTo>
                        <a:pt x="4115" y="5044"/>
                        <a:pt x="4103" y="5017"/>
                        <a:pt x="4096" y="4988"/>
                      </a:cubicBezTo>
                      <a:cubicBezTo>
                        <a:pt x="4094" y="4982"/>
                        <a:pt x="4085" y="4983"/>
                        <a:pt x="4085" y="4989"/>
                      </a:cubicBezTo>
                      <a:cubicBezTo>
                        <a:pt x="4085" y="5006"/>
                        <a:pt x="4086" y="5024"/>
                        <a:pt x="4088" y="5042"/>
                      </a:cubicBezTo>
                      <a:cubicBezTo>
                        <a:pt x="4077" y="5030"/>
                        <a:pt x="4064" y="5020"/>
                        <a:pt x="4052" y="5008"/>
                      </a:cubicBezTo>
                      <a:cubicBezTo>
                        <a:pt x="4048" y="4998"/>
                        <a:pt x="4045" y="4987"/>
                        <a:pt x="4042" y="4977"/>
                      </a:cubicBezTo>
                      <a:cubicBezTo>
                        <a:pt x="4032" y="4935"/>
                        <a:pt x="4047" y="4893"/>
                        <a:pt x="4053" y="4852"/>
                      </a:cubicBezTo>
                      <a:cubicBezTo>
                        <a:pt x="4053" y="4849"/>
                        <a:pt x="4049" y="4848"/>
                        <a:pt x="4047" y="4850"/>
                      </a:cubicBezTo>
                      <a:cubicBezTo>
                        <a:pt x="4027" y="4883"/>
                        <a:pt x="4022" y="4925"/>
                        <a:pt x="4024" y="4963"/>
                      </a:cubicBezTo>
                      <a:cubicBezTo>
                        <a:pt x="4014" y="4931"/>
                        <a:pt x="4015" y="4896"/>
                        <a:pt x="4003" y="4866"/>
                      </a:cubicBezTo>
                      <a:cubicBezTo>
                        <a:pt x="4001" y="4861"/>
                        <a:pt x="3994" y="4861"/>
                        <a:pt x="3994" y="4867"/>
                      </a:cubicBezTo>
                      <a:cubicBezTo>
                        <a:pt x="3995" y="4886"/>
                        <a:pt x="3992" y="4903"/>
                        <a:pt x="3990" y="4919"/>
                      </a:cubicBezTo>
                      <a:cubicBezTo>
                        <a:pt x="3985" y="4913"/>
                        <a:pt x="3979" y="4907"/>
                        <a:pt x="3973" y="4902"/>
                      </a:cubicBezTo>
                      <a:cubicBezTo>
                        <a:pt x="3969" y="4857"/>
                        <a:pt x="3972" y="4817"/>
                        <a:pt x="3979" y="4772"/>
                      </a:cubicBezTo>
                      <a:cubicBezTo>
                        <a:pt x="3979" y="4768"/>
                        <a:pt x="3974" y="4766"/>
                        <a:pt x="3972" y="4769"/>
                      </a:cubicBezTo>
                      <a:cubicBezTo>
                        <a:pt x="3948" y="4808"/>
                        <a:pt x="3953" y="4853"/>
                        <a:pt x="3964" y="4894"/>
                      </a:cubicBezTo>
                      <a:cubicBezTo>
                        <a:pt x="3944" y="4876"/>
                        <a:pt x="3924" y="4858"/>
                        <a:pt x="3920" y="4826"/>
                      </a:cubicBezTo>
                      <a:cubicBezTo>
                        <a:pt x="3914" y="4762"/>
                        <a:pt x="3953" y="4718"/>
                        <a:pt x="3974" y="4664"/>
                      </a:cubicBezTo>
                      <a:cubicBezTo>
                        <a:pt x="3975" y="4661"/>
                        <a:pt x="3971" y="4659"/>
                        <a:pt x="3970" y="4661"/>
                      </a:cubicBezTo>
                      <a:cubicBezTo>
                        <a:pt x="3961" y="4672"/>
                        <a:pt x="3952" y="4682"/>
                        <a:pt x="3944" y="4692"/>
                      </a:cubicBezTo>
                      <a:cubicBezTo>
                        <a:pt x="3943" y="4692"/>
                        <a:pt x="3942" y="4692"/>
                        <a:pt x="3941" y="4693"/>
                      </a:cubicBezTo>
                      <a:cubicBezTo>
                        <a:pt x="3925" y="4708"/>
                        <a:pt x="3891" y="4751"/>
                        <a:pt x="3869" y="4716"/>
                      </a:cubicBezTo>
                      <a:cubicBezTo>
                        <a:pt x="3854" y="4692"/>
                        <a:pt x="3862" y="4647"/>
                        <a:pt x="3873" y="4623"/>
                      </a:cubicBezTo>
                      <a:cubicBezTo>
                        <a:pt x="3894" y="4581"/>
                        <a:pt x="3944" y="4554"/>
                        <a:pt x="3981" y="4530"/>
                      </a:cubicBezTo>
                      <a:cubicBezTo>
                        <a:pt x="4034" y="4495"/>
                        <a:pt x="4079" y="4455"/>
                        <a:pt x="4080" y="4388"/>
                      </a:cubicBezTo>
                      <a:cubicBezTo>
                        <a:pt x="4080" y="4384"/>
                        <a:pt x="4075" y="4383"/>
                        <a:pt x="4074" y="4387"/>
                      </a:cubicBezTo>
                      <a:cubicBezTo>
                        <a:pt x="4064" y="4428"/>
                        <a:pt x="4018" y="4456"/>
                        <a:pt x="3976" y="4480"/>
                      </a:cubicBezTo>
                      <a:cubicBezTo>
                        <a:pt x="3977" y="4473"/>
                        <a:pt x="3973" y="4466"/>
                        <a:pt x="3965" y="4467"/>
                      </a:cubicBezTo>
                      <a:cubicBezTo>
                        <a:pt x="3938" y="4470"/>
                        <a:pt x="3862" y="4472"/>
                        <a:pt x="3911" y="4436"/>
                      </a:cubicBezTo>
                      <a:cubicBezTo>
                        <a:pt x="3920" y="4430"/>
                        <a:pt x="3932" y="4419"/>
                        <a:pt x="3935" y="4408"/>
                      </a:cubicBezTo>
                      <a:cubicBezTo>
                        <a:pt x="3941" y="4381"/>
                        <a:pt x="3927" y="4357"/>
                        <a:pt x="3932" y="4332"/>
                      </a:cubicBezTo>
                      <a:cubicBezTo>
                        <a:pt x="3937" y="4306"/>
                        <a:pt x="3961" y="4298"/>
                        <a:pt x="3985" y="4291"/>
                      </a:cubicBezTo>
                      <a:cubicBezTo>
                        <a:pt x="3989" y="4295"/>
                        <a:pt x="3996" y="4294"/>
                        <a:pt x="3998" y="4288"/>
                      </a:cubicBezTo>
                      <a:lnTo>
                        <a:pt x="3998" y="4287"/>
                      </a:lnTo>
                      <a:cubicBezTo>
                        <a:pt x="4021" y="4280"/>
                        <a:pt x="4041" y="4270"/>
                        <a:pt x="4041" y="4241"/>
                      </a:cubicBezTo>
                      <a:cubicBezTo>
                        <a:pt x="4041" y="4237"/>
                        <a:pt x="4034" y="4234"/>
                        <a:pt x="4032" y="4239"/>
                      </a:cubicBezTo>
                      <a:cubicBezTo>
                        <a:pt x="4025" y="4251"/>
                        <a:pt x="4016" y="4258"/>
                        <a:pt x="4004" y="4261"/>
                      </a:cubicBezTo>
                      <a:cubicBezTo>
                        <a:pt x="4005" y="4251"/>
                        <a:pt x="4006" y="4240"/>
                        <a:pt x="4008" y="4231"/>
                      </a:cubicBezTo>
                      <a:cubicBezTo>
                        <a:pt x="4014" y="4202"/>
                        <a:pt x="4028" y="4179"/>
                        <a:pt x="4051" y="4161"/>
                      </a:cubicBezTo>
                      <a:cubicBezTo>
                        <a:pt x="4053" y="4159"/>
                        <a:pt x="4051" y="4156"/>
                        <a:pt x="4049" y="4158"/>
                      </a:cubicBezTo>
                      <a:cubicBezTo>
                        <a:pt x="4021" y="4173"/>
                        <a:pt x="3997" y="4204"/>
                        <a:pt x="3986" y="4237"/>
                      </a:cubicBezTo>
                      <a:cubicBezTo>
                        <a:pt x="3948" y="4147"/>
                        <a:pt x="4090" y="4114"/>
                        <a:pt x="4154" y="4103"/>
                      </a:cubicBezTo>
                      <a:cubicBezTo>
                        <a:pt x="4245" y="4088"/>
                        <a:pt x="4334" y="4113"/>
                        <a:pt x="4425" y="4096"/>
                      </a:cubicBezTo>
                      <a:cubicBezTo>
                        <a:pt x="4429" y="4095"/>
                        <a:pt x="4428" y="4088"/>
                        <a:pt x="4424" y="4088"/>
                      </a:cubicBezTo>
                      <a:cubicBezTo>
                        <a:pt x="4354" y="4083"/>
                        <a:pt x="4290" y="4054"/>
                        <a:pt x="4221" y="4047"/>
                      </a:cubicBezTo>
                      <a:cubicBezTo>
                        <a:pt x="4229" y="4044"/>
                        <a:pt x="4237" y="4040"/>
                        <a:pt x="4245" y="4038"/>
                      </a:cubicBezTo>
                      <a:cubicBezTo>
                        <a:pt x="4281" y="4026"/>
                        <a:pt x="4318" y="4023"/>
                        <a:pt x="4356" y="4026"/>
                      </a:cubicBezTo>
                      <a:cubicBezTo>
                        <a:pt x="4358" y="4026"/>
                        <a:pt x="4358" y="4023"/>
                        <a:pt x="4356" y="4023"/>
                      </a:cubicBezTo>
                      <a:cubicBezTo>
                        <a:pt x="4322" y="4013"/>
                        <a:pt x="4288" y="4012"/>
                        <a:pt x="4252" y="4018"/>
                      </a:cubicBezTo>
                      <a:cubicBezTo>
                        <a:pt x="4228" y="4023"/>
                        <a:pt x="4198" y="4030"/>
                        <a:pt x="4173" y="4042"/>
                      </a:cubicBezTo>
                      <a:cubicBezTo>
                        <a:pt x="4168" y="4035"/>
                        <a:pt x="4165" y="4027"/>
                        <a:pt x="4170" y="4017"/>
                      </a:cubicBezTo>
                      <a:cubicBezTo>
                        <a:pt x="4179" y="3997"/>
                        <a:pt x="4199" y="3983"/>
                        <a:pt x="4216" y="3972"/>
                      </a:cubicBezTo>
                      <a:cubicBezTo>
                        <a:pt x="4268" y="3941"/>
                        <a:pt x="4355" y="3953"/>
                        <a:pt x="4409" y="3970"/>
                      </a:cubicBezTo>
                      <a:cubicBezTo>
                        <a:pt x="4413" y="3972"/>
                        <a:pt x="4416" y="3966"/>
                        <a:pt x="4413" y="3963"/>
                      </a:cubicBezTo>
                      <a:cubicBezTo>
                        <a:pt x="4403" y="3954"/>
                        <a:pt x="4391" y="3946"/>
                        <a:pt x="4379" y="3940"/>
                      </a:cubicBezTo>
                      <a:cubicBezTo>
                        <a:pt x="4385" y="3939"/>
                        <a:pt x="4391" y="3938"/>
                        <a:pt x="4398" y="3936"/>
                      </a:cubicBezTo>
                      <a:cubicBezTo>
                        <a:pt x="4399" y="3936"/>
                        <a:pt x="4399" y="3934"/>
                        <a:pt x="4398" y="3933"/>
                      </a:cubicBezTo>
                      <a:cubicBezTo>
                        <a:pt x="4380" y="3927"/>
                        <a:pt x="4361" y="3919"/>
                        <a:pt x="4351" y="3903"/>
                      </a:cubicBezTo>
                      <a:cubicBezTo>
                        <a:pt x="4341" y="3886"/>
                        <a:pt x="4349" y="3859"/>
                        <a:pt x="4355" y="3841"/>
                      </a:cubicBezTo>
                      <a:cubicBezTo>
                        <a:pt x="4362" y="3820"/>
                        <a:pt x="4372" y="3809"/>
                        <a:pt x="4390" y="3799"/>
                      </a:cubicBezTo>
                      <a:cubicBezTo>
                        <a:pt x="4390" y="3805"/>
                        <a:pt x="4390" y="3811"/>
                        <a:pt x="4390" y="3816"/>
                      </a:cubicBezTo>
                      <a:cubicBezTo>
                        <a:pt x="4393" y="3846"/>
                        <a:pt x="4423" y="3866"/>
                        <a:pt x="4431" y="3895"/>
                      </a:cubicBezTo>
                      <a:cubicBezTo>
                        <a:pt x="4440" y="3931"/>
                        <a:pt x="4437" y="3954"/>
                        <a:pt x="4465" y="3982"/>
                      </a:cubicBezTo>
                      <a:cubicBezTo>
                        <a:pt x="4489" y="4007"/>
                        <a:pt x="4520" y="4029"/>
                        <a:pt x="4553" y="4041"/>
                      </a:cubicBezTo>
                      <a:cubicBezTo>
                        <a:pt x="4556" y="4042"/>
                        <a:pt x="4558" y="4037"/>
                        <a:pt x="4555" y="4035"/>
                      </a:cubicBezTo>
                      <a:cubicBezTo>
                        <a:pt x="4527" y="4015"/>
                        <a:pt x="4503" y="3993"/>
                        <a:pt x="4480" y="3967"/>
                      </a:cubicBezTo>
                      <a:cubicBezTo>
                        <a:pt x="4454" y="3938"/>
                        <a:pt x="4463" y="3900"/>
                        <a:pt x="4449" y="3866"/>
                      </a:cubicBezTo>
                      <a:cubicBezTo>
                        <a:pt x="4437" y="3837"/>
                        <a:pt x="4412" y="3826"/>
                        <a:pt x="4417" y="3790"/>
                      </a:cubicBezTo>
                      <a:cubicBezTo>
                        <a:pt x="4418" y="3784"/>
                        <a:pt x="4420" y="3778"/>
                        <a:pt x="4420" y="3772"/>
                      </a:cubicBezTo>
                      <a:cubicBezTo>
                        <a:pt x="4431" y="3791"/>
                        <a:pt x="4448" y="3809"/>
                        <a:pt x="4462" y="3823"/>
                      </a:cubicBezTo>
                      <a:cubicBezTo>
                        <a:pt x="4496" y="3860"/>
                        <a:pt x="4524" y="3899"/>
                        <a:pt x="4543" y="3946"/>
                      </a:cubicBezTo>
                      <a:cubicBezTo>
                        <a:pt x="4543" y="3948"/>
                        <a:pt x="4547" y="3947"/>
                        <a:pt x="4546" y="3945"/>
                      </a:cubicBezTo>
                      <a:cubicBezTo>
                        <a:pt x="4533" y="3908"/>
                        <a:pt x="4521" y="3871"/>
                        <a:pt x="4499" y="3838"/>
                      </a:cubicBezTo>
                      <a:cubicBezTo>
                        <a:pt x="4487" y="3819"/>
                        <a:pt x="4470" y="3804"/>
                        <a:pt x="4457" y="3787"/>
                      </a:cubicBezTo>
                      <a:cubicBezTo>
                        <a:pt x="4449" y="3777"/>
                        <a:pt x="4444" y="3765"/>
                        <a:pt x="4437" y="3755"/>
                      </a:cubicBezTo>
                      <a:cubicBezTo>
                        <a:pt x="4445" y="3753"/>
                        <a:pt x="4454" y="3751"/>
                        <a:pt x="4462" y="3750"/>
                      </a:cubicBezTo>
                      <a:cubicBezTo>
                        <a:pt x="4485" y="3763"/>
                        <a:pt x="4510" y="3770"/>
                        <a:pt x="4531" y="3788"/>
                      </a:cubicBezTo>
                      <a:cubicBezTo>
                        <a:pt x="4554" y="3806"/>
                        <a:pt x="4571" y="3832"/>
                        <a:pt x="4580" y="3859"/>
                      </a:cubicBezTo>
                      <a:cubicBezTo>
                        <a:pt x="4581" y="3863"/>
                        <a:pt x="4587" y="3861"/>
                        <a:pt x="4586" y="3858"/>
                      </a:cubicBezTo>
                      <a:cubicBezTo>
                        <a:pt x="4575" y="3819"/>
                        <a:pt x="4542" y="3769"/>
                        <a:pt x="4501" y="3749"/>
                      </a:cubicBezTo>
                      <a:cubicBezTo>
                        <a:pt x="4613" y="3761"/>
                        <a:pt x="4685" y="3910"/>
                        <a:pt x="4746" y="3995"/>
                      </a:cubicBezTo>
                      <a:cubicBezTo>
                        <a:pt x="4744" y="3992"/>
                        <a:pt x="4742" y="3989"/>
                        <a:pt x="4739" y="3987"/>
                      </a:cubicBezTo>
                      <a:cubicBezTo>
                        <a:pt x="4736" y="3984"/>
                        <a:pt x="4732" y="3988"/>
                        <a:pt x="4734" y="3991"/>
                      </a:cubicBezTo>
                      <a:cubicBezTo>
                        <a:pt x="4750" y="4029"/>
                        <a:pt x="4770" y="4063"/>
                        <a:pt x="4805" y="4086"/>
                      </a:cubicBezTo>
                      <a:cubicBezTo>
                        <a:pt x="4807" y="4087"/>
                        <a:pt x="4809" y="4085"/>
                        <a:pt x="4807" y="4083"/>
                      </a:cubicBezTo>
                      <a:cubicBezTo>
                        <a:pt x="4785" y="4064"/>
                        <a:pt x="4774" y="4035"/>
                        <a:pt x="4758" y="4011"/>
                      </a:cubicBezTo>
                      <a:cubicBezTo>
                        <a:pt x="4828" y="4100"/>
                        <a:pt x="4920" y="4166"/>
                        <a:pt x="4979" y="4265"/>
                      </a:cubicBezTo>
                      <a:cubicBezTo>
                        <a:pt x="5012" y="4320"/>
                        <a:pt x="5033" y="4387"/>
                        <a:pt x="5046" y="4457"/>
                      </a:cubicBezTo>
                      <a:cubicBezTo>
                        <a:pt x="5041" y="4434"/>
                        <a:pt x="5035" y="4413"/>
                        <a:pt x="5024" y="4392"/>
                      </a:cubicBezTo>
                      <a:cubicBezTo>
                        <a:pt x="5023" y="4390"/>
                        <a:pt x="5020" y="4392"/>
                        <a:pt x="5021" y="4394"/>
                      </a:cubicBezTo>
                      <a:cubicBezTo>
                        <a:pt x="5039" y="4432"/>
                        <a:pt x="5039" y="4474"/>
                        <a:pt x="5046" y="4514"/>
                      </a:cubicBezTo>
                      <a:cubicBezTo>
                        <a:pt x="5054" y="4561"/>
                        <a:pt x="5056" y="4604"/>
                        <a:pt x="5058" y="4651"/>
                      </a:cubicBezTo>
                      <a:cubicBezTo>
                        <a:pt x="5058" y="4655"/>
                        <a:pt x="5064" y="4656"/>
                        <a:pt x="5065" y="4652"/>
                      </a:cubicBezTo>
                      <a:cubicBezTo>
                        <a:pt x="5067" y="4644"/>
                        <a:pt x="5068" y="4636"/>
                        <a:pt x="5069" y="4628"/>
                      </a:cubicBezTo>
                      <a:cubicBezTo>
                        <a:pt x="5070" y="4634"/>
                        <a:pt x="5070" y="4641"/>
                        <a:pt x="5071" y="4647"/>
                      </a:cubicBezTo>
                      <a:cubicBezTo>
                        <a:pt x="5074" y="4687"/>
                        <a:pt x="5072" y="4727"/>
                        <a:pt x="5067" y="4766"/>
                      </a:cubicBezTo>
                      <a:moveTo>
                        <a:pt x="3912" y="4517"/>
                      </a:moveTo>
                      <a:lnTo>
                        <a:pt x="3913" y="4517"/>
                      </a:lnTo>
                      <a:lnTo>
                        <a:pt x="3912" y="4518"/>
                      </a:lnTo>
                      <a:lnTo>
                        <a:pt x="3912" y="4517"/>
                      </a:lnTo>
                      <a:moveTo>
                        <a:pt x="5946" y="2922"/>
                      </a:moveTo>
                      <a:cubicBezTo>
                        <a:pt x="5918" y="2931"/>
                        <a:pt x="5891" y="2939"/>
                        <a:pt x="5860" y="2940"/>
                      </a:cubicBezTo>
                      <a:cubicBezTo>
                        <a:pt x="5819" y="2942"/>
                        <a:pt x="5778" y="2939"/>
                        <a:pt x="5737" y="2939"/>
                      </a:cubicBezTo>
                      <a:cubicBezTo>
                        <a:pt x="5653" y="2940"/>
                        <a:pt x="5569" y="2949"/>
                        <a:pt x="5487" y="2962"/>
                      </a:cubicBezTo>
                      <a:cubicBezTo>
                        <a:pt x="5484" y="2962"/>
                        <a:pt x="5485" y="2969"/>
                        <a:pt x="5488" y="2968"/>
                      </a:cubicBezTo>
                      <a:cubicBezTo>
                        <a:pt x="5580" y="2956"/>
                        <a:pt x="5671" y="2955"/>
                        <a:pt x="5764" y="2960"/>
                      </a:cubicBezTo>
                      <a:cubicBezTo>
                        <a:pt x="5813" y="2962"/>
                        <a:pt x="5894" y="2977"/>
                        <a:pt x="5944" y="2950"/>
                      </a:cubicBezTo>
                      <a:cubicBezTo>
                        <a:pt x="5941" y="2974"/>
                        <a:pt x="5937" y="3000"/>
                        <a:pt x="5935" y="3021"/>
                      </a:cubicBezTo>
                      <a:cubicBezTo>
                        <a:pt x="5898" y="3023"/>
                        <a:pt x="5865" y="3010"/>
                        <a:pt x="5826" y="3007"/>
                      </a:cubicBezTo>
                      <a:cubicBezTo>
                        <a:pt x="5770" y="3002"/>
                        <a:pt x="5715" y="3013"/>
                        <a:pt x="5660" y="3008"/>
                      </a:cubicBezTo>
                      <a:cubicBezTo>
                        <a:pt x="5656" y="3007"/>
                        <a:pt x="5655" y="3014"/>
                        <a:pt x="5659" y="3014"/>
                      </a:cubicBezTo>
                      <a:cubicBezTo>
                        <a:pt x="5723" y="3023"/>
                        <a:pt x="5787" y="3010"/>
                        <a:pt x="5850" y="3025"/>
                      </a:cubicBezTo>
                      <a:cubicBezTo>
                        <a:pt x="5875" y="3032"/>
                        <a:pt x="5906" y="3044"/>
                        <a:pt x="5933" y="3042"/>
                      </a:cubicBezTo>
                      <a:cubicBezTo>
                        <a:pt x="5933" y="3050"/>
                        <a:pt x="5933" y="3057"/>
                        <a:pt x="5933" y="3063"/>
                      </a:cubicBezTo>
                      <a:cubicBezTo>
                        <a:pt x="5934" y="3066"/>
                        <a:pt x="5934" y="3069"/>
                        <a:pt x="5934" y="3073"/>
                      </a:cubicBezTo>
                      <a:cubicBezTo>
                        <a:pt x="5933" y="3072"/>
                        <a:pt x="5932" y="3072"/>
                        <a:pt x="5930" y="3072"/>
                      </a:cubicBezTo>
                      <a:cubicBezTo>
                        <a:pt x="5859" y="3084"/>
                        <a:pt x="5789" y="3104"/>
                        <a:pt x="5719" y="3072"/>
                      </a:cubicBezTo>
                      <a:cubicBezTo>
                        <a:pt x="5716" y="3071"/>
                        <a:pt x="5714" y="3075"/>
                        <a:pt x="5717" y="3077"/>
                      </a:cubicBezTo>
                      <a:cubicBezTo>
                        <a:pt x="5781" y="3111"/>
                        <a:pt x="5866" y="3109"/>
                        <a:pt x="5933" y="3081"/>
                      </a:cubicBezTo>
                      <a:lnTo>
                        <a:pt x="5934" y="3081"/>
                      </a:lnTo>
                      <a:cubicBezTo>
                        <a:pt x="5934" y="3096"/>
                        <a:pt x="5933" y="3109"/>
                        <a:pt x="5929" y="3120"/>
                      </a:cubicBezTo>
                      <a:cubicBezTo>
                        <a:pt x="5882" y="3122"/>
                        <a:pt x="5835" y="3131"/>
                        <a:pt x="5788" y="3135"/>
                      </a:cubicBezTo>
                      <a:cubicBezTo>
                        <a:pt x="5783" y="3136"/>
                        <a:pt x="5782" y="3144"/>
                        <a:pt x="5788" y="3144"/>
                      </a:cubicBezTo>
                      <a:cubicBezTo>
                        <a:pt x="5834" y="3148"/>
                        <a:pt x="5880" y="3138"/>
                        <a:pt x="5925" y="3129"/>
                      </a:cubicBezTo>
                      <a:cubicBezTo>
                        <a:pt x="5895" y="3194"/>
                        <a:pt x="5792" y="3165"/>
                        <a:pt x="5717" y="3144"/>
                      </a:cubicBezTo>
                      <a:cubicBezTo>
                        <a:pt x="5661" y="3091"/>
                        <a:pt x="5596" y="3051"/>
                        <a:pt x="5517" y="3033"/>
                      </a:cubicBezTo>
                      <a:cubicBezTo>
                        <a:pt x="5511" y="3032"/>
                        <a:pt x="5509" y="3041"/>
                        <a:pt x="5515" y="3043"/>
                      </a:cubicBezTo>
                      <a:cubicBezTo>
                        <a:pt x="5657" y="3089"/>
                        <a:pt x="5723" y="3211"/>
                        <a:pt x="5792" y="3335"/>
                      </a:cubicBezTo>
                      <a:cubicBezTo>
                        <a:pt x="5808" y="3363"/>
                        <a:pt x="5823" y="3389"/>
                        <a:pt x="5831" y="3420"/>
                      </a:cubicBezTo>
                      <a:cubicBezTo>
                        <a:pt x="5837" y="3440"/>
                        <a:pt x="5831" y="3455"/>
                        <a:pt x="5820" y="3468"/>
                      </a:cubicBezTo>
                      <a:cubicBezTo>
                        <a:pt x="5813" y="3463"/>
                        <a:pt x="5806" y="3458"/>
                        <a:pt x="5800" y="3452"/>
                      </a:cubicBezTo>
                      <a:cubicBezTo>
                        <a:pt x="5786" y="3438"/>
                        <a:pt x="5776" y="3422"/>
                        <a:pt x="5766" y="3405"/>
                      </a:cubicBezTo>
                      <a:cubicBezTo>
                        <a:pt x="5750" y="3379"/>
                        <a:pt x="5736" y="3352"/>
                        <a:pt x="5717" y="3328"/>
                      </a:cubicBezTo>
                      <a:cubicBezTo>
                        <a:pt x="5716" y="3326"/>
                        <a:pt x="5713" y="3328"/>
                        <a:pt x="5714" y="3330"/>
                      </a:cubicBezTo>
                      <a:cubicBezTo>
                        <a:pt x="5736" y="3361"/>
                        <a:pt x="5750" y="3398"/>
                        <a:pt x="5767" y="3431"/>
                      </a:cubicBezTo>
                      <a:cubicBezTo>
                        <a:pt x="5775" y="3447"/>
                        <a:pt x="5788" y="3470"/>
                        <a:pt x="5806" y="3482"/>
                      </a:cubicBezTo>
                      <a:cubicBezTo>
                        <a:pt x="5786" y="3496"/>
                        <a:pt x="5762" y="3505"/>
                        <a:pt x="5745" y="3511"/>
                      </a:cubicBezTo>
                      <a:lnTo>
                        <a:pt x="5745" y="3511"/>
                      </a:lnTo>
                      <a:cubicBezTo>
                        <a:pt x="5742" y="3493"/>
                        <a:pt x="5730" y="3475"/>
                        <a:pt x="5723" y="3460"/>
                      </a:cubicBezTo>
                      <a:cubicBezTo>
                        <a:pt x="5724" y="3460"/>
                        <a:pt x="5726" y="3459"/>
                        <a:pt x="5726" y="3457"/>
                      </a:cubicBezTo>
                      <a:cubicBezTo>
                        <a:pt x="5733" y="3414"/>
                        <a:pt x="5707" y="3385"/>
                        <a:pt x="5684" y="3352"/>
                      </a:cubicBezTo>
                      <a:cubicBezTo>
                        <a:pt x="5649" y="3299"/>
                        <a:pt x="5613" y="3246"/>
                        <a:pt x="5584" y="3190"/>
                      </a:cubicBezTo>
                      <a:cubicBezTo>
                        <a:pt x="5583" y="3188"/>
                        <a:pt x="5580" y="3190"/>
                        <a:pt x="5581" y="3192"/>
                      </a:cubicBezTo>
                      <a:cubicBezTo>
                        <a:pt x="5602" y="3237"/>
                        <a:pt x="5626" y="3280"/>
                        <a:pt x="5650" y="3324"/>
                      </a:cubicBezTo>
                      <a:cubicBezTo>
                        <a:pt x="5670" y="3359"/>
                        <a:pt x="5695" y="3395"/>
                        <a:pt x="5709" y="3434"/>
                      </a:cubicBezTo>
                      <a:cubicBezTo>
                        <a:pt x="5695" y="3410"/>
                        <a:pt x="5679" y="3387"/>
                        <a:pt x="5664" y="3364"/>
                      </a:cubicBezTo>
                      <a:cubicBezTo>
                        <a:pt x="5619" y="3295"/>
                        <a:pt x="5566" y="3233"/>
                        <a:pt x="5504" y="3180"/>
                      </a:cubicBezTo>
                      <a:cubicBezTo>
                        <a:pt x="5503" y="3179"/>
                        <a:pt x="5501" y="3181"/>
                        <a:pt x="5502" y="3182"/>
                      </a:cubicBezTo>
                      <a:cubicBezTo>
                        <a:pt x="5561" y="3237"/>
                        <a:pt x="5606" y="3305"/>
                        <a:pt x="5646" y="3375"/>
                      </a:cubicBezTo>
                      <a:cubicBezTo>
                        <a:pt x="5662" y="3403"/>
                        <a:pt x="5679" y="3432"/>
                        <a:pt x="5694" y="3461"/>
                      </a:cubicBezTo>
                      <a:cubicBezTo>
                        <a:pt x="5702" y="3477"/>
                        <a:pt x="5707" y="3499"/>
                        <a:pt x="5715" y="3517"/>
                      </a:cubicBezTo>
                      <a:cubicBezTo>
                        <a:pt x="5657" y="3518"/>
                        <a:pt x="5641" y="3448"/>
                        <a:pt x="5621" y="3398"/>
                      </a:cubicBezTo>
                      <a:cubicBezTo>
                        <a:pt x="5560" y="3238"/>
                        <a:pt x="5360" y="3046"/>
                        <a:pt x="5179" y="3150"/>
                      </a:cubicBezTo>
                      <a:cubicBezTo>
                        <a:pt x="5177" y="3152"/>
                        <a:pt x="5178" y="3156"/>
                        <a:pt x="5181" y="3155"/>
                      </a:cubicBezTo>
                      <a:cubicBezTo>
                        <a:pt x="5362" y="3104"/>
                        <a:pt x="5514" y="3275"/>
                        <a:pt x="5572" y="3429"/>
                      </a:cubicBezTo>
                      <a:cubicBezTo>
                        <a:pt x="5576" y="3439"/>
                        <a:pt x="5580" y="3449"/>
                        <a:pt x="5584" y="3459"/>
                      </a:cubicBezTo>
                      <a:cubicBezTo>
                        <a:pt x="5577" y="3464"/>
                        <a:pt x="5569" y="3468"/>
                        <a:pt x="5562" y="3472"/>
                      </a:cubicBezTo>
                      <a:cubicBezTo>
                        <a:pt x="5559" y="3456"/>
                        <a:pt x="5550" y="3442"/>
                        <a:pt x="5541" y="3429"/>
                      </a:cubicBezTo>
                      <a:cubicBezTo>
                        <a:pt x="5528" y="3409"/>
                        <a:pt x="5514" y="3391"/>
                        <a:pt x="5503" y="3369"/>
                      </a:cubicBezTo>
                      <a:cubicBezTo>
                        <a:pt x="5501" y="3367"/>
                        <a:pt x="5497" y="3369"/>
                        <a:pt x="5498" y="3371"/>
                      </a:cubicBezTo>
                      <a:cubicBezTo>
                        <a:pt x="5505" y="3390"/>
                        <a:pt x="5516" y="3406"/>
                        <a:pt x="5527" y="3422"/>
                      </a:cubicBezTo>
                      <a:cubicBezTo>
                        <a:pt x="5538" y="3439"/>
                        <a:pt x="5547" y="3457"/>
                        <a:pt x="5557" y="3475"/>
                      </a:cubicBezTo>
                      <a:cubicBezTo>
                        <a:pt x="5552" y="3477"/>
                        <a:pt x="5547" y="3480"/>
                        <a:pt x="5542" y="3482"/>
                      </a:cubicBezTo>
                      <a:cubicBezTo>
                        <a:pt x="5540" y="3479"/>
                        <a:pt x="5538" y="3476"/>
                        <a:pt x="5536" y="3474"/>
                      </a:cubicBezTo>
                      <a:cubicBezTo>
                        <a:pt x="5516" y="3449"/>
                        <a:pt x="5496" y="3422"/>
                        <a:pt x="5476" y="3396"/>
                      </a:cubicBezTo>
                      <a:cubicBezTo>
                        <a:pt x="5452" y="3363"/>
                        <a:pt x="5420" y="3309"/>
                        <a:pt x="5380" y="3293"/>
                      </a:cubicBezTo>
                      <a:cubicBezTo>
                        <a:pt x="5378" y="3293"/>
                        <a:pt x="5376" y="3296"/>
                        <a:pt x="5378" y="3297"/>
                      </a:cubicBezTo>
                      <a:cubicBezTo>
                        <a:pt x="5401" y="3306"/>
                        <a:pt x="5418" y="3333"/>
                        <a:pt x="5431" y="3352"/>
                      </a:cubicBezTo>
                      <a:cubicBezTo>
                        <a:pt x="5452" y="3380"/>
                        <a:pt x="5472" y="3410"/>
                        <a:pt x="5492" y="3440"/>
                      </a:cubicBezTo>
                      <a:cubicBezTo>
                        <a:pt x="5495" y="3445"/>
                        <a:pt x="5508" y="3467"/>
                        <a:pt x="5522" y="3487"/>
                      </a:cubicBezTo>
                      <a:cubicBezTo>
                        <a:pt x="5516" y="3487"/>
                        <a:pt x="5509" y="3487"/>
                        <a:pt x="5502" y="3487"/>
                      </a:cubicBezTo>
                      <a:cubicBezTo>
                        <a:pt x="5453" y="3430"/>
                        <a:pt x="5425" y="3357"/>
                        <a:pt x="5361" y="3314"/>
                      </a:cubicBezTo>
                      <a:cubicBezTo>
                        <a:pt x="5288" y="3264"/>
                        <a:pt x="5199" y="3307"/>
                        <a:pt x="5146" y="3363"/>
                      </a:cubicBezTo>
                      <a:cubicBezTo>
                        <a:pt x="5028" y="3487"/>
                        <a:pt x="5070" y="3678"/>
                        <a:pt x="5059" y="3832"/>
                      </a:cubicBezTo>
                      <a:cubicBezTo>
                        <a:pt x="5059" y="3834"/>
                        <a:pt x="5063" y="3835"/>
                        <a:pt x="5063" y="3832"/>
                      </a:cubicBezTo>
                      <a:cubicBezTo>
                        <a:pt x="5088" y="3692"/>
                        <a:pt x="5057" y="3536"/>
                        <a:pt x="5138" y="3410"/>
                      </a:cubicBezTo>
                      <a:cubicBezTo>
                        <a:pt x="5192" y="3327"/>
                        <a:pt x="5299" y="3281"/>
                        <a:pt x="5377" y="3359"/>
                      </a:cubicBezTo>
                      <a:cubicBezTo>
                        <a:pt x="5403" y="3385"/>
                        <a:pt x="5422" y="3419"/>
                        <a:pt x="5441" y="3450"/>
                      </a:cubicBezTo>
                      <a:cubicBezTo>
                        <a:pt x="5445" y="3455"/>
                        <a:pt x="5448" y="3460"/>
                        <a:pt x="5452" y="3466"/>
                      </a:cubicBezTo>
                      <a:cubicBezTo>
                        <a:pt x="5435" y="3454"/>
                        <a:pt x="5420" y="3438"/>
                        <a:pt x="5407" y="3422"/>
                      </a:cubicBezTo>
                      <a:cubicBezTo>
                        <a:pt x="5378" y="3385"/>
                        <a:pt x="5334" y="3337"/>
                        <a:pt x="5281" y="3339"/>
                      </a:cubicBezTo>
                      <a:cubicBezTo>
                        <a:pt x="5168" y="3343"/>
                        <a:pt x="5125" y="3456"/>
                        <a:pt x="5103" y="3552"/>
                      </a:cubicBezTo>
                      <a:cubicBezTo>
                        <a:pt x="5071" y="3694"/>
                        <a:pt x="5127" y="3848"/>
                        <a:pt x="5127" y="3991"/>
                      </a:cubicBezTo>
                      <a:cubicBezTo>
                        <a:pt x="5127" y="4071"/>
                        <a:pt x="5122" y="4155"/>
                        <a:pt x="5103" y="4232"/>
                      </a:cubicBezTo>
                      <a:cubicBezTo>
                        <a:pt x="5094" y="4270"/>
                        <a:pt x="5083" y="4304"/>
                        <a:pt x="5073" y="4340"/>
                      </a:cubicBezTo>
                      <a:cubicBezTo>
                        <a:pt x="5071" y="4333"/>
                        <a:pt x="5070" y="4326"/>
                        <a:pt x="5067" y="4320"/>
                      </a:cubicBezTo>
                      <a:cubicBezTo>
                        <a:pt x="5080" y="4282"/>
                        <a:pt x="5081" y="4236"/>
                        <a:pt x="5084" y="4201"/>
                      </a:cubicBezTo>
                      <a:cubicBezTo>
                        <a:pt x="5091" y="4124"/>
                        <a:pt x="5065" y="4052"/>
                        <a:pt x="5061" y="3975"/>
                      </a:cubicBezTo>
                      <a:cubicBezTo>
                        <a:pt x="5061" y="3973"/>
                        <a:pt x="5057" y="3973"/>
                        <a:pt x="5057" y="3975"/>
                      </a:cubicBezTo>
                      <a:cubicBezTo>
                        <a:pt x="5056" y="4042"/>
                        <a:pt x="5074" y="4108"/>
                        <a:pt x="5071" y="4175"/>
                      </a:cubicBezTo>
                      <a:cubicBezTo>
                        <a:pt x="5069" y="4210"/>
                        <a:pt x="5059" y="4244"/>
                        <a:pt x="5050" y="4277"/>
                      </a:cubicBezTo>
                      <a:cubicBezTo>
                        <a:pt x="5046" y="4268"/>
                        <a:pt x="5042" y="4259"/>
                        <a:pt x="5037" y="4251"/>
                      </a:cubicBezTo>
                      <a:cubicBezTo>
                        <a:pt x="5052" y="4218"/>
                        <a:pt x="5051" y="4171"/>
                        <a:pt x="5052" y="4139"/>
                      </a:cubicBezTo>
                      <a:cubicBezTo>
                        <a:pt x="5053" y="4081"/>
                        <a:pt x="5044" y="4022"/>
                        <a:pt x="5036" y="3964"/>
                      </a:cubicBezTo>
                      <a:cubicBezTo>
                        <a:pt x="5027" y="3896"/>
                        <a:pt x="5018" y="3828"/>
                        <a:pt x="5013" y="3759"/>
                      </a:cubicBezTo>
                      <a:cubicBezTo>
                        <a:pt x="5007" y="3690"/>
                        <a:pt x="5022" y="3621"/>
                        <a:pt x="5014" y="3553"/>
                      </a:cubicBezTo>
                      <a:cubicBezTo>
                        <a:pt x="5014" y="3550"/>
                        <a:pt x="5011" y="3550"/>
                        <a:pt x="5011" y="3553"/>
                      </a:cubicBezTo>
                      <a:cubicBezTo>
                        <a:pt x="5011" y="3618"/>
                        <a:pt x="4989" y="3680"/>
                        <a:pt x="4990" y="3746"/>
                      </a:cubicBezTo>
                      <a:cubicBezTo>
                        <a:pt x="4992" y="3810"/>
                        <a:pt x="4999" y="3873"/>
                        <a:pt x="5007" y="3936"/>
                      </a:cubicBezTo>
                      <a:cubicBezTo>
                        <a:pt x="5014" y="3992"/>
                        <a:pt x="5022" y="4048"/>
                        <a:pt x="5025" y="4104"/>
                      </a:cubicBezTo>
                      <a:cubicBezTo>
                        <a:pt x="5026" y="4131"/>
                        <a:pt x="5026" y="4158"/>
                        <a:pt x="5023" y="4184"/>
                      </a:cubicBezTo>
                      <a:cubicBezTo>
                        <a:pt x="5022" y="4195"/>
                        <a:pt x="5020" y="4207"/>
                        <a:pt x="5017" y="4218"/>
                      </a:cubicBezTo>
                      <a:cubicBezTo>
                        <a:pt x="4997" y="4188"/>
                        <a:pt x="4974" y="4160"/>
                        <a:pt x="4950" y="4134"/>
                      </a:cubicBezTo>
                      <a:cubicBezTo>
                        <a:pt x="4966" y="4068"/>
                        <a:pt x="4933" y="3983"/>
                        <a:pt x="4913" y="3921"/>
                      </a:cubicBezTo>
                      <a:cubicBezTo>
                        <a:pt x="4912" y="3918"/>
                        <a:pt x="4908" y="3920"/>
                        <a:pt x="4909" y="3922"/>
                      </a:cubicBezTo>
                      <a:cubicBezTo>
                        <a:pt x="4918" y="3961"/>
                        <a:pt x="4923" y="4000"/>
                        <a:pt x="4926" y="4040"/>
                      </a:cubicBezTo>
                      <a:cubicBezTo>
                        <a:pt x="4929" y="4064"/>
                        <a:pt x="4927" y="4089"/>
                        <a:pt x="4930" y="4113"/>
                      </a:cubicBezTo>
                      <a:cubicBezTo>
                        <a:pt x="4897" y="4078"/>
                        <a:pt x="4863" y="4044"/>
                        <a:pt x="4830" y="4008"/>
                      </a:cubicBezTo>
                      <a:cubicBezTo>
                        <a:pt x="4733" y="3902"/>
                        <a:pt x="4677" y="3737"/>
                        <a:pt x="4525" y="3698"/>
                      </a:cubicBezTo>
                      <a:cubicBezTo>
                        <a:pt x="4430" y="3674"/>
                        <a:pt x="4337" y="3730"/>
                        <a:pt x="4304" y="3819"/>
                      </a:cubicBezTo>
                      <a:cubicBezTo>
                        <a:pt x="4294" y="3846"/>
                        <a:pt x="4288" y="3887"/>
                        <a:pt x="4298" y="3914"/>
                      </a:cubicBezTo>
                      <a:cubicBezTo>
                        <a:pt x="4295" y="3914"/>
                        <a:pt x="4291" y="3913"/>
                        <a:pt x="4288" y="3913"/>
                      </a:cubicBezTo>
                      <a:cubicBezTo>
                        <a:pt x="4280" y="3865"/>
                        <a:pt x="4272" y="3814"/>
                        <a:pt x="4295" y="3769"/>
                      </a:cubicBezTo>
                      <a:cubicBezTo>
                        <a:pt x="4296" y="3767"/>
                        <a:pt x="4293" y="3765"/>
                        <a:pt x="4292" y="3767"/>
                      </a:cubicBezTo>
                      <a:cubicBezTo>
                        <a:pt x="4267" y="3810"/>
                        <a:pt x="4266" y="3864"/>
                        <a:pt x="4272" y="3913"/>
                      </a:cubicBezTo>
                      <a:cubicBezTo>
                        <a:pt x="4265" y="3913"/>
                        <a:pt x="4258" y="3913"/>
                        <a:pt x="4251" y="3914"/>
                      </a:cubicBezTo>
                      <a:cubicBezTo>
                        <a:pt x="4258" y="3889"/>
                        <a:pt x="4251" y="3855"/>
                        <a:pt x="4251" y="3832"/>
                      </a:cubicBezTo>
                      <a:cubicBezTo>
                        <a:pt x="4251" y="3830"/>
                        <a:pt x="4248" y="3830"/>
                        <a:pt x="4248" y="3832"/>
                      </a:cubicBezTo>
                      <a:cubicBezTo>
                        <a:pt x="4246" y="3847"/>
                        <a:pt x="4246" y="3863"/>
                        <a:pt x="4245" y="3878"/>
                      </a:cubicBezTo>
                      <a:cubicBezTo>
                        <a:pt x="4244" y="3891"/>
                        <a:pt x="4241" y="3903"/>
                        <a:pt x="4239" y="3916"/>
                      </a:cubicBezTo>
                      <a:cubicBezTo>
                        <a:pt x="4212" y="3921"/>
                        <a:pt x="4187" y="3932"/>
                        <a:pt x="4166" y="3950"/>
                      </a:cubicBezTo>
                      <a:cubicBezTo>
                        <a:pt x="4165" y="3951"/>
                        <a:pt x="4165" y="3951"/>
                        <a:pt x="4164" y="3951"/>
                      </a:cubicBezTo>
                      <a:cubicBezTo>
                        <a:pt x="4184" y="3906"/>
                        <a:pt x="4202" y="3859"/>
                        <a:pt x="4223" y="3814"/>
                      </a:cubicBezTo>
                      <a:cubicBezTo>
                        <a:pt x="4224" y="3812"/>
                        <a:pt x="4220" y="3810"/>
                        <a:pt x="4219" y="3812"/>
                      </a:cubicBezTo>
                      <a:cubicBezTo>
                        <a:pt x="4192" y="3862"/>
                        <a:pt x="4167" y="3913"/>
                        <a:pt x="4140" y="3964"/>
                      </a:cubicBezTo>
                      <a:cubicBezTo>
                        <a:pt x="4131" y="3980"/>
                        <a:pt x="4125" y="3997"/>
                        <a:pt x="4118" y="4014"/>
                      </a:cubicBezTo>
                      <a:cubicBezTo>
                        <a:pt x="4109" y="4023"/>
                        <a:pt x="4099" y="4032"/>
                        <a:pt x="4088" y="4039"/>
                      </a:cubicBezTo>
                      <a:cubicBezTo>
                        <a:pt x="4092" y="4029"/>
                        <a:pt x="4096" y="4020"/>
                        <a:pt x="4101" y="4011"/>
                      </a:cubicBezTo>
                      <a:cubicBezTo>
                        <a:pt x="4125" y="3964"/>
                        <a:pt x="4145" y="3915"/>
                        <a:pt x="4171" y="3869"/>
                      </a:cubicBezTo>
                      <a:cubicBezTo>
                        <a:pt x="4172" y="3867"/>
                        <a:pt x="4168" y="3865"/>
                        <a:pt x="4167" y="3867"/>
                      </a:cubicBezTo>
                      <a:cubicBezTo>
                        <a:pt x="4132" y="3929"/>
                        <a:pt x="4100" y="3994"/>
                        <a:pt x="4061" y="4055"/>
                      </a:cubicBezTo>
                      <a:cubicBezTo>
                        <a:pt x="4058" y="4057"/>
                        <a:pt x="4054" y="4059"/>
                        <a:pt x="4050" y="4061"/>
                      </a:cubicBezTo>
                      <a:cubicBezTo>
                        <a:pt x="4052" y="4055"/>
                        <a:pt x="4054" y="4049"/>
                        <a:pt x="4056" y="4043"/>
                      </a:cubicBezTo>
                      <a:cubicBezTo>
                        <a:pt x="4068" y="4006"/>
                        <a:pt x="4086" y="3972"/>
                        <a:pt x="4101" y="3935"/>
                      </a:cubicBezTo>
                      <a:cubicBezTo>
                        <a:pt x="4102" y="3933"/>
                        <a:pt x="4099" y="3932"/>
                        <a:pt x="4098" y="3934"/>
                      </a:cubicBezTo>
                      <a:cubicBezTo>
                        <a:pt x="4085" y="3960"/>
                        <a:pt x="4070" y="3986"/>
                        <a:pt x="4057" y="4012"/>
                      </a:cubicBezTo>
                      <a:cubicBezTo>
                        <a:pt x="4047" y="4032"/>
                        <a:pt x="4041" y="4052"/>
                        <a:pt x="4030" y="4071"/>
                      </a:cubicBezTo>
                      <a:cubicBezTo>
                        <a:pt x="4003" y="4084"/>
                        <a:pt x="3978" y="4099"/>
                        <a:pt x="3958" y="4122"/>
                      </a:cubicBezTo>
                      <a:cubicBezTo>
                        <a:pt x="3939" y="4144"/>
                        <a:pt x="3931" y="4174"/>
                        <a:pt x="3926" y="4202"/>
                      </a:cubicBezTo>
                      <a:cubicBezTo>
                        <a:pt x="3922" y="4222"/>
                        <a:pt x="3920" y="4241"/>
                        <a:pt x="3906" y="4258"/>
                      </a:cubicBezTo>
                      <a:cubicBezTo>
                        <a:pt x="3903" y="4263"/>
                        <a:pt x="3900" y="4268"/>
                        <a:pt x="3898" y="4272"/>
                      </a:cubicBezTo>
                      <a:cubicBezTo>
                        <a:pt x="3897" y="4273"/>
                        <a:pt x="3897" y="4273"/>
                        <a:pt x="3897" y="4273"/>
                      </a:cubicBezTo>
                      <a:cubicBezTo>
                        <a:pt x="3897" y="4265"/>
                        <a:pt x="3898" y="4257"/>
                        <a:pt x="3900" y="4250"/>
                      </a:cubicBezTo>
                      <a:cubicBezTo>
                        <a:pt x="3914" y="4170"/>
                        <a:pt x="3939" y="4090"/>
                        <a:pt x="3968" y="4015"/>
                      </a:cubicBezTo>
                      <a:cubicBezTo>
                        <a:pt x="3969" y="4011"/>
                        <a:pt x="3964" y="4009"/>
                        <a:pt x="3962" y="4012"/>
                      </a:cubicBezTo>
                      <a:cubicBezTo>
                        <a:pt x="3932" y="4080"/>
                        <a:pt x="3904" y="4148"/>
                        <a:pt x="3883" y="4220"/>
                      </a:cubicBezTo>
                      <a:cubicBezTo>
                        <a:pt x="3875" y="4250"/>
                        <a:pt x="3868" y="4280"/>
                        <a:pt x="3861" y="4310"/>
                      </a:cubicBezTo>
                      <a:cubicBezTo>
                        <a:pt x="3859" y="4313"/>
                        <a:pt x="3857" y="4315"/>
                        <a:pt x="3855" y="4318"/>
                      </a:cubicBezTo>
                      <a:cubicBezTo>
                        <a:pt x="3843" y="4334"/>
                        <a:pt x="3838" y="4355"/>
                        <a:pt x="3829" y="4373"/>
                      </a:cubicBezTo>
                      <a:cubicBezTo>
                        <a:pt x="3833" y="4342"/>
                        <a:pt x="3839" y="4312"/>
                        <a:pt x="3847" y="4282"/>
                      </a:cubicBezTo>
                      <a:cubicBezTo>
                        <a:pt x="3862" y="4218"/>
                        <a:pt x="3881" y="4155"/>
                        <a:pt x="3902" y="4093"/>
                      </a:cubicBezTo>
                      <a:cubicBezTo>
                        <a:pt x="3903" y="4091"/>
                        <a:pt x="3899" y="4089"/>
                        <a:pt x="3898" y="4092"/>
                      </a:cubicBezTo>
                      <a:cubicBezTo>
                        <a:pt x="3876" y="4144"/>
                        <a:pt x="3854" y="4197"/>
                        <a:pt x="3836" y="4252"/>
                      </a:cubicBezTo>
                      <a:cubicBezTo>
                        <a:pt x="3826" y="4281"/>
                        <a:pt x="3818" y="4311"/>
                        <a:pt x="3811" y="4341"/>
                      </a:cubicBezTo>
                      <a:cubicBezTo>
                        <a:pt x="3807" y="4359"/>
                        <a:pt x="3807" y="4378"/>
                        <a:pt x="3803" y="4396"/>
                      </a:cubicBezTo>
                      <a:cubicBezTo>
                        <a:pt x="3794" y="4384"/>
                        <a:pt x="3788" y="4371"/>
                        <a:pt x="3784" y="4356"/>
                      </a:cubicBezTo>
                      <a:cubicBezTo>
                        <a:pt x="3779" y="4336"/>
                        <a:pt x="3785" y="4317"/>
                        <a:pt x="3787" y="4297"/>
                      </a:cubicBezTo>
                      <a:cubicBezTo>
                        <a:pt x="3787" y="4296"/>
                        <a:pt x="3785" y="4295"/>
                        <a:pt x="3784" y="4296"/>
                      </a:cubicBezTo>
                      <a:cubicBezTo>
                        <a:pt x="3771" y="4319"/>
                        <a:pt x="3767" y="4351"/>
                        <a:pt x="3777" y="4376"/>
                      </a:cubicBezTo>
                      <a:cubicBezTo>
                        <a:pt x="3767" y="4363"/>
                        <a:pt x="3758" y="4347"/>
                        <a:pt x="3752" y="4332"/>
                      </a:cubicBezTo>
                      <a:cubicBezTo>
                        <a:pt x="3749" y="4301"/>
                        <a:pt x="3744" y="4269"/>
                        <a:pt x="3742" y="4237"/>
                      </a:cubicBezTo>
                      <a:cubicBezTo>
                        <a:pt x="3740" y="4192"/>
                        <a:pt x="3755" y="4145"/>
                        <a:pt x="3774" y="4104"/>
                      </a:cubicBezTo>
                      <a:cubicBezTo>
                        <a:pt x="3805" y="4038"/>
                        <a:pt x="3867" y="3988"/>
                        <a:pt x="3881" y="3914"/>
                      </a:cubicBezTo>
                      <a:cubicBezTo>
                        <a:pt x="3881" y="3911"/>
                        <a:pt x="3877" y="3908"/>
                        <a:pt x="3875" y="3912"/>
                      </a:cubicBezTo>
                      <a:cubicBezTo>
                        <a:pt x="3855" y="3946"/>
                        <a:pt x="3830" y="3977"/>
                        <a:pt x="3806" y="4009"/>
                      </a:cubicBezTo>
                      <a:cubicBezTo>
                        <a:pt x="3828" y="3959"/>
                        <a:pt x="3851" y="3908"/>
                        <a:pt x="3866" y="3855"/>
                      </a:cubicBezTo>
                      <a:cubicBezTo>
                        <a:pt x="3893" y="3754"/>
                        <a:pt x="3905" y="3661"/>
                        <a:pt x="3958" y="3569"/>
                      </a:cubicBezTo>
                      <a:cubicBezTo>
                        <a:pt x="3980" y="3531"/>
                        <a:pt x="3997" y="3491"/>
                        <a:pt x="4017" y="3452"/>
                      </a:cubicBezTo>
                      <a:cubicBezTo>
                        <a:pt x="4039" y="3409"/>
                        <a:pt x="4074" y="3378"/>
                        <a:pt x="4110" y="3347"/>
                      </a:cubicBezTo>
                      <a:cubicBezTo>
                        <a:pt x="4114" y="3344"/>
                        <a:pt x="4109" y="3339"/>
                        <a:pt x="4106" y="3341"/>
                      </a:cubicBezTo>
                      <a:cubicBezTo>
                        <a:pt x="4040" y="3376"/>
                        <a:pt x="3989" y="3437"/>
                        <a:pt x="3945" y="3500"/>
                      </a:cubicBezTo>
                      <a:cubicBezTo>
                        <a:pt x="3974" y="3414"/>
                        <a:pt x="4003" y="3328"/>
                        <a:pt x="4064" y="3258"/>
                      </a:cubicBezTo>
                      <a:cubicBezTo>
                        <a:pt x="4159" y="3149"/>
                        <a:pt x="4280" y="3075"/>
                        <a:pt x="4417" y="3033"/>
                      </a:cubicBezTo>
                      <a:cubicBezTo>
                        <a:pt x="4434" y="3028"/>
                        <a:pt x="4452" y="3023"/>
                        <a:pt x="4470" y="3019"/>
                      </a:cubicBezTo>
                      <a:cubicBezTo>
                        <a:pt x="4429" y="3040"/>
                        <a:pt x="4391" y="3066"/>
                        <a:pt x="4358" y="3094"/>
                      </a:cubicBezTo>
                      <a:cubicBezTo>
                        <a:pt x="4355" y="3096"/>
                        <a:pt x="4358" y="3100"/>
                        <a:pt x="4361" y="3098"/>
                      </a:cubicBezTo>
                      <a:cubicBezTo>
                        <a:pt x="4412" y="3061"/>
                        <a:pt x="4468" y="3031"/>
                        <a:pt x="4527" y="3006"/>
                      </a:cubicBezTo>
                      <a:cubicBezTo>
                        <a:pt x="4580" y="2994"/>
                        <a:pt x="4635" y="2985"/>
                        <a:pt x="4689" y="2974"/>
                      </a:cubicBezTo>
                      <a:cubicBezTo>
                        <a:pt x="4672" y="2980"/>
                        <a:pt x="4654" y="2987"/>
                        <a:pt x="4637" y="2994"/>
                      </a:cubicBezTo>
                      <a:cubicBezTo>
                        <a:pt x="4537" y="3032"/>
                        <a:pt x="4440" y="3079"/>
                        <a:pt x="4355" y="3145"/>
                      </a:cubicBezTo>
                      <a:cubicBezTo>
                        <a:pt x="4352" y="3147"/>
                        <a:pt x="4356" y="3151"/>
                        <a:pt x="4358" y="3150"/>
                      </a:cubicBezTo>
                      <a:cubicBezTo>
                        <a:pt x="4453" y="3085"/>
                        <a:pt x="4559" y="3047"/>
                        <a:pt x="4666" y="3008"/>
                      </a:cubicBezTo>
                      <a:cubicBezTo>
                        <a:pt x="4741" y="2980"/>
                        <a:pt x="4821" y="2954"/>
                        <a:pt x="4892" y="2916"/>
                      </a:cubicBezTo>
                      <a:cubicBezTo>
                        <a:pt x="4923" y="2903"/>
                        <a:pt x="4953" y="2889"/>
                        <a:pt x="4984" y="2875"/>
                      </a:cubicBezTo>
                      <a:cubicBezTo>
                        <a:pt x="5065" y="2848"/>
                        <a:pt x="5144" y="2818"/>
                        <a:pt x="5227" y="2795"/>
                      </a:cubicBezTo>
                      <a:cubicBezTo>
                        <a:pt x="5313" y="2771"/>
                        <a:pt x="5391" y="2742"/>
                        <a:pt x="5466" y="2701"/>
                      </a:cubicBezTo>
                      <a:cubicBezTo>
                        <a:pt x="5360" y="2764"/>
                        <a:pt x="5250" y="2823"/>
                        <a:pt x="5131" y="2856"/>
                      </a:cubicBezTo>
                      <a:cubicBezTo>
                        <a:pt x="5126" y="2857"/>
                        <a:pt x="5128" y="2864"/>
                        <a:pt x="5132" y="2863"/>
                      </a:cubicBezTo>
                      <a:cubicBezTo>
                        <a:pt x="5252" y="2833"/>
                        <a:pt x="5361" y="2779"/>
                        <a:pt x="5468" y="2720"/>
                      </a:cubicBezTo>
                      <a:cubicBezTo>
                        <a:pt x="5518" y="2693"/>
                        <a:pt x="5566" y="2666"/>
                        <a:pt x="5613" y="2634"/>
                      </a:cubicBezTo>
                      <a:cubicBezTo>
                        <a:pt x="5659" y="2603"/>
                        <a:pt x="5690" y="2558"/>
                        <a:pt x="5735" y="2527"/>
                      </a:cubicBezTo>
                      <a:cubicBezTo>
                        <a:pt x="5742" y="2532"/>
                        <a:pt x="5748" y="2538"/>
                        <a:pt x="5754" y="2546"/>
                      </a:cubicBezTo>
                      <a:cubicBezTo>
                        <a:pt x="5721" y="2553"/>
                        <a:pt x="5693" y="2586"/>
                        <a:pt x="5672" y="2609"/>
                      </a:cubicBezTo>
                      <a:cubicBezTo>
                        <a:pt x="5643" y="2639"/>
                        <a:pt x="5619" y="2673"/>
                        <a:pt x="5588" y="2702"/>
                      </a:cubicBezTo>
                      <a:cubicBezTo>
                        <a:pt x="5512" y="2775"/>
                        <a:pt x="5416" y="2835"/>
                        <a:pt x="5322" y="2882"/>
                      </a:cubicBezTo>
                      <a:cubicBezTo>
                        <a:pt x="5320" y="2883"/>
                        <a:pt x="5322" y="2886"/>
                        <a:pt x="5324" y="2885"/>
                      </a:cubicBezTo>
                      <a:cubicBezTo>
                        <a:pt x="5417" y="2845"/>
                        <a:pt x="5504" y="2795"/>
                        <a:pt x="5581" y="2731"/>
                      </a:cubicBezTo>
                      <a:cubicBezTo>
                        <a:pt x="5615" y="2704"/>
                        <a:pt x="5643" y="2672"/>
                        <a:pt x="5672" y="2640"/>
                      </a:cubicBezTo>
                      <a:cubicBezTo>
                        <a:pt x="5700" y="2609"/>
                        <a:pt x="5733" y="2587"/>
                        <a:pt x="5763" y="2559"/>
                      </a:cubicBezTo>
                      <a:cubicBezTo>
                        <a:pt x="5766" y="2564"/>
                        <a:pt x="5769" y="2569"/>
                        <a:pt x="5772" y="2573"/>
                      </a:cubicBezTo>
                      <a:cubicBezTo>
                        <a:pt x="5759" y="2577"/>
                        <a:pt x="5749" y="2585"/>
                        <a:pt x="5739" y="2593"/>
                      </a:cubicBezTo>
                      <a:cubicBezTo>
                        <a:pt x="5737" y="2595"/>
                        <a:pt x="5739" y="2597"/>
                        <a:pt x="5741" y="2596"/>
                      </a:cubicBezTo>
                      <a:cubicBezTo>
                        <a:pt x="5751" y="2588"/>
                        <a:pt x="5763" y="2583"/>
                        <a:pt x="5774" y="2577"/>
                      </a:cubicBezTo>
                      <a:cubicBezTo>
                        <a:pt x="5776" y="2579"/>
                        <a:pt x="5777" y="2581"/>
                        <a:pt x="5777" y="2582"/>
                      </a:cubicBezTo>
                      <a:cubicBezTo>
                        <a:pt x="5779" y="2584"/>
                        <a:pt x="5779" y="2586"/>
                        <a:pt x="5780" y="2587"/>
                      </a:cubicBezTo>
                      <a:cubicBezTo>
                        <a:pt x="5772" y="2594"/>
                        <a:pt x="5765" y="2602"/>
                        <a:pt x="5758" y="2609"/>
                      </a:cubicBezTo>
                      <a:cubicBezTo>
                        <a:pt x="5747" y="2621"/>
                        <a:pt x="5736" y="2633"/>
                        <a:pt x="5724" y="2644"/>
                      </a:cubicBezTo>
                      <a:cubicBezTo>
                        <a:pt x="5722" y="2646"/>
                        <a:pt x="5725" y="2649"/>
                        <a:pt x="5727" y="2647"/>
                      </a:cubicBezTo>
                      <a:cubicBezTo>
                        <a:pt x="5738" y="2637"/>
                        <a:pt x="5749" y="2628"/>
                        <a:pt x="5760" y="2618"/>
                      </a:cubicBezTo>
                      <a:cubicBezTo>
                        <a:pt x="5768" y="2611"/>
                        <a:pt x="5777" y="2605"/>
                        <a:pt x="5786" y="2599"/>
                      </a:cubicBezTo>
                      <a:cubicBezTo>
                        <a:pt x="5802" y="2650"/>
                        <a:pt x="5724" y="2688"/>
                        <a:pt x="5692" y="2715"/>
                      </a:cubicBezTo>
                      <a:cubicBezTo>
                        <a:pt x="5641" y="2758"/>
                        <a:pt x="5599" y="2806"/>
                        <a:pt x="5546" y="2845"/>
                      </a:cubicBezTo>
                      <a:cubicBezTo>
                        <a:pt x="5491" y="2884"/>
                        <a:pt x="5432" y="2920"/>
                        <a:pt x="5368" y="2944"/>
                      </a:cubicBezTo>
                      <a:cubicBezTo>
                        <a:pt x="5306" y="2965"/>
                        <a:pt x="5240" y="2976"/>
                        <a:pt x="5178" y="2998"/>
                      </a:cubicBezTo>
                      <a:cubicBezTo>
                        <a:pt x="5175" y="2999"/>
                        <a:pt x="5176" y="3003"/>
                        <a:pt x="5178" y="3002"/>
                      </a:cubicBezTo>
                      <a:cubicBezTo>
                        <a:pt x="5319" y="2987"/>
                        <a:pt x="5448" y="2958"/>
                        <a:pt x="5569" y="2885"/>
                      </a:cubicBezTo>
                      <a:cubicBezTo>
                        <a:pt x="5591" y="2872"/>
                        <a:pt x="5610" y="2856"/>
                        <a:pt x="5629" y="2840"/>
                      </a:cubicBezTo>
                      <a:cubicBezTo>
                        <a:pt x="5664" y="2820"/>
                        <a:pt x="5697" y="2799"/>
                        <a:pt x="5739" y="2796"/>
                      </a:cubicBezTo>
                      <a:cubicBezTo>
                        <a:pt x="5791" y="2791"/>
                        <a:pt x="5857" y="2799"/>
                        <a:pt x="5905" y="2827"/>
                      </a:cubicBezTo>
                      <a:cubicBezTo>
                        <a:pt x="5826" y="2821"/>
                        <a:pt x="5743" y="2830"/>
                        <a:pt x="5667" y="2847"/>
                      </a:cubicBezTo>
                      <a:cubicBezTo>
                        <a:pt x="5663" y="2848"/>
                        <a:pt x="5665" y="2852"/>
                        <a:pt x="5668" y="2852"/>
                      </a:cubicBezTo>
                      <a:cubicBezTo>
                        <a:pt x="5748" y="2837"/>
                        <a:pt x="5829" y="2840"/>
                        <a:pt x="5910" y="2833"/>
                      </a:cubicBezTo>
                      <a:cubicBezTo>
                        <a:pt x="5911" y="2833"/>
                        <a:pt x="5912" y="2832"/>
                        <a:pt x="5912" y="2831"/>
                      </a:cubicBezTo>
                      <a:cubicBezTo>
                        <a:pt x="5918" y="2835"/>
                        <a:pt x="5923" y="2838"/>
                        <a:pt x="5928" y="2842"/>
                      </a:cubicBezTo>
                      <a:cubicBezTo>
                        <a:pt x="5934" y="2848"/>
                        <a:pt x="5938" y="2856"/>
                        <a:pt x="5941" y="2865"/>
                      </a:cubicBezTo>
                      <a:cubicBezTo>
                        <a:pt x="5879" y="2856"/>
                        <a:pt x="5811" y="2865"/>
                        <a:pt x="5748" y="2869"/>
                      </a:cubicBezTo>
                      <a:cubicBezTo>
                        <a:pt x="5688" y="2872"/>
                        <a:pt x="5629" y="2883"/>
                        <a:pt x="5576" y="2913"/>
                      </a:cubicBezTo>
                      <a:cubicBezTo>
                        <a:pt x="5574" y="2915"/>
                        <a:pt x="5576" y="2918"/>
                        <a:pt x="5578" y="2917"/>
                      </a:cubicBezTo>
                      <a:cubicBezTo>
                        <a:pt x="5635" y="2886"/>
                        <a:pt x="5697" y="2880"/>
                        <a:pt x="5760" y="2878"/>
                      </a:cubicBezTo>
                      <a:cubicBezTo>
                        <a:pt x="5818" y="2877"/>
                        <a:pt x="5881" y="2872"/>
                        <a:pt x="5939" y="2882"/>
                      </a:cubicBezTo>
                      <a:cubicBezTo>
                        <a:pt x="5941" y="2882"/>
                        <a:pt x="5943" y="2882"/>
                        <a:pt x="5945" y="2881"/>
                      </a:cubicBezTo>
                      <a:cubicBezTo>
                        <a:pt x="5946" y="2885"/>
                        <a:pt x="5946" y="2890"/>
                        <a:pt x="5946" y="2895"/>
                      </a:cubicBezTo>
                      <a:cubicBezTo>
                        <a:pt x="5946" y="2894"/>
                        <a:pt x="5945" y="2893"/>
                        <a:pt x="5944" y="2893"/>
                      </a:cubicBezTo>
                      <a:cubicBezTo>
                        <a:pt x="5902" y="2897"/>
                        <a:pt x="5863" y="2908"/>
                        <a:pt x="5821" y="2896"/>
                      </a:cubicBezTo>
                      <a:cubicBezTo>
                        <a:pt x="5818" y="2895"/>
                        <a:pt x="5817" y="2899"/>
                        <a:pt x="5820" y="2900"/>
                      </a:cubicBezTo>
                      <a:cubicBezTo>
                        <a:pt x="5855" y="2913"/>
                        <a:pt x="5912" y="2919"/>
                        <a:pt x="5945" y="2898"/>
                      </a:cubicBezTo>
                      <a:cubicBezTo>
                        <a:pt x="5946" y="2897"/>
                        <a:pt x="5946" y="2896"/>
                        <a:pt x="5946" y="2896"/>
                      </a:cubicBezTo>
                      <a:cubicBezTo>
                        <a:pt x="5947" y="2904"/>
                        <a:pt x="5947" y="2913"/>
                        <a:pt x="5946" y="29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25"/>
                <p:cNvSpPr/>
                <p:nvPr/>
              </p:nvSpPr>
              <p:spPr>
                <a:xfrm>
                  <a:off x="4446360" y="3274560"/>
                  <a:ext cx="30600" cy="66960"/>
                </a:xfrm>
                <a:custGeom>
                  <a:rect b="b" l="l" r="r" t="t"/>
                  <a:pathLst>
                    <a:path extrusionOk="0" h="186" w="85">
                      <a:moveTo>
                        <a:pt x="83" y="0"/>
                      </a:moveTo>
                      <a:cubicBezTo>
                        <a:pt x="54" y="59"/>
                        <a:pt x="18" y="117"/>
                        <a:pt x="1" y="180"/>
                      </a:cubicBezTo>
                      <a:cubicBezTo>
                        <a:pt x="0" y="185"/>
                        <a:pt x="7" y="188"/>
                        <a:pt x="10" y="184"/>
                      </a:cubicBezTo>
                      <a:cubicBezTo>
                        <a:pt x="40" y="126"/>
                        <a:pt x="58" y="61"/>
                        <a:pt x="85" y="2"/>
                      </a:cubicBezTo>
                      <a:cubicBezTo>
                        <a:pt x="86" y="0"/>
                        <a:pt x="83" y="-1"/>
                        <a:pt x="82" y="0"/>
                      </a:cubicBezTo>
                      <a:lnTo>
                        <a:pt x="8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1950" lIns="90000" spcFirstLastPara="1" rIns="90000" wrap="square" tIns="21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Google Shape;217;p25"/>
                <p:cNvSpPr/>
                <p:nvPr/>
              </p:nvSpPr>
              <p:spPr>
                <a:xfrm>
                  <a:off x="4523400" y="3211560"/>
                  <a:ext cx="32040" cy="59400"/>
                </a:xfrm>
                <a:custGeom>
                  <a:rect b="b" l="l" r="r" t="t"/>
                  <a:pathLst>
                    <a:path extrusionOk="0" h="165" w="89">
                      <a:moveTo>
                        <a:pt x="86" y="1"/>
                      </a:moveTo>
                      <a:cubicBezTo>
                        <a:pt x="53" y="51"/>
                        <a:pt x="30" y="107"/>
                        <a:pt x="1" y="158"/>
                      </a:cubicBezTo>
                      <a:cubicBezTo>
                        <a:pt x="-2" y="163"/>
                        <a:pt x="4" y="167"/>
                        <a:pt x="8" y="164"/>
                      </a:cubicBezTo>
                      <a:cubicBezTo>
                        <a:pt x="26" y="150"/>
                        <a:pt x="31" y="123"/>
                        <a:pt x="40" y="103"/>
                      </a:cubicBezTo>
                      <a:cubicBezTo>
                        <a:pt x="54" y="69"/>
                        <a:pt x="71" y="35"/>
                        <a:pt x="89" y="3"/>
                      </a:cubicBezTo>
                      <a:cubicBezTo>
                        <a:pt x="91" y="0"/>
                        <a:pt x="87" y="-1"/>
                        <a:pt x="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4400" lIns="90000" spcFirstLastPara="1" rIns="90000" wrap="square" tIns="14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" name="Google Shape;218;p25"/>
                <p:cNvSpPr/>
                <p:nvPr/>
              </p:nvSpPr>
              <p:spPr>
                <a:xfrm>
                  <a:off x="4505040" y="3246840"/>
                  <a:ext cx="20880" cy="43200"/>
                </a:xfrm>
                <a:custGeom>
                  <a:rect b="b" l="l" r="r" t="t"/>
                  <a:pathLst>
                    <a:path extrusionOk="0" h="120" w="58">
                      <a:moveTo>
                        <a:pt x="54" y="0"/>
                      </a:moveTo>
                      <a:cubicBezTo>
                        <a:pt x="38" y="39"/>
                        <a:pt x="20" y="76"/>
                        <a:pt x="1" y="113"/>
                      </a:cubicBezTo>
                      <a:cubicBezTo>
                        <a:pt x="-1" y="117"/>
                        <a:pt x="5" y="122"/>
                        <a:pt x="8" y="118"/>
                      </a:cubicBezTo>
                      <a:cubicBezTo>
                        <a:pt x="35" y="85"/>
                        <a:pt x="44" y="41"/>
                        <a:pt x="58" y="2"/>
                      </a:cubicBezTo>
                      <a:cubicBezTo>
                        <a:pt x="59" y="0"/>
                        <a:pt x="55" y="-2"/>
                        <a:pt x="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219;p25"/>
                <p:cNvSpPr/>
                <p:nvPr/>
              </p:nvSpPr>
              <p:spPr>
                <a:xfrm>
                  <a:off x="4449600" y="3335400"/>
                  <a:ext cx="10800" cy="34200"/>
                </a:xfrm>
                <a:custGeom>
                  <a:rect b="b" l="l" r="r" t="t"/>
                  <a:pathLst>
                    <a:path extrusionOk="0" h="95" w="30">
                      <a:moveTo>
                        <a:pt x="26" y="1"/>
                      </a:moveTo>
                      <a:cubicBezTo>
                        <a:pt x="15" y="29"/>
                        <a:pt x="-1" y="60"/>
                        <a:pt x="1" y="91"/>
                      </a:cubicBezTo>
                      <a:cubicBezTo>
                        <a:pt x="1" y="95"/>
                        <a:pt x="6" y="95"/>
                        <a:pt x="7" y="92"/>
                      </a:cubicBezTo>
                      <a:cubicBezTo>
                        <a:pt x="17" y="63"/>
                        <a:pt x="22" y="31"/>
                        <a:pt x="30" y="2"/>
                      </a:cubicBezTo>
                      <a:cubicBezTo>
                        <a:pt x="30" y="0"/>
                        <a:pt x="27" y="-1"/>
                        <a:pt x="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220;p25"/>
                <p:cNvSpPr/>
                <p:nvPr/>
              </p:nvSpPr>
              <p:spPr>
                <a:xfrm>
                  <a:off x="4438080" y="3269520"/>
                  <a:ext cx="32400" cy="70560"/>
                </a:xfrm>
                <a:custGeom>
                  <a:rect b="b" l="l" r="r" t="t"/>
                  <a:pathLst>
                    <a:path extrusionOk="0" h="196" w="90">
                      <a:moveTo>
                        <a:pt x="84" y="1"/>
                      </a:moveTo>
                      <a:cubicBezTo>
                        <a:pt x="44" y="57"/>
                        <a:pt x="17" y="127"/>
                        <a:pt x="1" y="193"/>
                      </a:cubicBezTo>
                      <a:cubicBezTo>
                        <a:pt x="0" y="196"/>
                        <a:pt x="3" y="196"/>
                        <a:pt x="4" y="194"/>
                      </a:cubicBezTo>
                      <a:cubicBezTo>
                        <a:pt x="28" y="129"/>
                        <a:pt x="71" y="70"/>
                        <a:pt x="90" y="3"/>
                      </a:cubicBezTo>
                      <a:cubicBezTo>
                        <a:pt x="91" y="0"/>
                        <a:pt x="86" y="-2"/>
                        <a:pt x="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550" lIns="90000" spcFirstLastPara="1" rIns="90000" wrap="square" tIns="25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221;p25"/>
                <p:cNvSpPr/>
                <p:nvPr/>
              </p:nvSpPr>
              <p:spPr>
                <a:xfrm>
                  <a:off x="4453560" y="3243240"/>
                  <a:ext cx="24480" cy="35640"/>
                </a:xfrm>
                <a:custGeom>
                  <a:rect b="b" l="l" r="r" t="t"/>
                  <a:pathLst>
                    <a:path extrusionOk="0" h="99" w="68">
                      <a:moveTo>
                        <a:pt x="63" y="1"/>
                      </a:moveTo>
                      <a:cubicBezTo>
                        <a:pt x="40" y="31"/>
                        <a:pt x="22" y="65"/>
                        <a:pt x="1" y="96"/>
                      </a:cubicBezTo>
                      <a:cubicBezTo>
                        <a:pt x="-1" y="98"/>
                        <a:pt x="3" y="100"/>
                        <a:pt x="4" y="98"/>
                      </a:cubicBezTo>
                      <a:cubicBezTo>
                        <a:pt x="27" y="68"/>
                        <a:pt x="50" y="37"/>
                        <a:pt x="68" y="3"/>
                      </a:cubicBezTo>
                      <a:cubicBezTo>
                        <a:pt x="69" y="0"/>
                        <a:pt x="65" y="-2"/>
                        <a:pt x="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22;p25"/>
                <p:cNvSpPr/>
                <p:nvPr/>
              </p:nvSpPr>
              <p:spPr>
                <a:xfrm>
                  <a:off x="4480560" y="3222720"/>
                  <a:ext cx="27000" cy="53640"/>
                </a:xfrm>
                <a:custGeom>
                  <a:rect b="b" l="l" r="r" t="t"/>
                  <a:pathLst>
                    <a:path extrusionOk="0" h="149" w="75">
                      <a:moveTo>
                        <a:pt x="68" y="1"/>
                      </a:moveTo>
                      <a:cubicBezTo>
                        <a:pt x="36" y="44"/>
                        <a:pt x="23" y="99"/>
                        <a:pt x="1" y="146"/>
                      </a:cubicBezTo>
                      <a:cubicBezTo>
                        <a:pt x="0" y="149"/>
                        <a:pt x="3" y="150"/>
                        <a:pt x="4" y="148"/>
                      </a:cubicBezTo>
                      <a:cubicBezTo>
                        <a:pt x="27" y="101"/>
                        <a:pt x="65" y="57"/>
                        <a:pt x="75" y="4"/>
                      </a:cubicBezTo>
                      <a:cubicBezTo>
                        <a:pt x="76" y="0"/>
                        <a:pt x="71" y="-2"/>
                        <a:pt x="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8625" lIns="90000" spcFirstLastPara="1" rIns="90000" wrap="square" tIns="8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23;p25"/>
                <p:cNvSpPr/>
                <p:nvPr/>
              </p:nvSpPr>
              <p:spPr>
                <a:xfrm>
                  <a:off x="4487400" y="3234960"/>
                  <a:ext cx="5040" cy="8280"/>
                </a:xfrm>
                <a:custGeom>
                  <a:rect b="b" l="l" r="r" t="t"/>
                  <a:pathLst>
                    <a:path extrusionOk="0" h="23" w="14">
                      <a:moveTo>
                        <a:pt x="3" y="22"/>
                      </a:moveTo>
                      <a:cubicBezTo>
                        <a:pt x="7" y="15"/>
                        <a:pt x="11" y="9"/>
                        <a:pt x="14" y="2"/>
                      </a:cubicBezTo>
                      <a:cubicBezTo>
                        <a:pt x="16" y="0"/>
                        <a:pt x="12" y="-2"/>
                        <a:pt x="11" y="0"/>
                      </a:cubicBezTo>
                      <a:cubicBezTo>
                        <a:pt x="6" y="6"/>
                        <a:pt x="3" y="13"/>
                        <a:pt x="0" y="21"/>
                      </a:cubicBezTo>
                      <a:cubicBezTo>
                        <a:pt x="0" y="22"/>
                        <a:pt x="3" y="23"/>
                        <a:pt x="3" y="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" name="Google Shape;224;p25"/>
                <p:cNvSpPr/>
                <p:nvPr/>
              </p:nvSpPr>
              <p:spPr>
                <a:xfrm>
                  <a:off x="4492800" y="3189600"/>
                  <a:ext cx="2880" cy="7200"/>
                </a:xfrm>
                <a:custGeom>
                  <a:rect b="b" l="l" r="r" t="t"/>
                  <a:pathLst>
                    <a:path extrusionOk="0" h="20" w="8">
                      <a:moveTo>
                        <a:pt x="5" y="18"/>
                      </a:moveTo>
                      <a:cubicBezTo>
                        <a:pt x="7" y="13"/>
                        <a:pt x="8" y="7"/>
                        <a:pt x="8" y="0"/>
                      </a:cubicBezTo>
                      <a:cubicBezTo>
                        <a:pt x="8" y="-1"/>
                        <a:pt x="6" y="-1"/>
                        <a:pt x="6" y="0"/>
                      </a:cubicBezTo>
                      <a:cubicBezTo>
                        <a:pt x="5" y="6"/>
                        <a:pt x="3" y="11"/>
                        <a:pt x="1" y="17"/>
                      </a:cubicBezTo>
                      <a:cubicBezTo>
                        <a:pt x="0" y="19"/>
                        <a:pt x="3" y="21"/>
                        <a:pt x="4" y="18"/>
                      </a:cubicBezTo>
                      <a:lnTo>
                        <a:pt x="5" y="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25"/>
                <p:cNvSpPr/>
                <p:nvPr/>
              </p:nvSpPr>
              <p:spPr>
                <a:xfrm>
                  <a:off x="4457880" y="3321000"/>
                  <a:ext cx="3600" cy="7920"/>
                </a:xfrm>
                <a:custGeom>
                  <a:rect b="b" l="l" r="r" t="t"/>
                  <a:pathLst>
                    <a:path extrusionOk="0" h="22" w="10">
                      <a:moveTo>
                        <a:pt x="5" y="2"/>
                      </a:moveTo>
                      <a:cubicBezTo>
                        <a:pt x="8" y="8"/>
                        <a:pt x="4" y="14"/>
                        <a:pt x="1" y="19"/>
                      </a:cubicBezTo>
                      <a:cubicBezTo>
                        <a:pt x="0" y="21"/>
                        <a:pt x="2" y="23"/>
                        <a:pt x="4" y="21"/>
                      </a:cubicBezTo>
                      <a:cubicBezTo>
                        <a:pt x="9" y="15"/>
                        <a:pt x="13" y="8"/>
                        <a:pt x="8" y="0"/>
                      </a:cubicBezTo>
                      <a:cubicBezTo>
                        <a:pt x="7" y="-1"/>
                        <a:pt x="4" y="0"/>
                        <a:pt x="5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25"/>
                <p:cNvSpPr/>
                <p:nvPr/>
              </p:nvSpPr>
              <p:spPr>
                <a:xfrm>
                  <a:off x="4498200" y="3188160"/>
                  <a:ext cx="46440" cy="70920"/>
                </a:xfrm>
                <a:custGeom>
                  <a:rect b="b" l="l" r="r" t="t"/>
                  <a:pathLst>
                    <a:path extrusionOk="0" h="197" w="129">
                      <a:moveTo>
                        <a:pt x="125" y="0"/>
                      </a:moveTo>
                      <a:cubicBezTo>
                        <a:pt x="98" y="32"/>
                        <a:pt x="77" y="68"/>
                        <a:pt x="51" y="101"/>
                      </a:cubicBezTo>
                      <a:cubicBezTo>
                        <a:pt x="29" y="128"/>
                        <a:pt x="18" y="164"/>
                        <a:pt x="1" y="194"/>
                      </a:cubicBezTo>
                      <a:cubicBezTo>
                        <a:pt x="0" y="196"/>
                        <a:pt x="2" y="198"/>
                        <a:pt x="4" y="196"/>
                      </a:cubicBezTo>
                      <a:cubicBezTo>
                        <a:pt x="52" y="136"/>
                        <a:pt x="92" y="70"/>
                        <a:pt x="129" y="2"/>
                      </a:cubicBezTo>
                      <a:cubicBezTo>
                        <a:pt x="130" y="0"/>
                        <a:pt x="127" y="-2"/>
                        <a:pt x="1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900" lIns="90000" spcFirstLastPara="1" rIns="90000" wrap="square" tIns="25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25"/>
                <p:cNvSpPr/>
                <p:nvPr/>
              </p:nvSpPr>
              <p:spPr>
                <a:xfrm>
                  <a:off x="4536720" y="3163680"/>
                  <a:ext cx="41760" cy="63720"/>
                </a:xfrm>
                <a:custGeom>
                  <a:rect b="b" l="l" r="r" t="t"/>
                  <a:pathLst>
                    <a:path extrusionOk="0" h="177" w="116">
                      <a:moveTo>
                        <a:pt x="114" y="0"/>
                      </a:moveTo>
                      <a:cubicBezTo>
                        <a:pt x="75" y="58"/>
                        <a:pt x="34" y="114"/>
                        <a:pt x="1" y="174"/>
                      </a:cubicBezTo>
                      <a:cubicBezTo>
                        <a:pt x="-1" y="176"/>
                        <a:pt x="3" y="178"/>
                        <a:pt x="4" y="176"/>
                      </a:cubicBezTo>
                      <a:cubicBezTo>
                        <a:pt x="44" y="119"/>
                        <a:pt x="91" y="67"/>
                        <a:pt x="116" y="1"/>
                      </a:cubicBezTo>
                      <a:cubicBezTo>
                        <a:pt x="117" y="0"/>
                        <a:pt x="114" y="-1"/>
                        <a:pt x="1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8700" lIns="90000" spcFirstLastPara="1" rIns="90000" wrap="square" tIns="18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p25"/>
                <p:cNvSpPr/>
                <p:nvPr/>
              </p:nvSpPr>
              <p:spPr>
                <a:xfrm>
                  <a:off x="4584960" y="3149640"/>
                  <a:ext cx="3240" cy="5400"/>
                </a:xfrm>
                <a:custGeom>
                  <a:rect b="b" l="l" r="r" t="t"/>
                  <a:pathLst>
                    <a:path extrusionOk="0" h="15" w="9">
                      <a:moveTo>
                        <a:pt x="6" y="1"/>
                      </a:moveTo>
                      <a:cubicBezTo>
                        <a:pt x="5" y="5"/>
                        <a:pt x="3" y="9"/>
                        <a:pt x="1" y="13"/>
                      </a:cubicBezTo>
                      <a:cubicBezTo>
                        <a:pt x="0" y="14"/>
                        <a:pt x="2" y="15"/>
                        <a:pt x="3" y="14"/>
                      </a:cubicBezTo>
                      <a:cubicBezTo>
                        <a:pt x="6" y="10"/>
                        <a:pt x="7" y="6"/>
                        <a:pt x="9" y="2"/>
                      </a:cubicBezTo>
                      <a:cubicBezTo>
                        <a:pt x="9" y="0"/>
                        <a:pt x="7" y="-1"/>
                        <a:pt x="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25"/>
                <p:cNvSpPr/>
                <p:nvPr/>
              </p:nvSpPr>
              <p:spPr>
                <a:xfrm>
                  <a:off x="4641480" y="3124800"/>
                  <a:ext cx="44640" cy="20160"/>
                </a:xfrm>
                <a:custGeom>
                  <a:rect b="b" l="l" r="r" t="t"/>
                  <a:pathLst>
                    <a:path extrusionOk="0" h="56" w="124">
                      <a:moveTo>
                        <a:pt x="120" y="0"/>
                      </a:moveTo>
                      <a:cubicBezTo>
                        <a:pt x="75" y="-3"/>
                        <a:pt x="33" y="23"/>
                        <a:pt x="1" y="54"/>
                      </a:cubicBezTo>
                      <a:cubicBezTo>
                        <a:pt x="0" y="55"/>
                        <a:pt x="1" y="56"/>
                        <a:pt x="2" y="55"/>
                      </a:cubicBezTo>
                      <a:cubicBezTo>
                        <a:pt x="38" y="26"/>
                        <a:pt x="80" y="22"/>
                        <a:pt x="121" y="7"/>
                      </a:cubicBezTo>
                      <a:cubicBezTo>
                        <a:pt x="126" y="6"/>
                        <a:pt x="125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25"/>
                <p:cNvSpPr/>
                <p:nvPr/>
              </p:nvSpPr>
              <p:spPr>
                <a:xfrm>
                  <a:off x="4651200" y="3114000"/>
                  <a:ext cx="57240" cy="8280"/>
                </a:xfrm>
                <a:custGeom>
                  <a:rect b="b" l="l" r="r" t="t"/>
                  <a:pathLst>
                    <a:path extrusionOk="0" h="23" w="159">
                      <a:moveTo>
                        <a:pt x="158" y="15"/>
                      </a:moveTo>
                      <a:cubicBezTo>
                        <a:pt x="106" y="1"/>
                        <a:pt x="54" y="-10"/>
                        <a:pt x="3" y="14"/>
                      </a:cubicBezTo>
                      <a:cubicBezTo>
                        <a:pt x="-2" y="16"/>
                        <a:pt x="2" y="23"/>
                        <a:pt x="6" y="22"/>
                      </a:cubicBezTo>
                      <a:cubicBezTo>
                        <a:pt x="58" y="12"/>
                        <a:pt x="106" y="16"/>
                        <a:pt x="158" y="20"/>
                      </a:cubicBezTo>
                      <a:cubicBezTo>
                        <a:pt x="160" y="20"/>
                        <a:pt x="161" y="16"/>
                        <a:pt x="158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25"/>
                <p:cNvSpPr/>
                <p:nvPr/>
              </p:nvSpPr>
              <p:spPr>
                <a:xfrm>
                  <a:off x="4581720" y="3473640"/>
                  <a:ext cx="1440" cy="1440"/>
                </a:xfrm>
                <a:custGeom>
                  <a:rect b="b" l="l" r="r" t="t"/>
                  <a:pathLst>
                    <a:path extrusionOk="0" h="4" w="4">
                      <a:moveTo>
                        <a:pt x="2" y="0"/>
                      </a:moveTo>
                      <a:lnTo>
                        <a:pt x="1" y="1"/>
                      </a:lnTo>
                      <a:cubicBezTo>
                        <a:pt x="0" y="2"/>
                        <a:pt x="2" y="4"/>
                        <a:pt x="3" y="3"/>
                      </a:cubicBezTo>
                      <a:cubicBezTo>
                        <a:pt x="3" y="3"/>
                        <a:pt x="3" y="2"/>
                        <a:pt x="4" y="1"/>
                      </a:cubicBezTo>
                      <a:cubicBezTo>
                        <a:pt x="5" y="1"/>
                        <a:pt x="4" y="0"/>
                        <a:pt x="3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25"/>
                <p:cNvSpPr/>
                <p:nvPr/>
              </p:nvSpPr>
              <p:spPr>
                <a:xfrm>
                  <a:off x="4614840" y="3417840"/>
                  <a:ext cx="29880" cy="42120"/>
                </a:xfrm>
                <a:custGeom>
                  <a:rect b="b" l="l" r="r" t="t"/>
                  <a:pathLst>
                    <a:path extrusionOk="0" h="117" w="83">
                      <a:moveTo>
                        <a:pt x="73" y="4"/>
                      </a:moveTo>
                      <a:cubicBezTo>
                        <a:pt x="55" y="46"/>
                        <a:pt x="33" y="80"/>
                        <a:pt x="1" y="113"/>
                      </a:cubicBezTo>
                      <a:cubicBezTo>
                        <a:pt x="-1" y="115"/>
                        <a:pt x="1" y="118"/>
                        <a:pt x="3" y="116"/>
                      </a:cubicBezTo>
                      <a:cubicBezTo>
                        <a:pt x="37" y="90"/>
                        <a:pt x="85" y="52"/>
                        <a:pt x="83" y="5"/>
                      </a:cubicBezTo>
                      <a:cubicBezTo>
                        <a:pt x="83" y="-1"/>
                        <a:pt x="75" y="-2"/>
                        <a:pt x="73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p25"/>
                <p:cNvSpPr/>
                <p:nvPr/>
              </p:nvSpPr>
              <p:spPr>
                <a:xfrm>
                  <a:off x="4634280" y="3401640"/>
                  <a:ext cx="10800" cy="19800"/>
                </a:xfrm>
                <a:custGeom>
                  <a:rect b="b" l="l" r="r" t="t"/>
                  <a:pathLst>
                    <a:path extrusionOk="0" h="55" w="30">
                      <a:moveTo>
                        <a:pt x="27" y="1"/>
                      </a:moveTo>
                      <a:cubicBezTo>
                        <a:pt x="21" y="19"/>
                        <a:pt x="10" y="35"/>
                        <a:pt x="1" y="51"/>
                      </a:cubicBezTo>
                      <a:cubicBezTo>
                        <a:pt x="-1" y="54"/>
                        <a:pt x="3" y="56"/>
                        <a:pt x="5" y="54"/>
                      </a:cubicBezTo>
                      <a:cubicBezTo>
                        <a:pt x="16" y="38"/>
                        <a:pt x="26" y="22"/>
                        <a:pt x="30" y="2"/>
                      </a:cubicBezTo>
                      <a:cubicBezTo>
                        <a:pt x="30" y="0"/>
                        <a:pt x="27" y="-1"/>
                        <a:pt x="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" name="Google Shape;234;p25"/>
                <p:cNvSpPr/>
                <p:nvPr/>
              </p:nvSpPr>
              <p:spPr>
                <a:xfrm>
                  <a:off x="4570920" y="3586320"/>
                  <a:ext cx="5760" cy="30960"/>
                </a:xfrm>
                <a:custGeom>
                  <a:rect b="b" l="l" r="r" t="t"/>
                  <a:pathLst>
                    <a:path extrusionOk="0" h="86" w="16">
                      <a:moveTo>
                        <a:pt x="16" y="81"/>
                      </a:moveTo>
                      <a:cubicBezTo>
                        <a:pt x="7" y="54"/>
                        <a:pt x="8" y="29"/>
                        <a:pt x="7" y="1"/>
                      </a:cubicBezTo>
                      <a:cubicBezTo>
                        <a:pt x="7" y="-1"/>
                        <a:pt x="5" y="-1"/>
                        <a:pt x="5" y="1"/>
                      </a:cubicBezTo>
                      <a:cubicBezTo>
                        <a:pt x="4" y="28"/>
                        <a:pt x="-8" y="61"/>
                        <a:pt x="11" y="84"/>
                      </a:cubicBezTo>
                      <a:cubicBezTo>
                        <a:pt x="13" y="87"/>
                        <a:pt x="17" y="84"/>
                        <a:pt x="16" y="8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25"/>
                <p:cNvSpPr/>
                <p:nvPr/>
              </p:nvSpPr>
              <p:spPr>
                <a:xfrm>
                  <a:off x="4566600" y="3585240"/>
                  <a:ext cx="2880" cy="16200"/>
                </a:xfrm>
                <a:custGeom>
                  <a:rect b="b" l="l" r="r" t="t"/>
                  <a:pathLst>
                    <a:path extrusionOk="0" h="45" w="8">
                      <a:moveTo>
                        <a:pt x="3" y="1"/>
                      </a:moveTo>
                      <a:cubicBezTo>
                        <a:pt x="5" y="15"/>
                        <a:pt x="0" y="28"/>
                        <a:pt x="1" y="42"/>
                      </a:cubicBezTo>
                      <a:cubicBezTo>
                        <a:pt x="1" y="45"/>
                        <a:pt x="6" y="45"/>
                        <a:pt x="6" y="42"/>
                      </a:cubicBezTo>
                      <a:cubicBezTo>
                        <a:pt x="7" y="28"/>
                        <a:pt x="10" y="14"/>
                        <a:pt x="6" y="0"/>
                      </a:cubicBezTo>
                      <a:cubicBezTo>
                        <a:pt x="6" y="-1"/>
                        <a:pt x="3" y="-1"/>
                        <a:pt x="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25"/>
                <p:cNvSpPr/>
                <p:nvPr/>
              </p:nvSpPr>
              <p:spPr>
                <a:xfrm>
                  <a:off x="4539240" y="3534840"/>
                  <a:ext cx="6120" cy="11880"/>
                </a:xfrm>
                <a:custGeom>
                  <a:rect b="b" l="l" r="r" t="t"/>
                  <a:pathLst>
                    <a:path extrusionOk="0" h="33" w="17">
                      <a:moveTo>
                        <a:pt x="14" y="1"/>
                      </a:moveTo>
                      <a:cubicBezTo>
                        <a:pt x="11" y="12"/>
                        <a:pt x="5" y="21"/>
                        <a:pt x="1" y="31"/>
                      </a:cubicBezTo>
                      <a:cubicBezTo>
                        <a:pt x="0" y="33"/>
                        <a:pt x="4" y="34"/>
                        <a:pt x="5" y="32"/>
                      </a:cubicBezTo>
                      <a:cubicBezTo>
                        <a:pt x="10" y="23"/>
                        <a:pt x="15" y="13"/>
                        <a:pt x="17" y="2"/>
                      </a:cubicBezTo>
                      <a:cubicBezTo>
                        <a:pt x="18" y="0"/>
                        <a:pt x="14" y="-1"/>
                        <a:pt x="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25"/>
                <p:cNvSpPr/>
                <p:nvPr/>
              </p:nvSpPr>
              <p:spPr>
                <a:xfrm>
                  <a:off x="4506840" y="3502440"/>
                  <a:ext cx="14760" cy="25200"/>
                </a:xfrm>
                <a:custGeom>
                  <a:rect b="b" l="l" r="r" t="t"/>
                  <a:pathLst>
                    <a:path extrusionOk="0" h="70" w="41">
                      <a:moveTo>
                        <a:pt x="39" y="0"/>
                      </a:moveTo>
                      <a:cubicBezTo>
                        <a:pt x="23" y="21"/>
                        <a:pt x="4" y="39"/>
                        <a:pt x="1" y="66"/>
                      </a:cubicBezTo>
                      <a:cubicBezTo>
                        <a:pt x="0" y="70"/>
                        <a:pt x="6" y="70"/>
                        <a:pt x="7" y="67"/>
                      </a:cubicBezTo>
                      <a:cubicBezTo>
                        <a:pt x="15" y="44"/>
                        <a:pt x="29" y="24"/>
                        <a:pt x="41" y="1"/>
                      </a:cubicBezTo>
                      <a:cubicBezTo>
                        <a:pt x="41" y="1"/>
                        <a:pt x="40" y="0"/>
                        <a:pt x="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25"/>
                <p:cNvSpPr/>
                <p:nvPr/>
              </p:nvSpPr>
              <p:spPr>
                <a:xfrm>
                  <a:off x="4500360" y="3539160"/>
                  <a:ext cx="2160" cy="8640"/>
                </a:xfrm>
                <a:custGeom>
                  <a:rect b="b" l="l" r="r" t="t"/>
                  <a:pathLst>
                    <a:path extrusionOk="0" h="24" w="6">
                      <a:moveTo>
                        <a:pt x="1" y="2"/>
                      </a:moveTo>
                      <a:cubicBezTo>
                        <a:pt x="0" y="9"/>
                        <a:pt x="1" y="16"/>
                        <a:pt x="3" y="22"/>
                      </a:cubicBezTo>
                      <a:cubicBezTo>
                        <a:pt x="4" y="24"/>
                        <a:pt x="7" y="24"/>
                        <a:pt x="6" y="22"/>
                      </a:cubicBezTo>
                      <a:cubicBezTo>
                        <a:pt x="6" y="15"/>
                        <a:pt x="6" y="9"/>
                        <a:pt x="6" y="2"/>
                      </a:cubicBezTo>
                      <a:cubicBezTo>
                        <a:pt x="6" y="-1"/>
                        <a:pt x="1" y="-1"/>
                        <a:pt x="1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25"/>
                <p:cNvSpPr/>
                <p:nvPr/>
              </p:nvSpPr>
              <p:spPr>
                <a:xfrm>
                  <a:off x="4487040" y="3420720"/>
                  <a:ext cx="63360" cy="70200"/>
                </a:xfrm>
                <a:custGeom>
                  <a:rect b="b" l="l" r="r" t="t"/>
                  <a:pathLst>
                    <a:path extrusionOk="0" h="195" w="176">
                      <a:moveTo>
                        <a:pt x="172" y="0"/>
                      </a:moveTo>
                      <a:cubicBezTo>
                        <a:pt x="115" y="66"/>
                        <a:pt x="34" y="108"/>
                        <a:pt x="1" y="193"/>
                      </a:cubicBezTo>
                      <a:cubicBezTo>
                        <a:pt x="0" y="195"/>
                        <a:pt x="3" y="196"/>
                        <a:pt x="4" y="194"/>
                      </a:cubicBezTo>
                      <a:cubicBezTo>
                        <a:pt x="49" y="120"/>
                        <a:pt x="132" y="79"/>
                        <a:pt x="176" y="3"/>
                      </a:cubicBezTo>
                      <a:cubicBezTo>
                        <a:pt x="177" y="1"/>
                        <a:pt x="174" y="-2"/>
                        <a:pt x="1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200" lIns="90000" spcFirstLastPara="1" rIns="90000" wrap="square" tIns="25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25"/>
                <p:cNvSpPr/>
                <p:nvPr/>
              </p:nvSpPr>
              <p:spPr>
                <a:xfrm>
                  <a:off x="4546800" y="3408840"/>
                  <a:ext cx="13680" cy="29520"/>
                </a:xfrm>
                <a:custGeom>
                  <a:rect b="b" l="l" r="r" t="t"/>
                  <a:pathLst>
                    <a:path extrusionOk="0" h="82" w="38">
                      <a:moveTo>
                        <a:pt x="34" y="1"/>
                      </a:moveTo>
                      <a:cubicBezTo>
                        <a:pt x="29" y="29"/>
                        <a:pt x="14" y="52"/>
                        <a:pt x="1" y="76"/>
                      </a:cubicBezTo>
                      <a:cubicBezTo>
                        <a:pt x="0" y="80"/>
                        <a:pt x="3" y="83"/>
                        <a:pt x="6" y="80"/>
                      </a:cubicBezTo>
                      <a:cubicBezTo>
                        <a:pt x="26" y="58"/>
                        <a:pt x="37" y="32"/>
                        <a:pt x="38" y="2"/>
                      </a:cubicBezTo>
                      <a:cubicBezTo>
                        <a:pt x="38" y="0"/>
                        <a:pt x="34" y="-1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25"/>
                <p:cNvSpPr/>
                <p:nvPr/>
              </p:nvSpPr>
              <p:spPr>
                <a:xfrm>
                  <a:off x="4545360" y="3432960"/>
                  <a:ext cx="12240" cy="17640"/>
                </a:xfrm>
                <a:custGeom>
                  <a:rect b="b" l="l" r="r" t="t"/>
                  <a:pathLst>
                    <a:path extrusionOk="0" h="49" w="34">
                      <a:moveTo>
                        <a:pt x="30" y="1"/>
                      </a:moveTo>
                      <a:cubicBezTo>
                        <a:pt x="26" y="18"/>
                        <a:pt x="11" y="30"/>
                        <a:pt x="1" y="44"/>
                      </a:cubicBezTo>
                      <a:cubicBezTo>
                        <a:pt x="0" y="47"/>
                        <a:pt x="4" y="50"/>
                        <a:pt x="6" y="48"/>
                      </a:cubicBezTo>
                      <a:cubicBezTo>
                        <a:pt x="18" y="35"/>
                        <a:pt x="33" y="21"/>
                        <a:pt x="34" y="2"/>
                      </a:cubicBezTo>
                      <a:cubicBezTo>
                        <a:pt x="34" y="-1"/>
                        <a:pt x="30" y="-1"/>
                        <a:pt x="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25"/>
                <p:cNvSpPr/>
                <p:nvPr/>
              </p:nvSpPr>
              <p:spPr>
                <a:xfrm>
                  <a:off x="4560120" y="3399120"/>
                  <a:ext cx="49680" cy="94680"/>
                </a:xfrm>
                <a:custGeom>
                  <a:rect b="b" l="l" r="r" t="t"/>
                  <a:pathLst>
                    <a:path extrusionOk="0" h="263" w="138">
                      <a:moveTo>
                        <a:pt x="130" y="2"/>
                      </a:moveTo>
                      <a:cubicBezTo>
                        <a:pt x="116" y="49"/>
                        <a:pt x="86" y="85"/>
                        <a:pt x="60" y="125"/>
                      </a:cubicBezTo>
                      <a:cubicBezTo>
                        <a:pt x="33" y="166"/>
                        <a:pt x="12" y="213"/>
                        <a:pt x="0" y="261"/>
                      </a:cubicBezTo>
                      <a:cubicBezTo>
                        <a:pt x="0" y="263"/>
                        <a:pt x="2" y="263"/>
                        <a:pt x="3" y="262"/>
                      </a:cubicBezTo>
                      <a:cubicBezTo>
                        <a:pt x="21" y="209"/>
                        <a:pt x="52" y="159"/>
                        <a:pt x="84" y="114"/>
                      </a:cubicBezTo>
                      <a:cubicBezTo>
                        <a:pt x="108" y="79"/>
                        <a:pt x="134" y="46"/>
                        <a:pt x="138" y="3"/>
                      </a:cubicBezTo>
                      <a:cubicBezTo>
                        <a:pt x="138" y="-1"/>
                        <a:pt x="131" y="-2"/>
                        <a:pt x="13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25"/>
                <p:cNvSpPr/>
                <p:nvPr/>
              </p:nvSpPr>
              <p:spPr>
                <a:xfrm>
                  <a:off x="4612320" y="3386160"/>
                  <a:ext cx="5040" cy="27360"/>
                </a:xfrm>
                <a:custGeom>
                  <a:rect b="b" l="l" r="r" t="t"/>
                  <a:pathLst>
                    <a:path extrusionOk="0" h="76" w="14">
                      <a:moveTo>
                        <a:pt x="10" y="1"/>
                      </a:moveTo>
                      <a:cubicBezTo>
                        <a:pt x="9" y="-2"/>
                        <a:pt x="4" y="-1"/>
                        <a:pt x="5" y="3"/>
                      </a:cubicBezTo>
                      <a:cubicBezTo>
                        <a:pt x="10" y="26"/>
                        <a:pt x="10" y="49"/>
                        <a:pt x="1" y="71"/>
                      </a:cubicBezTo>
                      <a:cubicBezTo>
                        <a:pt x="0" y="75"/>
                        <a:pt x="4" y="78"/>
                        <a:pt x="6" y="74"/>
                      </a:cubicBezTo>
                      <a:cubicBezTo>
                        <a:pt x="18" y="51"/>
                        <a:pt x="16" y="26"/>
                        <a:pt x="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25"/>
                <p:cNvSpPr/>
                <p:nvPr/>
              </p:nvSpPr>
              <p:spPr>
                <a:xfrm>
                  <a:off x="4528440" y="3312360"/>
                  <a:ext cx="67680" cy="45000"/>
                </a:xfrm>
                <a:custGeom>
                  <a:rect b="b" l="l" r="r" t="t"/>
                  <a:pathLst>
                    <a:path extrusionOk="0" h="125" w="188">
                      <a:moveTo>
                        <a:pt x="3" y="125"/>
                      </a:moveTo>
                      <a:cubicBezTo>
                        <a:pt x="83" y="114"/>
                        <a:pt x="116" y="34"/>
                        <a:pt x="187" y="5"/>
                      </a:cubicBezTo>
                      <a:cubicBezTo>
                        <a:pt x="190" y="4"/>
                        <a:pt x="189" y="-1"/>
                        <a:pt x="185" y="0"/>
                      </a:cubicBezTo>
                      <a:cubicBezTo>
                        <a:pt x="107" y="11"/>
                        <a:pt x="77" y="102"/>
                        <a:pt x="2" y="121"/>
                      </a:cubicBezTo>
                      <a:cubicBezTo>
                        <a:pt x="0" y="121"/>
                        <a:pt x="1" y="125"/>
                        <a:pt x="3" y="1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45;p25"/>
                <p:cNvSpPr/>
                <p:nvPr/>
              </p:nvSpPr>
              <p:spPr>
                <a:xfrm>
                  <a:off x="4578480" y="3312720"/>
                  <a:ext cx="38520" cy="20160"/>
                </a:xfrm>
                <a:custGeom>
                  <a:rect b="b" l="l" r="r" t="t"/>
                  <a:pathLst>
                    <a:path extrusionOk="0" h="56" w="107">
                      <a:moveTo>
                        <a:pt x="1" y="52"/>
                      </a:moveTo>
                      <a:cubicBezTo>
                        <a:pt x="0" y="54"/>
                        <a:pt x="2" y="57"/>
                        <a:pt x="4" y="55"/>
                      </a:cubicBezTo>
                      <a:cubicBezTo>
                        <a:pt x="34" y="29"/>
                        <a:pt x="68" y="18"/>
                        <a:pt x="105" y="8"/>
                      </a:cubicBezTo>
                      <a:cubicBezTo>
                        <a:pt x="109" y="7"/>
                        <a:pt x="109" y="0"/>
                        <a:pt x="104" y="0"/>
                      </a:cubicBezTo>
                      <a:cubicBezTo>
                        <a:pt x="65" y="2"/>
                        <a:pt x="26" y="22"/>
                        <a:pt x="1" y="5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25"/>
                <p:cNvSpPr/>
                <p:nvPr/>
              </p:nvSpPr>
              <p:spPr>
                <a:xfrm>
                  <a:off x="4615200" y="3315600"/>
                  <a:ext cx="14040" cy="5760"/>
                </a:xfrm>
                <a:custGeom>
                  <a:rect b="b" l="l" r="r" t="t"/>
                  <a:pathLst>
                    <a:path extrusionOk="0" h="16" w="39">
                      <a:moveTo>
                        <a:pt x="3" y="15"/>
                      </a:moveTo>
                      <a:cubicBezTo>
                        <a:pt x="15" y="11"/>
                        <a:pt x="26" y="4"/>
                        <a:pt x="38" y="3"/>
                      </a:cubicBezTo>
                      <a:cubicBezTo>
                        <a:pt x="40" y="3"/>
                        <a:pt x="40" y="0"/>
                        <a:pt x="38" y="0"/>
                      </a:cubicBezTo>
                      <a:cubicBezTo>
                        <a:pt x="25" y="0"/>
                        <a:pt x="13" y="5"/>
                        <a:pt x="1" y="12"/>
                      </a:cubicBezTo>
                      <a:cubicBezTo>
                        <a:pt x="-1" y="13"/>
                        <a:pt x="1" y="16"/>
                        <a:pt x="3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47;p25"/>
                <p:cNvSpPr/>
                <p:nvPr/>
              </p:nvSpPr>
              <p:spPr>
                <a:xfrm>
                  <a:off x="4689360" y="3571920"/>
                  <a:ext cx="6840" cy="21240"/>
                </a:xfrm>
                <a:custGeom>
                  <a:rect b="b" l="l" r="r" t="t"/>
                  <a:pathLst>
                    <a:path extrusionOk="0" h="59" w="19">
                      <a:moveTo>
                        <a:pt x="6" y="57"/>
                      </a:moveTo>
                      <a:cubicBezTo>
                        <a:pt x="19" y="40"/>
                        <a:pt x="22" y="21"/>
                        <a:pt x="17" y="0"/>
                      </a:cubicBezTo>
                      <a:cubicBezTo>
                        <a:pt x="16" y="-1"/>
                        <a:pt x="14" y="-1"/>
                        <a:pt x="14" y="0"/>
                      </a:cubicBezTo>
                      <a:cubicBezTo>
                        <a:pt x="16" y="19"/>
                        <a:pt x="9" y="38"/>
                        <a:pt x="1" y="54"/>
                      </a:cubicBezTo>
                      <a:cubicBezTo>
                        <a:pt x="0" y="57"/>
                        <a:pt x="4" y="60"/>
                        <a:pt x="6" y="5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Google Shape;248;p25"/>
                <p:cNvSpPr/>
                <p:nvPr/>
              </p:nvSpPr>
              <p:spPr>
                <a:xfrm>
                  <a:off x="4681800" y="3582000"/>
                  <a:ext cx="20520" cy="33120"/>
                </a:xfrm>
                <a:custGeom>
                  <a:rect b="b" l="l" r="r" t="t"/>
                  <a:pathLst>
                    <a:path extrusionOk="0" h="92" w="57">
                      <a:moveTo>
                        <a:pt x="53" y="1"/>
                      </a:moveTo>
                      <a:cubicBezTo>
                        <a:pt x="47" y="35"/>
                        <a:pt x="21" y="61"/>
                        <a:pt x="1" y="87"/>
                      </a:cubicBezTo>
                      <a:cubicBezTo>
                        <a:pt x="-1" y="89"/>
                        <a:pt x="2" y="92"/>
                        <a:pt x="4" y="91"/>
                      </a:cubicBezTo>
                      <a:cubicBezTo>
                        <a:pt x="31" y="72"/>
                        <a:pt x="60" y="36"/>
                        <a:pt x="57" y="2"/>
                      </a:cubicBezTo>
                      <a:cubicBezTo>
                        <a:pt x="57" y="0"/>
                        <a:pt x="54" y="-1"/>
                        <a:pt x="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" name="Google Shape;249;p25"/>
                <p:cNvSpPr/>
                <p:nvPr/>
              </p:nvSpPr>
              <p:spPr>
                <a:xfrm>
                  <a:off x="4679640" y="3620520"/>
                  <a:ext cx="10800" cy="7920"/>
                </a:xfrm>
                <a:custGeom>
                  <a:rect b="b" l="l" r="r" t="t"/>
                  <a:pathLst>
                    <a:path extrusionOk="0" h="22" w="30">
                      <a:moveTo>
                        <a:pt x="28" y="0"/>
                      </a:moveTo>
                      <a:cubicBezTo>
                        <a:pt x="19" y="6"/>
                        <a:pt x="10" y="12"/>
                        <a:pt x="2" y="18"/>
                      </a:cubicBezTo>
                      <a:cubicBezTo>
                        <a:pt x="0" y="19"/>
                        <a:pt x="1" y="22"/>
                        <a:pt x="3" y="21"/>
                      </a:cubicBezTo>
                      <a:cubicBezTo>
                        <a:pt x="12" y="15"/>
                        <a:pt x="22" y="10"/>
                        <a:pt x="30" y="3"/>
                      </a:cubicBezTo>
                      <a:cubicBezTo>
                        <a:pt x="32" y="2"/>
                        <a:pt x="30" y="-1"/>
                        <a:pt x="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" name="Google Shape;250;p25"/>
                <p:cNvSpPr/>
                <p:nvPr/>
              </p:nvSpPr>
              <p:spPr>
                <a:xfrm>
                  <a:off x="4627800" y="3532320"/>
                  <a:ext cx="46440" cy="33840"/>
                </a:xfrm>
                <a:custGeom>
                  <a:rect b="b" l="l" r="r" t="t"/>
                  <a:pathLst>
                    <a:path extrusionOk="0" h="94" w="129">
                      <a:moveTo>
                        <a:pt x="124" y="0"/>
                      </a:moveTo>
                      <a:cubicBezTo>
                        <a:pt x="84" y="31"/>
                        <a:pt x="45" y="63"/>
                        <a:pt x="1" y="88"/>
                      </a:cubicBezTo>
                      <a:cubicBezTo>
                        <a:pt x="-1" y="90"/>
                        <a:pt x="0" y="94"/>
                        <a:pt x="3" y="93"/>
                      </a:cubicBezTo>
                      <a:cubicBezTo>
                        <a:pt x="52" y="75"/>
                        <a:pt x="105" y="56"/>
                        <a:pt x="129" y="4"/>
                      </a:cubicBezTo>
                      <a:cubicBezTo>
                        <a:pt x="131" y="1"/>
                        <a:pt x="127" y="-2"/>
                        <a:pt x="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" name="Google Shape;251;p25"/>
                <p:cNvSpPr/>
                <p:nvPr/>
              </p:nvSpPr>
              <p:spPr>
                <a:xfrm>
                  <a:off x="4678920" y="3518640"/>
                  <a:ext cx="8280" cy="15480"/>
                </a:xfrm>
                <a:custGeom>
                  <a:rect b="b" l="l" r="r" t="t"/>
                  <a:pathLst>
                    <a:path extrusionOk="0" h="43" w="23">
                      <a:moveTo>
                        <a:pt x="19" y="2"/>
                      </a:moveTo>
                      <a:cubicBezTo>
                        <a:pt x="21" y="15"/>
                        <a:pt x="9" y="29"/>
                        <a:pt x="1" y="39"/>
                      </a:cubicBezTo>
                      <a:cubicBezTo>
                        <a:pt x="0" y="41"/>
                        <a:pt x="2" y="44"/>
                        <a:pt x="4" y="42"/>
                      </a:cubicBezTo>
                      <a:cubicBezTo>
                        <a:pt x="17" y="34"/>
                        <a:pt x="27" y="16"/>
                        <a:pt x="22" y="1"/>
                      </a:cubicBezTo>
                      <a:cubicBezTo>
                        <a:pt x="21" y="-1"/>
                        <a:pt x="18" y="0"/>
                        <a:pt x="19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25"/>
                <p:cNvSpPr/>
                <p:nvPr/>
              </p:nvSpPr>
              <p:spPr>
                <a:xfrm>
                  <a:off x="4671360" y="3539520"/>
                  <a:ext cx="10080" cy="8280"/>
                </a:xfrm>
                <a:custGeom>
                  <a:rect b="b" l="l" r="r" t="t"/>
                  <a:pathLst>
                    <a:path extrusionOk="0" h="23" w="28">
                      <a:moveTo>
                        <a:pt x="24" y="0"/>
                      </a:moveTo>
                      <a:cubicBezTo>
                        <a:pt x="16" y="6"/>
                        <a:pt x="10" y="15"/>
                        <a:pt x="2" y="19"/>
                      </a:cubicBezTo>
                      <a:cubicBezTo>
                        <a:pt x="0" y="20"/>
                        <a:pt x="1" y="23"/>
                        <a:pt x="3" y="23"/>
                      </a:cubicBezTo>
                      <a:cubicBezTo>
                        <a:pt x="13" y="20"/>
                        <a:pt x="21" y="12"/>
                        <a:pt x="28" y="3"/>
                      </a:cubicBezTo>
                      <a:cubicBezTo>
                        <a:pt x="29" y="1"/>
                        <a:pt x="26" y="-1"/>
                        <a:pt x="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25"/>
                <p:cNvSpPr/>
                <p:nvPr/>
              </p:nvSpPr>
              <p:spPr>
                <a:xfrm>
                  <a:off x="4843440" y="3554640"/>
                  <a:ext cx="29880" cy="91080"/>
                </a:xfrm>
                <a:custGeom>
                  <a:rect b="b" l="l" r="r" t="t"/>
                  <a:pathLst>
                    <a:path extrusionOk="0" h="253" w="83">
                      <a:moveTo>
                        <a:pt x="80" y="0"/>
                      </a:moveTo>
                      <a:cubicBezTo>
                        <a:pt x="74" y="86"/>
                        <a:pt x="37" y="172"/>
                        <a:pt x="1" y="249"/>
                      </a:cubicBezTo>
                      <a:cubicBezTo>
                        <a:pt x="0" y="251"/>
                        <a:pt x="3" y="255"/>
                        <a:pt x="5" y="252"/>
                      </a:cubicBezTo>
                      <a:cubicBezTo>
                        <a:pt x="31" y="220"/>
                        <a:pt x="41" y="176"/>
                        <a:pt x="57" y="138"/>
                      </a:cubicBezTo>
                      <a:cubicBezTo>
                        <a:pt x="76" y="94"/>
                        <a:pt x="82" y="48"/>
                        <a:pt x="83" y="0"/>
                      </a:cubicBezTo>
                      <a:cubicBezTo>
                        <a:pt x="83" y="-1"/>
                        <a:pt x="81" y="-1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25"/>
                <p:cNvSpPr/>
                <p:nvPr/>
              </p:nvSpPr>
              <p:spPr>
                <a:xfrm>
                  <a:off x="4857120" y="3526200"/>
                  <a:ext cx="7920" cy="75960"/>
                </a:xfrm>
                <a:custGeom>
                  <a:rect b="b" l="l" r="r" t="t"/>
                  <a:pathLst>
                    <a:path extrusionOk="0" h="211" w="22">
                      <a:moveTo>
                        <a:pt x="2" y="211"/>
                      </a:moveTo>
                      <a:cubicBezTo>
                        <a:pt x="33" y="145"/>
                        <a:pt x="21" y="72"/>
                        <a:pt x="15" y="2"/>
                      </a:cubicBezTo>
                      <a:cubicBezTo>
                        <a:pt x="15" y="-1"/>
                        <a:pt x="11" y="-1"/>
                        <a:pt x="11" y="2"/>
                      </a:cubicBezTo>
                      <a:cubicBezTo>
                        <a:pt x="5" y="72"/>
                        <a:pt x="19" y="141"/>
                        <a:pt x="0" y="210"/>
                      </a:cubicBezTo>
                      <a:cubicBezTo>
                        <a:pt x="0" y="211"/>
                        <a:pt x="1" y="211"/>
                        <a:pt x="2" y="2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25"/>
                <p:cNvSpPr/>
                <p:nvPr/>
              </p:nvSpPr>
              <p:spPr>
                <a:xfrm>
                  <a:off x="4865400" y="3505680"/>
                  <a:ext cx="6840" cy="30960"/>
                </a:xfrm>
                <a:custGeom>
                  <a:rect b="b" l="l" r="r" t="t"/>
                  <a:pathLst>
                    <a:path extrusionOk="0" h="86" w="19">
                      <a:moveTo>
                        <a:pt x="1" y="3"/>
                      </a:moveTo>
                      <a:cubicBezTo>
                        <a:pt x="2" y="30"/>
                        <a:pt x="16" y="56"/>
                        <a:pt x="15" y="83"/>
                      </a:cubicBezTo>
                      <a:cubicBezTo>
                        <a:pt x="15" y="86"/>
                        <a:pt x="19" y="86"/>
                        <a:pt x="19" y="83"/>
                      </a:cubicBezTo>
                      <a:cubicBezTo>
                        <a:pt x="21" y="54"/>
                        <a:pt x="15" y="29"/>
                        <a:pt x="6" y="2"/>
                      </a:cubicBezTo>
                      <a:cubicBezTo>
                        <a:pt x="5" y="-1"/>
                        <a:pt x="0" y="-1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25"/>
                <p:cNvSpPr/>
                <p:nvPr/>
              </p:nvSpPr>
              <p:spPr>
                <a:xfrm>
                  <a:off x="4871520" y="3481920"/>
                  <a:ext cx="3960" cy="12240"/>
                </a:xfrm>
                <a:custGeom>
                  <a:rect b="b" l="l" r="r" t="t"/>
                  <a:pathLst>
                    <a:path extrusionOk="0" h="34" w="11">
                      <a:moveTo>
                        <a:pt x="1" y="2"/>
                      </a:moveTo>
                      <a:cubicBezTo>
                        <a:pt x="4" y="12"/>
                        <a:pt x="6" y="21"/>
                        <a:pt x="7" y="31"/>
                      </a:cubicBezTo>
                      <a:cubicBezTo>
                        <a:pt x="7" y="34"/>
                        <a:pt x="11" y="34"/>
                        <a:pt x="11" y="31"/>
                      </a:cubicBezTo>
                      <a:cubicBezTo>
                        <a:pt x="12" y="20"/>
                        <a:pt x="9" y="11"/>
                        <a:pt x="4" y="1"/>
                      </a:cubicBezTo>
                      <a:cubicBezTo>
                        <a:pt x="3" y="-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25"/>
                <p:cNvSpPr/>
                <p:nvPr/>
              </p:nvSpPr>
              <p:spPr>
                <a:xfrm>
                  <a:off x="4771440" y="3507120"/>
                  <a:ext cx="74880" cy="166320"/>
                </a:xfrm>
                <a:custGeom>
                  <a:rect b="b" l="l" r="r" t="t"/>
                  <a:pathLst>
                    <a:path extrusionOk="0" h="462" w="208">
                      <a:moveTo>
                        <a:pt x="203" y="1"/>
                      </a:moveTo>
                      <a:cubicBezTo>
                        <a:pt x="200" y="87"/>
                        <a:pt x="165" y="174"/>
                        <a:pt x="132" y="252"/>
                      </a:cubicBezTo>
                      <a:cubicBezTo>
                        <a:pt x="99" y="330"/>
                        <a:pt x="58" y="396"/>
                        <a:pt x="1" y="458"/>
                      </a:cubicBezTo>
                      <a:cubicBezTo>
                        <a:pt x="-1" y="460"/>
                        <a:pt x="2" y="463"/>
                        <a:pt x="4" y="461"/>
                      </a:cubicBezTo>
                      <a:cubicBezTo>
                        <a:pt x="34" y="436"/>
                        <a:pt x="64" y="412"/>
                        <a:pt x="86" y="379"/>
                      </a:cubicBezTo>
                      <a:cubicBezTo>
                        <a:pt x="113" y="339"/>
                        <a:pt x="133" y="292"/>
                        <a:pt x="152" y="248"/>
                      </a:cubicBezTo>
                      <a:cubicBezTo>
                        <a:pt x="185" y="171"/>
                        <a:pt x="208" y="86"/>
                        <a:pt x="208" y="2"/>
                      </a:cubicBezTo>
                      <a:cubicBezTo>
                        <a:pt x="208" y="-1"/>
                        <a:pt x="204" y="-1"/>
                        <a:pt x="203" y="2"/>
                      </a:cubicBezTo>
                      <a:lnTo>
                        <a:pt x="2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p25"/>
                <p:cNvSpPr/>
                <p:nvPr/>
              </p:nvSpPr>
              <p:spPr>
                <a:xfrm>
                  <a:off x="4760640" y="3598200"/>
                  <a:ext cx="45360" cy="67680"/>
                </a:xfrm>
                <a:custGeom>
                  <a:rect b="b" l="l" r="r" t="t"/>
                  <a:pathLst>
                    <a:path extrusionOk="0" h="188" w="126">
                      <a:moveTo>
                        <a:pt x="126" y="2"/>
                      </a:moveTo>
                      <a:cubicBezTo>
                        <a:pt x="126" y="0"/>
                        <a:pt x="122" y="-1"/>
                        <a:pt x="121" y="2"/>
                      </a:cubicBezTo>
                      <a:cubicBezTo>
                        <a:pt x="112" y="30"/>
                        <a:pt x="94" y="54"/>
                        <a:pt x="77" y="78"/>
                      </a:cubicBezTo>
                      <a:cubicBezTo>
                        <a:pt x="52" y="114"/>
                        <a:pt x="29" y="150"/>
                        <a:pt x="1" y="184"/>
                      </a:cubicBezTo>
                      <a:cubicBezTo>
                        <a:pt x="-1" y="186"/>
                        <a:pt x="1" y="188"/>
                        <a:pt x="3" y="187"/>
                      </a:cubicBezTo>
                      <a:cubicBezTo>
                        <a:pt x="36" y="155"/>
                        <a:pt x="63" y="122"/>
                        <a:pt x="89" y="86"/>
                      </a:cubicBezTo>
                      <a:cubicBezTo>
                        <a:pt x="107" y="61"/>
                        <a:pt x="125" y="33"/>
                        <a:pt x="126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2675" lIns="90000" spcFirstLastPara="1" rIns="90000" wrap="square" tIns="226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25"/>
                <p:cNvSpPr/>
                <p:nvPr/>
              </p:nvSpPr>
              <p:spPr>
                <a:xfrm>
                  <a:off x="4810680" y="3580920"/>
                  <a:ext cx="1440" cy="6840"/>
                </a:xfrm>
                <a:custGeom>
                  <a:rect b="b" l="l" r="r" t="t"/>
                  <a:pathLst>
                    <a:path extrusionOk="0" h="19" w="4">
                      <a:moveTo>
                        <a:pt x="3" y="17"/>
                      </a:moveTo>
                      <a:cubicBezTo>
                        <a:pt x="5" y="11"/>
                        <a:pt x="5" y="6"/>
                        <a:pt x="3" y="0"/>
                      </a:cubicBezTo>
                      <a:cubicBezTo>
                        <a:pt x="3" y="-1"/>
                        <a:pt x="0" y="-1"/>
                        <a:pt x="1" y="1"/>
                      </a:cubicBezTo>
                      <a:cubicBezTo>
                        <a:pt x="1" y="7"/>
                        <a:pt x="1" y="12"/>
                        <a:pt x="0" y="17"/>
                      </a:cubicBezTo>
                      <a:cubicBezTo>
                        <a:pt x="0" y="19"/>
                        <a:pt x="3" y="19"/>
                        <a:pt x="4" y="17"/>
                      </a:cubicBezTo>
                      <a:lnTo>
                        <a:pt x="3" y="1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25"/>
                <p:cNvSpPr/>
                <p:nvPr/>
              </p:nvSpPr>
              <p:spPr>
                <a:xfrm>
                  <a:off x="4729320" y="3546720"/>
                  <a:ext cx="42480" cy="78120"/>
                </a:xfrm>
                <a:custGeom>
                  <a:rect b="b" l="l" r="r" t="t"/>
                  <a:pathLst>
                    <a:path extrusionOk="0" h="217" w="118">
                      <a:moveTo>
                        <a:pt x="109" y="2"/>
                      </a:moveTo>
                      <a:cubicBezTo>
                        <a:pt x="88" y="33"/>
                        <a:pt x="83" y="73"/>
                        <a:pt x="68" y="107"/>
                      </a:cubicBezTo>
                      <a:cubicBezTo>
                        <a:pt x="52" y="145"/>
                        <a:pt x="26" y="180"/>
                        <a:pt x="1" y="213"/>
                      </a:cubicBezTo>
                      <a:cubicBezTo>
                        <a:pt x="-1" y="215"/>
                        <a:pt x="2" y="218"/>
                        <a:pt x="4" y="216"/>
                      </a:cubicBezTo>
                      <a:cubicBezTo>
                        <a:pt x="63" y="160"/>
                        <a:pt x="116" y="91"/>
                        <a:pt x="118" y="5"/>
                      </a:cubicBezTo>
                      <a:cubicBezTo>
                        <a:pt x="118" y="0"/>
                        <a:pt x="111" y="-2"/>
                        <a:pt x="109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3100" lIns="90000" spcFirstLastPara="1" rIns="90000" wrap="square" tIns="331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25"/>
                <p:cNvSpPr/>
                <p:nvPr/>
              </p:nvSpPr>
              <p:spPr>
                <a:xfrm>
                  <a:off x="4777200" y="3531240"/>
                  <a:ext cx="1800" cy="11880"/>
                </a:xfrm>
                <a:custGeom>
                  <a:rect b="b" l="l" r="r" t="t"/>
                  <a:pathLst>
                    <a:path extrusionOk="0" h="33" w="5">
                      <a:moveTo>
                        <a:pt x="3" y="31"/>
                      </a:moveTo>
                      <a:cubicBezTo>
                        <a:pt x="5" y="21"/>
                        <a:pt x="5" y="11"/>
                        <a:pt x="5" y="1"/>
                      </a:cubicBezTo>
                      <a:cubicBezTo>
                        <a:pt x="5" y="-1"/>
                        <a:pt x="0" y="-1"/>
                        <a:pt x="0" y="1"/>
                      </a:cubicBezTo>
                      <a:cubicBezTo>
                        <a:pt x="0" y="11"/>
                        <a:pt x="0" y="21"/>
                        <a:pt x="0" y="31"/>
                      </a:cubicBezTo>
                      <a:cubicBezTo>
                        <a:pt x="0" y="32"/>
                        <a:pt x="2" y="33"/>
                        <a:pt x="3" y="3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25"/>
                <p:cNvSpPr/>
                <p:nvPr/>
              </p:nvSpPr>
              <p:spPr>
                <a:xfrm>
                  <a:off x="4740480" y="3551400"/>
                  <a:ext cx="59400" cy="90360"/>
                </a:xfrm>
                <a:custGeom>
                  <a:rect b="b" l="l" r="r" t="t"/>
                  <a:pathLst>
                    <a:path extrusionOk="0" h="251" w="165">
                      <a:moveTo>
                        <a:pt x="165" y="3"/>
                      </a:moveTo>
                      <a:cubicBezTo>
                        <a:pt x="166" y="0"/>
                        <a:pt x="161" y="-2"/>
                        <a:pt x="160" y="1"/>
                      </a:cubicBezTo>
                      <a:cubicBezTo>
                        <a:pt x="135" y="45"/>
                        <a:pt x="110" y="88"/>
                        <a:pt x="82" y="130"/>
                      </a:cubicBezTo>
                      <a:cubicBezTo>
                        <a:pt x="69" y="150"/>
                        <a:pt x="53" y="168"/>
                        <a:pt x="39" y="188"/>
                      </a:cubicBezTo>
                      <a:cubicBezTo>
                        <a:pt x="25" y="207"/>
                        <a:pt x="16" y="229"/>
                        <a:pt x="1" y="247"/>
                      </a:cubicBezTo>
                      <a:cubicBezTo>
                        <a:pt x="-1" y="249"/>
                        <a:pt x="1" y="251"/>
                        <a:pt x="3" y="250"/>
                      </a:cubicBezTo>
                      <a:cubicBezTo>
                        <a:pt x="17" y="239"/>
                        <a:pt x="26" y="225"/>
                        <a:pt x="36" y="211"/>
                      </a:cubicBezTo>
                      <a:cubicBezTo>
                        <a:pt x="52" y="188"/>
                        <a:pt x="72" y="169"/>
                        <a:pt x="88" y="147"/>
                      </a:cubicBezTo>
                      <a:cubicBezTo>
                        <a:pt x="120" y="104"/>
                        <a:pt x="149" y="54"/>
                        <a:pt x="165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25"/>
                <p:cNvSpPr/>
                <p:nvPr/>
              </p:nvSpPr>
              <p:spPr>
                <a:xfrm>
                  <a:off x="4767480" y="3531960"/>
                  <a:ext cx="47880" cy="105840"/>
                </a:xfrm>
                <a:custGeom>
                  <a:rect b="b" l="l" r="r" t="t"/>
                  <a:pathLst>
                    <a:path extrusionOk="0" h="294" w="133">
                      <a:moveTo>
                        <a:pt x="132" y="0"/>
                      </a:moveTo>
                      <a:cubicBezTo>
                        <a:pt x="96" y="102"/>
                        <a:pt x="60" y="200"/>
                        <a:pt x="1" y="291"/>
                      </a:cubicBezTo>
                      <a:cubicBezTo>
                        <a:pt x="0" y="293"/>
                        <a:pt x="3" y="295"/>
                        <a:pt x="4" y="293"/>
                      </a:cubicBezTo>
                      <a:cubicBezTo>
                        <a:pt x="74" y="212"/>
                        <a:pt x="109" y="104"/>
                        <a:pt x="133" y="1"/>
                      </a:cubicBezTo>
                      <a:cubicBezTo>
                        <a:pt x="133" y="0"/>
                        <a:pt x="132" y="-1"/>
                        <a:pt x="1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25"/>
                <p:cNvSpPr/>
                <p:nvPr/>
              </p:nvSpPr>
              <p:spPr>
                <a:xfrm>
                  <a:off x="4746240" y="3601440"/>
                  <a:ext cx="36360" cy="54720"/>
                </a:xfrm>
                <a:custGeom>
                  <a:rect b="b" l="l" r="r" t="t"/>
                  <a:pathLst>
                    <a:path extrusionOk="0" h="152" w="101">
                      <a:moveTo>
                        <a:pt x="98" y="1"/>
                      </a:moveTo>
                      <a:cubicBezTo>
                        <a:pt x="71" y="54"/>
                        <a:pt x="36" y="100"/>
                        <a:pt x="1" y="148"/>
                      </a:cubicBezTo>
                      <a:cubicBezTo>
                        <a:pt x="-1" y="151"/>
                        <a:pt x="3" y="153"/>
                        <a:pt x="5" y="151"/>
                      </a:cubicBezTo>
                      <a:cubicBezTo>
                        <a:pt x="44" y="107"/>
                        <a:pt x="78" y="56"/>
                        <a:pt x="101" y="2"/>
                      </a:cubicBezTo>
                      <a:cubicBezTo>
                        <a:pt x="101" y="0"/>
                        <a:pt x="99" y="-1"/>
                        <a:pt x="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9700" lIns="90000" spcFirstLastPara="1" rIns="90000" wrap="square" tIns="9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25"/>
                <p:cNvSpPr/>
                <p:nvPr/>
              </p:nvSpPr>
              <p:spPr>
                <a:xfrm>
                  <a:off x="4720680" y="3631320"/>
                  <a:ext cx="11880" cy="15840"/>
                </a:xfrm>
                <a:custGeom>
                  <a:rect b="b" l="l" r="r" t="t"/>
                  <a:pathLst>
                    <a:path extrusionOk="0" h="44" w="33">
                      <a:moveTo>
                        <a:pt x="29" y="1"/>
                      </a:moveTo>
                      <a:cubicBezTo>
                        <a:pt x="23" y="16"/>
                        <a:pt x="10" y="27"/>
                        <a:pt x="1" y="40"/>
                      </a:cubicBezTo>
                      <a:cubicBezTo>
                        <a:pt x="0" y="42"/>
                        <a:pt x="3" y="44"/>
                        <a:pt x="5" y="43"/>
                      </a:cubicBezTo>
                      <a:cubicBezTo>
                        <a:pt x="16" y="31"/>
                        <a:pt x="27" y="17"/>
                        <a:pt x="33" y="2"/>
                      </a:cubicBezTo>
                      <a:cubicBezTo>
                        <a:pt x="34" y="-1"/>
                        <a:pt x="30" y="-2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" name="Google Shape;266;p25"/>
                <p:cNvSpPr/>
                <p:nvPr/>
              </p:nvSpPr>
              <p:spPr>
                <a:xfrm>
                  <a:off x="4818240" y="3447000"/>
                  <a:ext cx="21960" cy="115560"/>
                </a:xfrm>
                <a:custGeom>
                  <a:rect b="b" l="l" r="r" t="t"/>
                  <a:pathLst>
                    <a:path extrusionOk="0" h="321" w="61">
                      <a:moveTo>
                        <a:pt x="4" y="320"/>
                      </a:moveTo>
                      <a:cubicBezTo>
                        <a:pt x="48" y="217"/>
                        <a:pt x="88" y="109"/>
                        <a:pt x="40" y="0"/>
                      </a:cubicBezTo>
                      <a:cubicBezTo>
                        <a:pt x="39" y="-2"/>
                        <a:pt x="35" y="0"/>
                        <a:pt x="36" y="2"/>
                      </a:cubicBezTo>
                      <a:cubicBezTo>
                        <a:pt x="62" y="108"/>
                        <a:pt x="39" y="219"/>
                        <a:pt x="1" y="319"/>
                      </a:cubicBezTo>
                      <a:cubicBezTo>
                        <a:pt x="0" y="321"/>
                        <a:pt x="3" y="322"/>
                        <a:pt x="4" y="32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" name="Google Shape;267;p25"/>
                <p:cNvSpPr/>
                <p:nvPr/>
              </p:nvSpPr>
              <p:spPr>
                <a:xfrm>
                  <a:off x="4832640" y="3417840"/>
                  <a:ext cx="26280" cy="80640"/>
                </a:xfrm>
                <a:custGeom>
                  <a:rect b="b" l="l" r="r" t="t"/>
                  <a:pathLst>
                    <a:path extrusionOk="0" h="224" w="73">
                      <a:moveTo>
                        <a:pt x="72" y="221"/>
                      </a:moveTo>
                      <a:cubicBezTo>
                        <a:pt x="80" y="141"/>
                        <a:pt x="44" y="69"/>
                        <a:pt x="6" y="1"/>
                      </a:cubicBezTo>
                      <a:cubicBezTo>
                        <a:pt x="5" y="-2"/>
                        <a:pt x="-1" y="0"/>
                        <a:pt x="1" y="3"/>
                      </a:cubicBezTo>
                      <a:cubicBezTo>
                        <a:pt x="24" y="76"/>
                        <a:pt x="71" y="142"/>
                        <a:pt x="69" y="221"/>
                      </a:cubicBezTo>
                      <a:cubicBezTo>
                        <a:pt x="69" y="224"/>
                        <a:pt x="72" y="224"/>
                        <a:pt x="72" y="22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5625" lIns="90000" spcFirstLastPara="1" rIns="90000" wrap="square" tIns="35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" name="Google Shape;268;p25"/>
                <p:cNvSpPr/>
                <p:nvPr/>
              </p:nvSpPr>
              <p:spPr>
                <a:xfrm>
                  <a:off x="4842000" y="3408840"/>
                  <a:ext cx="6840" cy="13320"/>
                </a:xfrm>
                <a:custGeom>
                  <a:rect b="b" l="l" r="r" t="t"/>
                  <a:pathLst>
                    <a:path extrusionOk="0" h="37" w="19">
                      <a:moveTo>
                        <a:pt x="0" y="2"/>
                      </a:moveTo>
                      <a:cubicBezTo>
                        <a:pt x="4" y="14"/>
                        <a:pt x="13" y="24"/>
                        <a:pt x="16" y="36"/>
                      </a:cubicBezTo>
                      <a:cubicBezTo>
                        <a:pt x="17" y="37"/>
                        <a:pt x="19" y="37"/>
                        <a:pt x="19" y="35"/>
                      </a:cubicBezTo>
                      <a:cubicBezTo>
                        <a:pt x="19" y="22"/>
                        <a:pt x="8" y="13"/>
                        <a:pt x="3" y="1"/>
                      </a:cubicBezTo>
                      <a:cubicBezTo>
                        <a:pt x="2" y="-1"/>
                        <a:pt x="0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25"/>
                <p:cNvSpPr/>
                <p:nvPr/>
              </p:nvSpPr>
              <p:spPr>
                <a:xfrm>
                  <a:off x="4802400" y="3277800"/>
                  <a:ext cx="74520" cy="131400"/>
                </a:xfrm>
                <a:custGeom>
                  <a:rect b="b" l="l" r="r" t="t"/>
                  <a:pathLst>
                    <a:path extrusionOk="0" h="365" w="207">
                      <a:moveTo>
                        <a:pt x="157" y="255"/>
                      </a:moveTo>
                      <a:cubicBezTo>
                        <a:pt x="176" y="288"/>
                        <a:pt x="184" y="324"/>
                        <a:pt x="194" y="361"/>
                      </a:cubicBezTo>
                      <a:cubicBezTo>
                        <a:pt x="196" y="366"/>
                        <a:pt x="204" y="366"/>
                        <a:pt x="205" y="361"/>
                      </a:cubicBezTo>
                      <a:cubicBezTo>
                        <a:pt x="218" y="296"/>
                        <a:pt x="180" y="233"/>
                        <a:pt x="143" y="183"/>
                      </a:cubicBezTo>
                      <a:cubicBezTo>
                        <a:pt x="98" y="122"/>
                        <a:pt x="39" y="69"/>
                        <a:pt x="5" y="1"/>
                      </a:cubicBezTo>
                      <a:cubicBezTo>
                        <a:pt x="4" y="-1"/>
                        <a:pt x="0" y="0"/>
                        <a:pt x="1" y="3"/>
                      </a:cubicBezTo>
                      <a:cubicBezTo>
                        <a:pt x="25" y="66"/>
                        <a:pt x="63" y="118"/>
                        <a:pt x="103" y="172"/>
                      </a:cubicBezTo>
                      <a:cubicBezTo>
                        <a:pt x="122" y="199"/>
                        <a:pt x="141" y="226"/>
                        <a:pt x="157" y="2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" name="Google Shape;270;p25"/>
                <p:cNvSpPr/>
                <p:nvPr/>
              </p:nvSpPr>
              <p:spPr>
                <a:xfrm>
                  <a:off x="4845240" y="3363480"/>
                  <a:ext cx="20160" cy="43920"/>
                </a:xfrm>
                <a:custGeom>
                  <a:rect b="b" l="l" r="r" t="t"/>
                  <a:pathLst>
                    <a:path extrusionOk="0" h="122" w="56">
                      <a:moveTo>
                        <a:pt x="56" y="117"/>
                      </a:moveTo>
                      <a:cubicBezTo>
                        <a:pt x="55" y="74"/>
                        <a:pt x="25" y="37"/>
                        <a:pt x="5" y="1"/>
                      </a:cubicBezTo>
                      <a:cubicBezTo>
                        <a:pt x="4" y="-2"/>
                        <a:pt x="0" y="0"/>
                        <a:pt x="1" y="3"/>
                      </a:cubicBezTo>
                      <a:cubicBezTo>
                        <a:pt x="12" y="43"/>
                        <a:pt x="38" y="77"/>
                        <a:pt x="47" y="118"/>
                      </a:cubicBezTo>
                      <a:cubicBezTo>
                        <a:pt x="48" y="123"/>
                        <a:pt x="56" y="122"/>
                        <a:pt x="56" y="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271;p25"/>
                <p:cNvSpPr/>
                <p:nvPr/>
              </p:nvSpPr>
              <p:spPr>
                <a:xfrm>
                  <a:off x="4829040" y="3344040"/>
                  <a:ext cx="8280" cy="11520"/>
                </a:xfrm>
                <a:custGeom>
                  <a:rect b="b" l="l" r="r" t="t"/>
                  <a:pathLst>
                    <a:path extrusionOk="0" h="32" w="23">
                      <a:moveTo>
                        <a:pt x="23" y="29"/>
                      </a:moveTo>
                      <a:cubicBezTo>
                        <a:pt x="20" y="17"/>
                        <a:pt x="12" y="9"/>
                        <a:pt x="5" y="1"/>
                      </a:cubicBezTo>
                      <a:cubicBezTo>
                        <a:pt x="3" y="-2"/>
                        <a:pt x="-1" y="2"/>
                        <a:pt x="1" y="5"/>
                      </a:cubicBezTo>
                      <a:cubicBezTo>
                        <a:pt x="7" y="13"/>
                        <a:pt x="14" y="20"/>
                        <a:pt x="18" y="30"/>
                      </a:cubicBezTo>
                      <a:cubicBezTo>
                        <a:pt x="19" y="33"/>
                        <a:pt x="23" y="32"/>
                        <a:pt x="23" y="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" name="Google Shape;272;p25"/>
                <p:cNvSpPr/>
                <p:nvPr/>
              </p:nvSpPr>
              <p:spPr>
                <a:xfrm>
                  <a:off x="4587120" y="3238560"/>
                  <a:ext cx="48600" cy="16560"/>
                </a:xfrm>
                <a:custGeom>
                  <a:rect b="b" l="l" r="r" t="t"/>
                  <a:pathLst>
                    <a:path extrusionOk="0" h="46" w="135">
                      <a:moveTo>
                        <a:pt x="132" y="0"/>
                      </a:moveTo>
                      <a:cubicBezTo>
                        <a:pt x="89" y="-1"/>
                        <a:pt x="35" y="7"/>
                        <a:pt x="2" y="38"/>
                      </a:cubicBezTo>
                      <a:cubicBezTo>
                        <a:pt x="-1" y="40"/>
                        <a:pt x="2" y="46"/>
                        <a:pt x="7" y="45"/>
                      </a:cubicBezTo>
                      <a:cubicBezTo>
                        <a:pt x="49" y="29"/>
                        <a:pt x="85" y="7"/>
                        <a:pt x="132" y="6"/>
                      </a:cubicBezTo>
                      <a:cubicBezTo>
                        <a:pt x="136" y="6"/>
                        <a:pt x="136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" name="Google Shape;273;p25"/>
                <p:cNvSpPr/>
                <p:nvPr/>
              </p:nvSpPr>
              <p:spPr>
                <a:xfrm>
                  <a:off x="4646160" y="3240720"/>
                  <a:ext cx="4680" cy="1800"/>
                </a:xfrm>
                <a:custGeom>
                  <a:rect b="b" l="l" r="r" t="t"/>
                  <a:pathLst>
                    <a:path extrusionOk="0" h="5" w="13">
                      <a:moveTo>
                        <a:pt x="11" y="0"/>
                      </a:moveTo>
                      <a:cubicBezTo>
                        <a:pt x="9" y="0"/>
                        <a:pt x="6" y="0"/>
                        <a:pt x="3" y="0"/>
                      </a:cubicBezTo>
                      <a:cubicBezTo>
                        <a:pt x="0" y="0"/>
                        <a:pt x="0" y="4"/>
                        <a:pt x="3" y="5"/>
                      </a:cubicBezTo>
                      <a:cubicBezTo>
                        <a:pt x="6" y="5"/>
                        <a:pt x="9" y="5"/>
                        <a:pt x="11" y="5"/>
                      </a:cubicBezTo>
                      <a:cubicBezTo>
                        <a:pt x="14" y="5"/>
                        <a:pt x="14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25"/>
                <p:cNvSpPr/>
                <p:nvPr/>
              </p:nvSpPr>
              <p:spPr>
                <a:xfrm>
                  <a:off x="4557600" y="3297600"/>
                  <a:ext cx="52560" cy="24840"/>
                </a:xfrm>
                <a:custGeom>
                  <a:rect b="b" l="l" r="r" t="t"/>
                  <a:pathLst>
                    <a:path extrusionOk="0" h="69" w="146">
                      <a:moveTo>
                        <a:pt x="5" y="68"/>
                      </a:moveTo>
                      <a:cubicBezTo>
                        <a:pt x="26" y="57"/>
                        <a:pt x="47" y="46"/>
                        <a:pt x="68" y="36"/>
                      </a:cubicBezTo>
                      <a:cubicBezTo>
                        <a:pt x="93" y="24"/>
                        <a:pt x="118" y="19"/>
                        <a:pt x="143" y="9"/>
                      </a:cubicBezTo>
                      <a:cubicBezTo>
                        <a:pt x="148" y="7"/>
                        <a:pt x="148" y="0"/>
                        <a:pt x="142" y="0"/>
                      </a:cubicBezTo>
                      <a:cubicBezTo>
                        <a:pt x="90" y="-4"/>
                        <a:pt x="43" y="38"/>
                        <a:pt x="2" y="64"/>
                      </a:cubicBezTo>
                      <a:cubicBezTo>
                        <a:pt x="-1" y="66"/>
                        <a:pt x="2" y="70"/>
                        <a:pt x="5" y="6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p25"/>
                <p:cNvSpPr/>
                <p:nvPr/>
              </p:nvSpPr>
              <p:spPr>
                <a:xfrm>
                  <a:off x="4540680" y="3295080"/>
                  <a:ext cx="40680" cy="28440"/>
                </a:xfrm>
                <a:custGeom>
                  <a:rect b="b" l="l" r="r" t="t"/>
                  <a:pathLst>
                    <a:path extrusionOk="0" h="79" w="113">
                      <a:moveTo>
                        <a:pt x="8" y="77"/>
                      </a:moveTo>
                      <a:cubicBezTo>
                        <a:pt x="36" y="46"/>
                        <a:pt x="72" y="18"/>
                        <a:pt x="112" y="4"/>
                      </a:cubicBezTo>
                      <a:cubicBezTo>
                        <a:pt x="115" y="3"/>
                        <a:pt x="114" y="-1"/>
                        <a:pt x="111" y="0"/>
                      </a:cubicBezTo>
                      <a:cubicBezTo>
                        <a:pt x="73" y="12"/>
                        <a:pt x="16" y="31"/>
                        <a:pt x="1" y="73"/>
                      </a:cubicBezTo>
                      <a:cubicBezTo>
                        <a:pt x="0" y="77"/>
                        <a:pt x="5" y="80"/>
                        <a:pt x="8" y="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" name="Google Shape;276;p25"/>
                <p:cNvSpPr/>
                <p:nvPr/>
              </p:nvSpPr>
              <p:spPr>
                <a:xfrm>
                  <a:off x="4524480" y="3300480"/>
                  <a:ext cx="7560" cy="11160"/>
                </a:xfrm>
                <a:custGeom>
                  <a:rect b="b" l="l" r="r" t="t"/>
                  <a:pathLst>
                    <a:path extrusionOk="0" h="31" w="21">
                      <a:moveTo>
                        <a:pt x="17" y="0"/>
                      </a:moveTo>
                      <a:cubicBezTo>
                        <a:pt x="10" y="9"/>
                        <a:pt x="5" y="18"/>
                        <a:pt x="1" y="28"/>
                      </a:cubicBezTo>
                      <a:cubicBezTo>
                        <a:pt x="0" y="31"/>
                        <a:pt x="4" y="32"/>
                        <a:pt x="5" y="30"/>
                      </a:cubicBezTo>
                      <a:cubicBezTo>
                        <a:pt x="11" y="21"/>
                        <a:pt x="15" y="12"/>
                        <a:pt x="21" y="3"/>
                      </a:cubicBezTo>
                      <a:cubicBezTo>
                        <a:pt x="23" y="1"/>
                        <a:pt x="19" y="-2"/>
                        <a:pt x="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" name="Google Shape;277;p25"/>
                <p:cNvSpPr/>
                <p:nvPr/>
              </p:nvSpPr>
              <p:spPr>
                <a:xfrm>
                  <a:off x="4537440" y="3317400"/>
                  <a:ext cx="128520" cy="70920"/>
                </a:xfrm>
                <a:custGeom>
                  <a:rect b="b" l="l" r="r" t="t"/>
                  <a:pathLst>
                    <a:path extrusionOk="0" h="197" w="357">
                      <a:moveTo>
                        <a:pt x="355" y="0"/>
                      </a:moveTo>
                      <a:cubicBezTo>
                        <a:pt x="326" y="-1"/>
                        <a:pt x="296" y="0"/>
                        <a:pt x="270" y="13"/>
                      </a:cubicBezTo>
                      <a:cubicBezTo>
                        <a:pt x="235" y="31"/>
                        <a:pt x="209" y="59"/>
                        <a:pt x="172" y="71"/>
                      </a:cubicBezTo>
                      <a:cubicBezTo>
                        <a:pt x="132" y="84"/>
                        <a:pt x="95" y="83"/>
                        <a:pt x="59" y="107"/>
                      </a:cubicBezTo>
                      <a:cubicBezTo>
                        <a:pt x="28" y="128"/>
                        <a:pt x="21" y="162"/>
                        <a:pt x="1" y="191"/>
                      </a:cubicBezTo>
                      <a:cubicBezTo>
                        <a:pt x="-1" y="195"/>
                        <a:pt x="4" y="198"/>
                        <a:pt x="7" y="195"/>
                      </a:cubicBezTo>
                      <a:cubicBezTo>
                        <a:pt x="34" y="172"/>
                        <a:pt x="50" y="139"/>
                        <a:pt x="80" y="119"/>
                      </a:cubicBezTo>
                      <a:cubicBezTo>
                        <a:pt x="112" y="98"/>
                        <a:pt x="152" y="101"/>
                        <a:pt x="187" y="90"/>
                      </a:cubicBezTo>
                      <a:cubicBezTo>
                        <a:pt x="209" y="83"/>
                        <a:pt x="227" y="67"/>
                        <a:pt x="245" y="51"/>
                      </a:cubicBezTo>
                      <a:cubicBezTo>
                        <a:pt x="278" y="21"/>
                        <a:pt x="310" y="10"/>
                        <a:pt x="355" y="6"/>
                      </a:cubicBezTo>
                      <a:cubicBezTo>
                        <a:pt x="358" y="6"/>
                        <a:pt x="358" y="1"/>
                        <a:pt x="3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900" lIns="90000" spcFirstLastPara="1" rIns="90000" wrap="square" tIns="25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25"/>
                <p:cNvSpPr/>
                <p:nvPr/>
              </p:nvSpPr>
              <p:spPr>
                <a:xfrm>
                  <a:off x="4525200" y="3375360"/>
                  <a:ext cx="14040" cy="19080"/>
                </a:xfrm>
                <a:custGeom>
                  <a:rect b="b" l="l" r="r" t="t"/>
                  <a:pathLst>
                    <a:path extrusionOk="0" h="53" w="39">
                      <a:moveTo>
                        <a:pt x="35" y="2"/>
                      </a:moveTo>
                      <a:cubicBezTo>
                        <a:pt x="33" y="22"/>
                        <a:pt x="12" y="33"/>
                        <a:pt x="1" y="48"/>
                      </a:cubicBezTo>
                      <a:cubicBezTo>
                        <a:pt x="-1" y="50"/>
                        <a:pt x="3" y="54"/>
                        <a:pt x="5" y="52"/>
                      </a:cubicBezTo>
                      <a:cubicBezTo>
                        <a:pt x="20" y="41"/>
                        <a:pt x="39" y="23"/>
                        <a:pt x="39" y="2"/>
                      </a:cubicBezTo>
                      <a:cubicBezTo>
                        <a:pt x="39" y="-1"/>
                        <a:pt x="35" y="-1"/>
                        <a:pt x="34" y="2"/>
                      </a:cubicBezTo>
                      <a:lnTo>
                        <a:pt x="35" y="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279;p25"/>
                <p:cNvSpPr/>
                <p:nvPr/>
              </p:nvSpPr>
              <p:spPr>
                <a:xfrm>
                  <a:off x="4506840" y="3378960"/>
                  <a:ext cx="23760" cy="32400"/>
                </a:xfrm>
                <a:custGeom>
                  <a:rect b="b" l="l" r="r" t="t"/>
                  <a:pathLst>
                    <a:path extrusionOk="0" h="90" w="66">
                      <a:moveTo>
                        <a:pt x="62" y="1"/>
                      </a:moveTo>
                      <a:cubicBezTo>
                        <a:pt x="46" y="32"/>
                        <a:pt x="16" y="53"/>
                        <a:pt x="1" y="84"/>
                      </a:cubicBezTo>
                      <a:cubicBezTo>
                        <a:pt x="0" y="87"/>
                        <a:pt x="3" y="92"/>
                        <a:pt x="6" y="89"/>
                      </a:cubicBezTo>
                      <a:cubicBezTo>
                        <a:pt x="34" y="68"/>
                        <a:pt x="53" y="35"/>
                        <a:pt x="66" y="3"/>
                      </a:cubicBezTo>
                      <a:cubicBezTo>
                        <a:pt x="67" y="0"/>
                        <a:pt x="63" y="-1"/>
                        <a:pt x="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" name="Google Shape;280;p25"/>
                <p:cNvSpPr/>
                <p:nvPr/>
              </p:nvSpPr>
              <p:spPr>
                <a:xfrm>
                  <a:off x="4516200" y="3385800"/>
                  <a:ext cx="3600" cy="5040"/>
                </a:xfrm>
                <a:custGeom>
                  <a:rect b="b" l="l" r="r" t="t"/>
                  <a:pathLst>
                    <a:path extrusionOk="0" h="14" w="10">
                      <a:moveTo>
                        <a:pt x="3" y="13"/>
                      </a:moveTo>
                      <a:cubicBezTo>
                        <a:pt x="6" y="10"/>
                        <a:pt x="8" y="6"/>
                        <a:pt x="10" y="2"/>
                      </a:cubicBezTo>
                      <a:cubicBezTo>
                        <a:pt x="11" y="0"/>
                        <a:pt x="8" y="-1"/>
                        <a:pt x="7" y="1"/>
                      </a:cubicBezTo>
                      <a:cubicBezTo>
                        <a:pt x="6" y="5"/>
                        <a:pt x="4" y="8"/>
                        <a:pt x="1" y="11"/>
                      </a:cubicBezTo>
                      <a:cubicBezTo>
                        <a:pt x="0" y="13"/>
                        <a:pt x="2" y="15"/>
                        <a:pt x="3" y="1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" name="Google Shape;281;p25"/>
                <p:cNvSpPr/>
                <p:nvPr/>
              </p:nvSpPr>
              <p:spPr>
                <a:xfrm>
                  <a:off x="4714920" y="3177360"/>
                  <a:ext cx="74520" cy="120600"/>
                </a:xfrm>
                <a:custGeom>
                  <a:rect b="b" l="l" r="r" t="t"/>
                  <a:pathLst>
                    <a:path extrusionOk="0" h="335" w="207">
                      <a:moveTo>
                        <a:pt x="203" y="333"/>
                      </a:moveTo>
                      <a:cubicBezTo>
                        <a:pt x="203" y="335"/>
                        <a:pt x="208" y="335"/>
                        <a:pt x="207" y="332"/>
                      </a:cubicBezTo>
                      <a:cubicBezTo>
                        <a:pt x="203" y="256"/>
                        <a:pt x="133" y="227"/>
                        <a:pt x="93" y="173"/>
                      </a:cubicBezTo>
                      <a:cubicBezTo>
                        <a:pt x="53" y="119"/>
                        <a:pt x="55" y="46"/>
                        <a:pt x="3" y="0"/>
                      </a:cubicBezTo>
                      <a:cubicBezTo>
                        <a:pt x="1" y="-2"/>
                        <a:pt x="-1" y="0"/>
                        <a:pt x="1" y="2"/>
                      </a:cubicBezTo>
                      <a:cubicBezTo>
                        <a:pt x="44" y="51"/>
                        <a:pt x="37" y="120"/>
                        <a:pt x="68" y="176"/>
                      </a:cubicBezTo>
                      <a:cubicBezTo>
                        <a:pt x="81" y="199"/>
                        <a:pt x="103" y="214"/>
                        <a:pt x="124" y="229"/>
                      </a:cubicBezTo>
                      <a:cubicBezTo>
                        <a:pt x="160" y="256"/>
                        <a:pt x="189" y="289"/>
                        <a:pt x="203" y="3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" name="Google Shape;282;p25"/>
                <p:cNvSpPr/>
                <p:nvPr/>
              </p:nvSpPr>
              <p:spPr>
                <a:xfrm>
                  <a:off x="4747680" y="3211200"/>
                  <a:ext cx="44280" cy="68400"/>
                </a:xfrm>
                <a:custGeom>
                  <a:rect b="b" l="l" r="r" t="t"/>
                  <a:pathLst>
                    <a:path extrusionOk="0" h="190" w="123">
                      <a:moveTo>
                        <a:pt x="1" y="2"/>
                      </a:moveTo>
                      <a:cubicBezTo>
                        <a:pt x="43" y="59"/>
                        <a:pt x="88" y="120"/>
                        <a:pt x="113" y="186"/>
                      </a:cubicBezTo>
                      <a:cubicBezTo>
                        <a:pt x="115" y="191"/>
                        <a:pt x="124" y="191"/>
                        <a:pt x="123" y="185"/>
                      </a:cubicBezTo>
                      <a:cubicBezTo>
                        <a:pt x="113" y="110"/>
                        <a:pt x="52" y="54"/>
                        <a:pt x="4" y="0"/>
                      </a:cubicBezTo>
                      <a:cubicBezTo>
                        <a:pt x="3" y="-2"/>
                        <a:pt x="0" y="1"/>
                        <a:pt x="1" y="3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3400" lIns="90000" spcFirstLastPara="1" rIns="90000" wrap="square" tIns="23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25"/>
                <p:cNvSpPr/>
                <p:nvPr/>
              </p:nvSpPr>
              <p:spPr>
                <a:xfrm>
                  <a:off x="4774320" y="3235320"/>
                  <a:ext cx="10440" cy="14400"/>
                </a:xfrm>
                <a:custGeom>
                  <a:rect b="b" l="l" r="r" t="t"/>
                  <a:pathLst>
                    <a:path extrusionOk="0" h="40" w="29">
                      <a:moveTo>
                        <a:pt x="24" y="39"/>
                      </a:moveTo>
                      <a:cubicBezTo>
                        <a:pt x="26" y="41"/>
                        <a:pt x="30" y="39"/>
                        <a:pt x="29" y="37"/>
                      </a:cubicBezTo>
                      <a:cubicBezTo>
                        <a:pt x="24" y="23"/>
                        <a:pt x="16" y="9"/>
                        <a:pt x="4" y="0"/>
                      </a:cubicBezTo>
                      <a:cubicBezTo>
                        <a:pt x="1" y="-1"/>
                        <a:pt x="-1" y="2"/>
                        <a:pt x="1" y="5"/>
                      </a:cubicBezTo>
                      <a:cubicBezTo>
                        <a:pt x="9" y="15"/>
                        <a:pt x="18" y="26"/>
                        <a:pt x="24" y="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p25"/>
                <p:cNvSpPr/>
                <p:nvPr/>
              </p:nvSpPr>
              <p:spPr>
                <a:xfrm>
                  <a:off x="4744800" y="3184560"/>
                  <a:ext cx="21960" cy="36360"/>
                </a:xfrm>
                <a:custGeom>
                  <a:rect b="b" l="l" r="r" t="t"/>
                  <a:pathLst>
                    <a:path extrusionOk="0" h="101" w="61">
                      <a:moveTo>
                        <a:pt x="57" y="99"/>
                      </a:moveTo>
                      <a:cubicBezTo>
                        <a:pt x="59" y="102"/>
                        <a:pt x="63" y="100"/>
                        <a:pt x="61" y="97"/>
                      </a:cubicBezTo>
                      <a:cubicBezTo>
                        <a:pt x="44" y="64"/>
                        <a:pt x="23" y="32"/>
                        <a:pt x="3" y="0"/>
                      </a:cubicBezTo>
                      <a:cubicBezTo>
                        <a:pt x="2" y="-1"/>
                        <a:pt x="0" y="0"/>
                        <a:pt x="1" y="1"/>
                      </a:cubicBezTo>
                      <a:cubicBezTo>
                        <a:pt x="17" y="35"/>
                        <a:pt x="35" y="69"/>
                        <a:pt x="57" y="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25"/>
                <p:cNvSpPr/>
                <p:nvPr/>
              </p:nvSpPr>
              <p:spPr>
                <a:xfrm>
                  <a:off x="4758840" y="3201840"/>
                  <a:ext cx="14040" cy="20160"/>
                </a:xfrm>
                <a:custGeom>
                  <a:rect b="b" l="l" r="r" t="t"/>
                  <a:pathLst>
                    <a:path extrusionOk="0" h="56" w="39">
                      <a:moveTo>
                        <a:pt x="36" y="55"/>
                      </a:moveTo>
                      <a:cubicBezTo>
                        <a:pt x="37" y="57"/>
                        <a:pt x="40" y="55"/>
                        <a:pt x="39" y="54"/>
                      </a:cubicBezTo>
                      <a:cubicBezTo>
                        <a:pt x="30" y="34"/>
                        <a:pt x="16" y="19"/>
                        <a:pt x="5" y="1"/>
                      </a:cubicBezTo>
                      <a:cubicBezTo>
                        <a:pt x="3" y="-2"/>
                        <a:pt x="0" y="1"/>
                        <a:pt x="1" y="3"/>
                      </a:cubicBezTo>
                      <a:cubicBezTo>
                        <a:pt x="9" y="23"/>
                        <a:pt x="25" y="37"/>
                        <a:pt x="36" y="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25"/>
                <p:cNvSpPr/>
                <p:nvPr/>
              </p:nvSpPr>
              <p:spPr>
                <a:xfrm>
                  <a:off x="4746240" y="3219840"/>
                  <a:ext cx="24120" cy="35280"/>
                </a:xfrm>
                <a:custGeom>
                  <a:rect b="b" l="l" r="r" t="t"/>
                  <a:pathLst>
                    <a:path extrusionOk="0" h="98" w="67">
                      <a:moveTo>
                        <a:pt x="3" y="0"/>
                      </a:moveTo>
                      <a:cubicBezTo>
                        <a:pt x="1" y="-1"/>
                        <a:pt x="-1" y="2"/>
                        <a:pt x="1" y="3"/>
                      </a:cubicBezTo>
                      <a:cubicBezTo>
                        <a:pt x="32" y="25"/>
                        <a:pt x="40" y="68"/>
                        <a:pt x="63" y="97"/>
                      </a:cubicBezTo>
                      <a:cubicBezTo>
                        <a:pt x="65" y="99"/>
                        <a:pt x="68" y="96"/>
                        <a:pt x="67" y="94"/>
                      </a:cubicBezTo>
                      <a:cubicBezTo>
                        <a:pt x="52" y="61"/>
                        <a:pt x="35" y="20"/>
                        <a:pt x="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25"/>
                <p:cNvSpPr/>
                <p:nvPr/>
              </p:nvSpPr>
              <p:spPr>
                <a:xfrm>
                  <a:off x="4751640" y="3259440"/>
                  <a:ext cx="30600" cy="52920"/>
                </a:xfrm>
                <a:custGeom>
                  <a:rect b="b" l="l" r="r" t="t"/>
                  <a:pathLst>
                    <a:path extrusionOk="0" h="147" w="85">
                      <a:moveTo>
                        <a:pt x="85" y="142"/>
                      </a:moveTo>
                      <a:cubicBezTo>
                        <a:pt x="77" y="86"/>
                        <a:pt x="35" y="45"/>
                        <a:pt x="4" y="0"/>
                      </a:cubicBezTo>
                      <a:cubicBezTo>
                        <a:pt x="3" y="-1"/>
                        <a:pt x="0" y="0"/>
                        <a:pt x="1" y="2"/>
                      </a:cubicBezTo>
                      <a:cubicBezTo>
                        <a:pt x="31" y="49"/>
                        <a:pt x="61" y="90"/>
                        <a:pt x="78" y="144"/>
                      </a:cubicBezTo>
                      <a:cubicBezTo>
                        <a:pt x="80" y="148"/>
                        <a:pt x="85" y="146"/>
                        <a:pt x="85" y="14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7900" lIns="90000" spcFirstLastPara="1" rIns="90000" wrap="square" tIns="7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25"/>
                <p:cNvSpPr/>
                <p:nvPr/>
              </p:nvSpPr>
              <p:spPr>
                <a:xfrm>
                  <a:off x="4780080" y="3295080"/>
                  <a:ext cx="6840" cy="11880"/>
                </a:xfrm>
                <a:custGeom>
                  <a:rect b="b" l="l" r="r" t="t"/>
                  <a:pathLst>
                    <a:path extrusionOk="0" h="33" w="19">
                      <a:moveTo>
                        <a:pt x="19" y="30"/>
                      </a:moveTo>
                      <a:cubicBezTo>
                        <a:pt x="16" y="19"/>
                        <a:pt x="10" y="9"/>
                        <a:pt x="4" y="0"/>
                      </a:cubicBezTo>
                      <a:cubicBezTo>
                        <a:pt x="3" y="-2"/>
                        <a:pt x="0" y="0"/>
                        <a:pt x="1" y="2"/>
                      </a:cubicBezTo>
                      <a:cubicBezTo>
                        <a:pt x="7" y="11"/>
                        <a:pt x="11" y="21"/>
                        <a:pt x="16" y="31"/>
                      </a:cubicBezTo>
                      <a:cubicBezTo>
                        <a:pt x="17" y="33"/>
                        <a:pt x="19" y="32"/>
                        <a:pt x="19" y="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9" name="Google Shape;289;p25"/>
                <p:cNvSpPr/>
                <p:nvPr/>
              </p:nvSpPr>
              <p:spPr>
                <a:xfrm>
                  <a:off x="4836240" y="3304440"/>
                  <a:ext cx="46800" cy="72000"/>
                </a:xfrm>
                <a:custGeom>
                  <a:rect b="b" l="l" r="r" t="t"/>
                  <a:pathLst>
                    <a:path extrusionOk="0" h="200" w="130">
                      <a:moveTo>
                        <a:pt x="130" y="196"/>
                      </a:moveTo>
                      <a:cubicBezTo>
                        <a:pt x="112" y="120"/>
                        <a:pt x="50" y="65"/>
                        <a:pt x="7" y="1"/>
                      </a:cubicBezTo>
                      <a:cubicBezTo>
                        <a:pt x="5" y="-2"/>
                        <a:pt x="0" y="0"/>
                        <a:pt x="1" y="4"/>
                      </a:cubicBezTo>
                      <a:cubicBezTo>
                        <a:pt x="26" y="78"/>
                        <a:pt x="98" y="124"/>
                        <a:pt x="125" y="197"/>
                      </a:cubicBezTo>
                      <a:cubicBezTo>
                        <a:pt x="126" y="201"/>
                        <a:pt x="131" y="199"/>
                        <a:pt x="130" y="1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7000" lIns="90000" spcFirstLastPara="1" rIns="90000" wrap="square" tIns="27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0" name="Google Shape;290;p25"/>
                <p:cNvSpPr/>
                <p:nvPr/>
              </p:nvSpPr>
              <p:spPr>
                <a:xfrm>
                  <a:off x="4847400" y="3307680"/>
                  <a:ext cx="23400" cy="30960"/>
                </a:xfrm>
                <a:custGeom>
                  <a:rect b="b" l="l" r="r" t="t"/>
                  <a:pathLst>
                    <a:path extrusionOk="0" h="86" w="65">
                      <a:moveTo>
                        <a:pt x="61" y="85"/>
                      </a:moveTo>
                      <a:cubicBezTo>
                        <a:pt x="63" y="87"/>
                        <a:pt x="67" y="85"/>
                        <a:pt x="65" y="82"/>
                      </a:cubicBezTo>
                      <a:cubicBezTo>
                        <a:pt x="46" y="54"/>
                        <a:pt x="24" y="26"/>
                        <a:pt x="2" y="0"/>
                      </a:cubicBezTo>
                      <a:cubicBezTo>
                        <a:pt x="1" y="-1"/>
                        <a:pt x="0" y="0"/>
                        <a:pt x="1" y="1"/>
                      </a:cubicBezTo>
                      <a:cubicBezTo>
                        <a:pt x="20" y="30"/>
                        <a:pt x="38" y="60"/>
                        <a:pt x="61" y="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1" name="Google Shape;291;p25"/>
                <p:cNvSpPr/>
                <p:nvPr/>
              </p:nvSpPr>
              <p:spPr>
                <a:xfrm>
                  <a:off x="4891680" y="3404880"/>
                  <a:ext cx="5760" cy="15480"/>
                </a:xfrm>
                <a:custGeom>
                  <a:rect b="b" l="l" r="r" t="t"/>
                  <a:pathLst>
                    <a:path extrusionOk="0" h="43" w="16">
                      <a:moveTo>
                        <a:pt x="1" y="3"/>
                      </a:moveTo>
                      <a:cubicBezTo>
                        <a:pt x="6" y="15"/>
                        <a:pt x="11" y="28"/>
                        <a:pt x="13" y="41"/>
                      </a:cubicBezTo>
                      <a:cubicBezTo>
                        <a:pt x="13" y="43"/>
                        <a:pt x="16" y="43"/>
                        <a:pt x="16" y="41"/>
                      </a:cubicBezTo>
                      <a:cubicBezTo>
                        <a:pt x="18" y="26"/>
                        <a:pt x="10" y="14"/>
                        <a:pt x="4" y="1"/>
                      </a:cubicBezTo>
                      <a:cubicBezTo>
                        <a:pt x="3" y="-1"/>
                        <a:pt x="0" y="0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2" name="Google Shape;292;p25"/>
                <p:cNvSpPr/>
                <p:nvPr/>
              </p:nvSpPr>
              <p:spPr>
                <a:xfrm>
                  <a:off x="4878360" y="3419280"/>
                  <a:ext cx="11520" cy="49320"/>
                </a:xfrm>
                <a:custGeom>
                  <a:rect b="b" l="l" r="r" t="t"/>
                  <a:pathLst>
                    <a:path extrusionOk="0" h="137" w="32">
                      <a:moveTo>
                        <a:pt x="0" y="2"/>
                      </a:moveTo>
                      <a:cubicBezTo>
                        <a:pt x="4" y="47"/>
                        <a:pt x="21" y="90"/>
                        <a:pt x="26" y="134"/>
                      </a:cubicBezTo>
                      <a:cubicBezTo>
                        <a:pt x="27" y="138"/>
                        <a:pt x="32" y="138"/>
                        <a:pt x="32" y="134"/>
                      </a:cubicBezTo>
                      <a:cubicBezTo>
                        <a:pt x="35" y="89"/>
                        <a:pt x="11" y="46"/>
                        <a:pt x="5" y="1"/>
                      </a:cubicBezTo>
                      <a:cubicBezTo>
                        <a:pt x="4" y="-1"/>
                        <a:pt x="0" y="-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300" lIns="90000" spcFirstLastPara="1" rIns="90000" wrap="square" tIns="4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" name="Google Shape;293;p25"/>
                <p:cNvSpPr/>
                <p:nvPr/>
              </p:nvSpPr>
              <p:spPr>
                <a:xfrm>
                  <a:off x="4866840" y="3427920"/>
                  <a:ext cx="11160" cy="41400"/>
                </a:xfrm>
                <a:custGeom>
                  <a:rect b="b" l="l" r="r" t="t"/>
                  <a:pathLst>
                    <a:path extrusionOk="0" h="115" w="31">
                      <a:moveTo>
                        <a:pt x="1" y="3"/>
                      </a:moveTo>
                      <a:cubicBezTo>
                        <a:pt x="18" y="38"/>
                        <a:pt x="21" y="76"/>
                        <a:pt x="29" y="113"/>
                      </a:cubicBezTo>
                      <a:cubicBezTo>
                        <a:pt x="29" y="115"/>
                        <a:pt x="31" y="114"/>
                        <a:pt x="31" y="113"/>
                      </a:cubicBezTo>
                      <a:cubicBezTo>
                        <a:pt x="26" y="75"/>
                        <a:pt x="26" y="35"/>
                        <a:pt x="6" y="1"/>
                      </a:cubicBezTo>
                      <a:cubicBezTo>
                        <a:pt x="4" y="-2"/>
                        <a:pt x="0" y="1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" name="Google Shape;294;p25"/>
                <p:cNvSpPr/>
                <p:nvPr/>
              </p:nvSpPr>
              <p:spPr>
                <a:xfrm>
                  <a:off x="4856760" y="3436920"/>
                  <a:ext cx="8640" cy="20520"/>
                </a:xfrm>
                <a:custGeom>
                  <a:rect b="b" l="l" r="r" t="t"/>
                  <a:pathLst>
                    <a:path extrusionOk="0" h="57" w="24">
                      <a:moveTo>
                        <a:pt x="24" y="54"/>
                      </a:moveTo>
                      <a:cubicBezTo>
                        <a:pt x="19" y="36"/>
                        <a:pt x="13" y="18"/>
                        <a:pt x="6" y="1"/>
                      </a:cubicBezTo>
                      <a:cubicBezTo>
                        <a:pt x="5" y="-2"/>
                        <a:pt x="0" y="-1"/>
                        <a:pt x="1" y="2"/>
                      </a:cubicBezTo>
                      <a:cubicBezTo>
                        <a:pt x="7" y="20"/>
                        <a:pt x="14" y="37"/>
                        <a:pt x="20" y="55"/>
                      </a:cubicBezTo>
                      <a:cubicBezTo>
                        <a:pt x="21" y="58"/>
                        <a:pt x="25" y="57"/>
                        <a:pt x="24" y="5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" name="Google Shape;295;p25"/>
                <p:cNvSpPr/>
                <p:nvPr/>
              </p:nvSpPr>
              <p:spPr>
                <a:xfrm>
                  <a:off x="4802760" y="3309120"/>
                  <a:ext cx="34200" cy="75960"/>
                </a:xfrm>
                <a:custGeom>
                  <a:rect b="b" l="l" r="r" t="t"/>
                  <a:pathLst>
                    <a:path extrusionOk="0" h="211" w="95">
                      <a:moveTo>
                        <a:pt x="95" y="208"/>
                      </a:moveTo>
                      <a:cubicBezTo>
                        <a:pt x="92" y="175"/>
                        <a:pt x="75" y="146"/>
                        <a:pt x="58" y="119"/>
                      </a:cubicBezTo>
                      <a:cubicBezTo>
                        <a:pt x="35" y="81"/>
                        <a:pt x="30" y="37"/>
                        <a:pt x="6" y="1"/>
                      </a:cubicBezTo>
                      <a:cubicBezTo>
                        <a:pt x="5" y="-2"/>
                        <a:pt x="-1" y="0"/>
                        <a:pt x="1" y="3"/>
                      </a:cubicBezTo>
                      <a:cubicBezTo>
                        <a:pt x="15" y="38"/>
                        <a:pt x="19" y="75"/>
                        <a:pt x="37" y="108"/>
                      </a:cubicBezTo>
                      <a:cubicBezTo>
                        <a:pt x="56" y="142"/>
                        <a:pt x="84" y="168"/>
                        <a:pt x="90" y="208"/>
                      </a:cubicBezTo>
                      <a:cubicBezTo>
                        <a:pt x="90" y="211"/>
                        <a:pt x="95" y="211"/>
                        <a:pt x="95" y="2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" name="Google Shape;296;p25"/>
                <p:cNvSpPr/>
                <p:nvPr/>
              </p:nvSpPr>
              <p:spPr>
                <a:xfrm>
                  <a:off x="4800600" y="3288960"/>
                  <a:ext cx="7920" cy="14400"/>
                </a:xfrm>
                <a:custGeom>
                  <a:rect b="b" l="l" r="r" t="t"/>
                  <a:pathLst>
                    <a:path extrusionOk="0" h="40" w="22">
                      <a:moveTo>
                        <a:pt x="22" y="37"/>
                      </a:moveTo>
                      <a:cubicBezTo>
                        <a:pt x="16" y="26"/>
                        <a:pt x="9" y="14"/>
                        <a:pt x="5" y="1"/>
                      </a:cubicBezTo>
                      <a:cubicBezTo>
                        <a:pt x="4" y="-1"/>
                        <a:pt x="0" y="0"/>
                        <a:pt x="1" y="3"/>
                      </a:cubicBezTo>
                      <a:cubicBezTo>
                        <a:pt x="5" y="16"/>
                        <a:pt x="11" y="28"/>
                        <a:pt x="19" y="39"/>
                      </a:cubicBezTo>
                      <a:cubicBezTo>
                        <a:pt x="20" y="41"/>
                        <a:pt x="23" y="39"/>
                        <a:pt x="22" y="3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" name="Google Shape;297;p25"/>
                <p:cNvSpPr/>
                <p:nvPr/>
              </p:nvSpPr>
              <p:spPr>
                <a:xfrm>
                  <a:off x="4718880" y="3157920"/>
                  <a:ext cx="15480" cy="16200"/>
                </a:xfrm>
                <a:custGeom>
                  <a:rect b="b" l="l" r="r" t="t"/>
                  <a:pathLst>
                    <a:path extrusionOk="0" h="45" w="43">
                      <a:moveTo>
                        <a:pt x="4" y="0"/>
                      </a:moveTo>
                      <a:cubicBezTo>
                        <a:pt x="2" y="-1"/>
                        <a:pt x="-1" y="2"/>
                        <a:pt x="1" y="4"/>
                      </a:cubicBezTo>
                      <a:cubicBezTo>
                        <a:pt x="15" y="17"/>
                        <a:pt x="28" y="30"/>
                        <a:pt x="40" y="44"/>
                      </a:cubicBezTo>
                      <a:cubicBezTo>
                        <a:pt x="42" y="45"/>
                        <a:pt x="44" y="43"/>
                        <a:pt x="43" y="42"/>
                      </a:cubicBezTo>
                      <a:cubicBezTo>
                        <a:pt x="32" y="27"/>
                        <a:pt x="21" y="9"/>
                        <a:pt x="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" name="Google Shape;298;p25"/>
                <p:cNvSpPr/>
                <p:nvPr/>
              </p:nvSpPr>
              <p:spPr>
                <a:xfrm>
                  <a:off x="4703040" y="3170160"/>
                  <a:ext cx="16920" cy="28440"/>
                </a:xfrm>
                <a:custGeom>
                  <a:rect b="b" l="l" r="r" t="t"/>
                  <a:pathLst>
                    <a:path extrusionOk="0" h="79" w="47">
                      <a:moveTo>
                        <a:pt x="2" y="0"/>
                      </a:moveTo>
                      <a:cubicBezTo>
                        <a:pt x="2" y="0"/>
                        <a:pt x="0" y="0"/>
                        <a:pt x="1" y="1"/>
                      </a:cubicBezTo>
                      <a:cubicBezTo>
                        <a:pt x="21" y="23"/>
                        <a:pt x="37" y="48"/>
                        <a:pt x="44" y="77"/>
                      </a:cubicBezTo>
                      <a:cubicBezTo>
                        <a:pt x="44" y="79"/>
                        <a:pt x="48" y="79"/>
                        <a:pt x="47" y="77"/>
                      </a:cubicBezTo>
                      <a:cubicBezTo>
                        <a:pt x="44" y="47"/>
                        <a:pt x="25" y="19"/>
                        <a:pt x="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" name="Google Shape;299;p25"/>
                <p:cNvSpPr/>
                <p:nvPr/>
              </p:nvSpPr>
              <p:spPr>
                <a:xfrm>
                  <a:off x="4725360" y="3223080"/>
                  <a:ext cx="18000" cy="34560"/>
                </a:xfrm>
                <a:custGeom>
                  <a:rect b="b" l="l" r="r" t="t"/>
                  <a:pathLst>
                    <a:path extrusionOk="0" h="96" w="50">
                      <a:moveTo>
                        <a:pt x="50" y="91"/>
                      </a:moveTo>
                      <a:cubicBezTo>
                        <a:pt x="32" y="62"/>
                        <a:pt x="11" y="34"/>
                        <a:pt x="2" y="0"/>
                      </a:cubicBezTo>
                      <a:cubicBezTo>
                        <a:pt x="2" y="-1"/>
                        <a:pt x="0" y="-1"/>
                        <a:pt x="0" y="1"/>
                      </a:cubicBezTo>
                      <a:cubicBezTo>
                        <a:pt x="1" y="36"/>
                        <a:pt x="21" y="70"/>
                        <a:pt x="46" y="95"/>
                      </a:cubicBezTo>
                      <a:cubicBezTo>
                        <a:pt x="48" y="97"/>
                        <a:pt x="52" y="94"/>
                        <a:pt x="50" y="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25"/>
                <p:cNvSpPr/>
                <p:nvPr/>
              </p:nvSpPr>
              <p:spPr>
                <a:xfrm>
                  <a:off x="4708800" y="3220200"/>
                  <a:ext cx="10800" cy="16560"/>
                </a:xfrm>
                <a:custGeom>
                  <a:rect b="b" l="l" r="r" t="t"/>
                  <a:pathLst>
                    <a:path extrusionOk="0" h="46" w="30">
                      <a:moveTo>
                        <a:pt x="2" y="0"/>
                      </a:moveTo>
                      <a:cubicBezTo>
                        <a:pt x="2" y="-1"/>
                        <a:pt x="0" y="0"/>
                        <a:pt x="0" y="1"/>
                      </a:cubicBezTo>
                      <a:cubicBezTo>
                        <a:pt x="5" y="18"/>
                        <a:pt x="16" y="31"/>
                        <a:pt x="27" y="45"/>
                      </a:cubicBezTo>
                      <a:cubicBezTo>
                        <a:pt x="28" y="46"/>
                        <a:pt x="31" y="44"/>
                        <a:pt x="30" y="42"/>
                      </a:cubicBezTo>
                      <a:cubicBezTo>
                        <a:pt x="21" y="28"/>
                        <a:pt x="9" y="16"/>
                        <a:pt x="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25"/>
                <p:cNvSpPr/>
                <p:nvPr/>
              </p:nvSpPr>
              <p:spPr>
                <a:xfrm>
                  <a:off x="4718520" y="3263040"/>
                  <a:ext cx="28080" cy="29520"/>
                </a:xfrm>
                <a:custGeom>
                  <a:rect b="b" l="l" r="r" t="t"/>
                  <a:pathLst>
                    <a:path extrusionOk="0" h="82" w="78">
                      <a:moveTo>
                        <a:pt x="4" y="0"/>
                      </a:moveTo>
                      <a:cubicBezTo>
                        <a:pt x="2" y="-1"/>
                        <a:pt x="0" y="2"/>
                        <a:pt x="1" y="3"/>
                      </a:cubicBezTo>
                      <a:cubicBezTo>
                        <a:pt x="30" y="26"/>
                        <a:pt x="54" y="50"/>
                        <a:pt x="74" y="81"/>
                      </a:cubicBezTo>
                      <a:cubicBezTo>
                        <a:pt x="75" y="83"/>
                        <a:pt x="79" y="81"/>
                        <a:pt x="78" y="79"/>
                      </a:cubicBezTo>
                      <a:cubicBezTo>
                        <a:pt x="66" y="45"/>
                        <a:pt x="32" y="21"/>
                        <a:pt x="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" name="Google Shape;302;p25"/>
                <p:cNvSpPr/>
                <p:nvPr/>
              </p:nvSpPr>
              <p:spPr>
                <a:xfrm>
                  <a:off x="4749840" y="3280320"/>
                  <a:ext cx="9000" cy="15480"/>
                </a:xfrm>
                <a:custGeom>
                  <a:rect b="b" l="l" r="r" t="t"/>
                  <a:pathLst>
                    <a:path extrusionOk="0" h="43" w="25">
                      <a:moveTo>
                        <a:pt x="1" y="3"/>
                      </a:moveTo>
                      <a:cubicBezTo>
                        <a:pt x="11" y="14"/>
                        <a:pt x="15" y="28"/>
                        <a:pt x="20" y="41"/>
                      </a:cubicBezTo>
                      <a:cubicBezTo>
                        <a:pt x="21" y="44"/>
                        <a:pt x="25" y="43"/>
                        <a:pt x="25" y="40"/>
                      </a:cubicBezTo>
                      <a:cubicBezTo>
                        <a:pt x="21" y="25"/>
                        <a:pt x="15" y="11"/>
                        <a:pt x="4" y="0"/>
                      </a:cubicBezTo>
                      <a:cubicBezTo>
                        <a:pt x="2" y="-1"/>
                        <a:pt x="-1" y="1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" name="Google Shape;303;p25"/>
                <p:cNvSpPr/>
                <p:nvPr/>
              </p:nvSpPr>
              <p:spPr>
                <a:xfrm>
                  <a:off x="4778280" y="3349440"/>
                  <a:ext cx="19800" cy="44280"/>
                </a:xfrm>
                <a:custGeom>
                  <a:rect b="b" l="l" r="r" t="t"/>
                  <a:pathLst>
                    <a:path extrusionOk="0" h="123" w="55">
                      <a:moveTo>
                        <a:pt x="55" y="121"/>
                      </a:moveTo>
                      <a:cubicBezTo>
                        <a:pt x="44" y="78"/>
                        <a:pt x="34" y="34"/>
                        <a:pt x="4" y="0"/>
                      </a:cubicBezTo>
                      <a:cubicBezTo>
                        <a:pt x="2" y="-2"/>
                        <a:pt x="-1" y="1"/>
                        <a:pt x="1" y="3"/>
                      </a:cubicBezTo>
                      <a:cubicBezTo>
                        <a:pt x="30" y="37"/>
                        <a:pt x="35" y="81"/>
                        <a:pt x="51" y="122"/>
                      </a:cubicBezTo>
                      <a:cubicBezTo>
                        <a:pt x="52" y="124"/>
                        <a:pt x="56" y="123"/>
                        <a:pt x="55" y="12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" name="Google Shape;304;p25"/>
                <p:cNvSpPr/>
                <p:nvPr/>
              </p:nvSpPr>
              <p:spPr>
                <a:xfrm>
                  <a:off x="4802040" y="3368520"/>
                  <a:ext cx="6840" cy="12960"/>
                </a:xfrm>
                <a:custGeom>
                  <a:rect b="b" l="l" r="r" t="t"/>
                  <a:pathLst>
                    <a:path extrusionOk="0" h="36" w="19">
                      <a:moveTo>
                        <a:pt x="19" y="34"/>
                      </a:moveTo>
                      <a:cubicBezTo>
                        <a:pt x="18" y="21"/>
                        <a:pt x="11" y="11"/>
                        <a:pt x="5" y="1"/>
                      </a:cubicBezTo>
                      <a:cubicBezTo>
                        <a:pt x="4" y="-2"/>
                        <a:pt x="0" y="0"/>
                        <a:pt x="1" y="3"/>
                      </a:cubicBezTo>
                      <a:cubicBezTo>
                        <a:pt x="6" y="13"/>
                        <a:pt x="12" y="23"/>
                        <a:pt x="14" y="34"/>
                      </a:cubicBezTo>
                      <a:cubicBezTo>
                        <a:pt x="15" y="37"/>
                        <a:pt x="19" y="36"/>
                        <a:pt x="19" y="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Google Shape;305;p25"/>
                <p:cNvSpPr/>
                <p:nvPr/>
              </p:nvSpPr>
              <p:spPr>
                <a:xfrm>
                  <a:off x="4346280" y="3274200"/>
                  <a:ext cx="7920" cy="15120"/>
                </a:xfrm>
                <a:custGeom>
                  <a:rect b="b" l="l" r="r" t="t"/>
                  <a:pathLst>
                    <a:path extrusionOk="0" h="42" w="22">
                      <a:moveTo>
                        <a:pt x="9" y="19"/>
                      </a:moveTo>
                      <a:cubicBezTo>
                        <a:pt x="12" y="26"/>
                        <a:pt x="14" y="33"/>
                        <a:pt x="18" y="40"/>
                      </a:cubicBezTo>
                      <a:cubicBezTo>
                        <a:pt x="19" y="42"/>
                        <a:pt x="22" y="41"/>
                        <a:pt x="22" y="39"/>
                      </a:cubicBezTo>
                      <a:cubicBezTo>
                        <a:pt x="23" y="26"/>
                        <a:pt x="11" y="11"/>
                        <a:pt x="4" y="0"/>
                      </a:cubicBezTo>
                      <a:cubicBezTo>
                        <a:pt x="2" y="-2"/>
                        <a:pt x="-1" y="0"/>
                        <a:pt x="1" y="2"/>
                      </a:cubicBezTo>
                      <a:cubicBezTo>
                        <a:pt x="4" y="8"/>
                        <a:pt x="6" y="13"/>
                        <a:pt x="9" y="1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" name="Google Shape;306;p25"/>
                <p:cNvSpPr/>
                <p:nvPr/>
              </p:nvSpPr>
              <p:spPr>
                <a:xfrm>
                  <a:off x="4381560" y="2826360"/>
                  <a:ext cx="340200" cy="410760"/>
                </a:xfrm>
                <a:custGeom>
                  <a:rect b="b" l="l" r="r" t="t"/>
                  <a:pathLst>
                    <a:path extrusionOk="0" h="1141" w="945">
                      <a:moveTo>
                        <a:pt x="4" y="1140"/>
                      </a:moveTo>
                      <a:cubicBezTo>
                        <a:pt x="76" y="1012"/>
                        <a:pt x="121" y="879"/>
                        <a:pt x="165" y="740"/>
                      </a:cubicBezTo>
                      <a:cubicBezTo>
                        <a:pt x="204" y="618"/>
                        <a:pt x="212" y="485"/>
                        <a:pt x="276" y="372"/>
                      </a:cubicBezTo>
                      <a:cubicBezTo>
                        <a:pt x="339" y="262"/>
                        <a:pt x="461" y="185"/>
                        <a:pt x="573" y="131"/>
                      </a:cubicBezTo>
                      <a:cubicBezTo>
                        <a:pt x="689" y="76"/>
                        <a:pt x="816" y="39"/>
                        <a:pt x="942" y="11"/>
                      </a:cubicBezTo>
                      <a:cubicBezTo>
                        <a:pt x="947" y="10"/>
                        <a:pt x="946" y="0"/>
                        <a:pt x="940" y="1"/>
                      </a:cubicBezTo>
                      <a:cubicBezTo>
                        <a:pt x="815" y="16"/>
                        <a:pt x="695" y="47"/>
                        <a:pt x="579" y="98"/>
                      </a:cubicBezTo>
                      <a:cubicBezTo>
                        <a:pt x="468" y="147"/>
                        <a:pt x="352" y="220"/>
                        <a:pt x="278" y="320"/>
                      </a:cubicBezTo>
                      <a:cubicBezTo>
                        <a:pt x="198" y="428"/>
                        <a:pt x="185" y="561"/>
                        <a:pt x="153" y="687"/>
                      </a:cubicBezTo>
                      <a:cubicBezTo>
                        <a:pt x="135" y="758"/>
                        <a:pt x="110" y="829"/>
                        <a:pt x="88" y="900"/>
                      </a:cubicBezTo>
                      <a:cubicBezTo>
                        <a:pt x="63" y="980"/>
                        <a:pt x="37" y="1062"/>
                        <a:pt x="1" y="1138"/>
                      </a:cubicBezTo>
                      <a:cubicBezTo>
                        <a:pt x="0" y="1141"/>
                        <a:pt x="3" y="1142"/>
                        <a:pt x="4" y="11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" name="Google Shape;307;p25"/>
                <p:cNvSpPr/>
                <p:nvPr/>
              </p:nvSpPr>
              <p:spPr>
                <a:xfrm>
                  <a:off x="4511880" y="2797200"/>
                  <a:ext cx="354240" cy="152640"/>
                </a:xfrm>
                <a:custGeom>
                  <a:rect b="b" l="l" r="r" t="t"/>
                  <a:pathLst>
                    <a:path extrusionOk="0" h="424" w="984">
                      <a:moveTo>
                        <a:pt x="978" y="1"/>
                      </a:moveTo>
                      <a:cubicBezTo>
                        <a:pt x="798" y="49"/>
                        <a:pt x="611" y="77"/>
                        <a:pt x="435" y="139"/>
                      </a:cubicBezTo>
                      <a:cubicBezTo>
                        <a:pt x="268" y="197"/>
                        <a:pt x="124" y="291"/>
                        <a:pt x="2" y="420"/>
                      </a:cubicBezTo>
                      <a:cubicBezTo>
                        <a:pt x="-1" y="422"/>
                        <a:pt x="3" y="425"/>
                        <a:pt x="5" y="423"/>
                      </a:cubicBezTo>
                      <a:cubicBezTo>
                        <a:pt x="130" y="302"/>
                        <a:pt x="289" y="211"/>
                        <a:pt x="453" y="155"/>
                      </a:cubicBezTo>
                      <a:cubicBezTo>
                        <a:pt x="625" y="95"/>
                        <a:pt x="811" y="79"/>
                        <a:pt x="980" y="12"/>
                      </a:cubicBezTo>
                      <a:cubicBezTo>
                        <a:pt x="987" y="9"/>
                        <a:pt x="985" y="-1"/>
                        <a:pt x="9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25"/>
                <p:cNvSpPr/>
                <p:nvPr/>
              </p:nvSpPr>
              <p:spPr>
                <a:xfrm>
                  <a:off x="4759920" y="2739960"/>
                  <a:ext cx="230760" cy="73800"/>
                </a:xfrm>
                <a:custGeom>
                  <a:rect b="b" l="l" r="r" t="t"/>
                  <a:pathLst>
                    <a:path extrusionOk="0" h="205" w="641">
                      <a:moveTo>
                        <a:pt x="2" y="201"/>
                      </a:moveTo>
                      <a:cubicBezTo>
                        <a:pt x="0" y="202"/>
                        <a:pt x="0" y="206"/>
                        <a:pt x="3" y="205"/>
                      </a:cubicBezTo>
                      <a:cubicBezTo>
                        <a:pt x="110" y="192"/>
                        <a:pt x="216" y="162"/>
                        <a:pt x="319" y="129"/>
                      </a:cubicBezTo>
                      <a:cubicBezTo>
                        <a:pt x="426" y="94"/>
                        <a:pt x="535" y="58"/>
                        <a:pt x="638" y="12"/>
                      </a:cubicBezTo>
                      <a:cubicBezTo>
                        <a:pt x="645" y="9"/>
                        <a:pt x="640" y="0"/>
                        <a:pt x="634" y="1"/>
                      </a:cubicBezTo>
                      <a:cubicBezTo>
                        <a:pt x="529" y="25"/>
                        <a:pt x="428" y="70"/>
                        <a:pt x="327" y="107"/>
                      </a:cubicBezTo>
                      <a:cubicBezTo>
                        <a:pt x="220" y="146"/>
                        <a:pt x="113" y="178"/>
                        <a:pt x="2" y="2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8800" lIns="90000" spcFirstLastPara="1" rIns="90000" wrap="square" tIns="288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25"/>
                <p:cNvSpPr/>
                <p:nvPr/>
              </p:nvSpPr>
              <p:spPr>
                <a:xfrm>
                  <a:off x="4987440" y="2701800"/>
                  <a:ext cx="6840" cy="3600"/>
                </a:xfrm>
                <a:custGeom>
                  <a:rect b="b" l="l" r="r" t="t"/>
                  <a:pathLst>
                    <a:path extrusionOk="0" h="10" w="19">
                      <a:moveTo>
                        <a:pt x="18" y="5"/>
                      </a:moveTo>
                      <a:cubicBezTo>
                        <a:pt x="20" y="3"/>
                        <a:pt x="19" y="0"/>
                        <a:pt x="17" y="0"/>
                      </a:cubicBezTo>
                      <a:cubicBezTo>
                        <a:pt x="11" y="2"/>
                        <a:pt x="6" y="5"/>
                        <a:pt x="1" y="7"/>
                      </a:cubicBezTo>
                      <a:cubicBezTo>
                        <a:pt x="0" y="8"/>
                        <a:pt x="0" y="10"/>
                        <a:pt x="2" y="10"/>
                      </a:cubicBezTo>
                      <a:cubicBezTo>
                        <a:pt x="8" y="10"/>
                        <a:pt x="13" y="7"/>
                        <a:pt x="18" y="4"/>
                      </a:cubicBezTo>
                      <a:lnTo>
                        <a:pt x="18" y="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" name="Google Shape;310;p25"/>
                <p:cNvSpPr/>
                <p:nvPr/>
              </p:nvSpPr>
              <p:spPr>
                <a:xfrm>
                  <a:off x="4967640" y="2711520"/>
                  <a:ext cx="4680" cy="2880"/>
                </a:xfrm>
                <a:custGeom>
                  <a:rect b="b" l="l" r="r" t="t"/>
                  <a:pathLst>
                    <a:path extrusionOk="0" h="8" w="13">
                      <a:moveTo>
                        <a:pt x="2" y="8"/>
                      </a:moveTo>
                      <a:cubicBezTo>
                        <a:pt x="6" y="5"/>
                        <a:pt x="9" y="3"/>
                        <a:pt x="13" y="2"/>
                      </a:cubicBezTo>
                      <a:cubicBezTo>
                        <a:pt x="14" y="1"/>
                        <a:pt x="14" y="0"/>
                        <a:pt x="13" y="0"/>
                      </a:cubicBezTo>
                      <a:cubicBezTo>
                        <a:pt x="9" y="1"/>
                        <a:pt x="5" y="3"/>
                        <a:pt x="1" y="6"/>
                      </a:cubicBezTo>
                      <a:cubicBezTo>
                        <a:pt x="0" y="7"/>
                        <a:pt x="1" y="9"/>
                        <a:pt x="2" y="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25"/>
                <p:cNvSpPr/>
                <p:nvPr/>
              </p:nvSpPr>
              <p:spPr>
                <a:xfrm>
                  <a:off x="4893120" y="2770560"/>
                  <a:ext cx="47520" cy="23400"/>
                </a:xfrm>
                <a:custGeom>
                  <a:rect b="b" l="l" r="r" t="t"/>
                  <a:pathLst>
                    <a:path extrusionOk="0" h="65" w="132">
                      <a:moveTo>
                        <a:pt x="129" y="1"/>
                      </a:moveTo>
                      <a:cubicBezTo>
                        <a:pt x="85" y="18"/>
                        <a:pt x="43" y="40"/>
                        <a:pt x="1" y="62"/>
                      </a:cubicBezTo>
                      <a:cubicBezTo>
                        <a:pt x="-1" y="63"/>
                        <a:pt x="1" y="66"/>
                        <a:pt x="3" y="65"/>
                      </a:cubicBezTo>
                      <a:cubicBezTo>
                        <a:pt x="46" y="47"/>
                        <a:pt x="90" y="28"/>
                        <a:pt x="131" y="5"/>
                      </a:cubicBezTo>
                      <a:cubicBezTo>
                        <a:pt x="133" y="4"/>
                        <a:pt x="132" y="0"/>
                        <a:pt x="1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" name="Google Shape;312;p25"/>
                <p:cNvSpPr/>
                <p:nvPr/>
              </p:nvSpPr>
              <p:spPr>
                <a:xfrm>
                  <a:off x="4930920" y="2766960"/>
                  <a:ext cx="8280" cy="4680"/>
                </a:xfrm>
                <a:custGeom>
                  <a:rect b="b" l="l" r="r" t="t"/>
                  <a:pathLst>
                    <a:path extrusionOk="0" h="13" w="23">
                      <a:moveTo>
                        <a:pt x="23" y="4"/>
                      </a:moveTo>
                      <a:cubicBezTo>
                        <a:pt x="25" y="3"/>
                        <a:pt x="23" y="0"/>
                        <a:pt x="21" y="1"/>
                      </a:cubicBezTo>
                      <a:cubicBezTo>
                        <a:pt x="15" y="4"/>
                        <a:pt x="8" y="6"/>
                        <a:pt x="2" y="9"/>
                      </a:cubicBezTo>
                      <a:cubicBezTo>
                        <a:pt x="0" y="11"/>
                        <a:pt x="1" y="14"/>
                        <a:pt x="4" y="13"/>
                      </a:cubicBezTo>
                      <a:cubicBezTo>
                        <a:pt x="10" y="11"/>
                        <a:pt x="17" y="8"/>
                        <a:pt x="23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" name="Google Shape;313;p25"/>
                <p:cNvSpPr/>
                <p:nvPr/>
              </p:nvSpPr>
              <p:spPr>
                <a:xfrm>
                  <a:off x="4856400" y="2740680"/>
                  <a:ext cx="99360" cy="36720"/>
                </a:xfrm>
                <a:custGeom>
                  <a:rect b="b" l="l" r="r" t="t"/>
                  <a:pathLst>
                    <a:path extrusionOk="0" h="102" w="276">
                      <a:moveTo>
                        <a:pt x="3" y="102"/>
                      </a:moveTo>
                      <a:cubicBezTo>
                        <a:pt x="93" y="69"/>
                        <a:pt x="188" y="45"/>
                        <a:pt x="275" y="6"/>
                      </a:cubicBezTo>
                      <a:cubicBezTo>
                        <a:pt x="278" y="5"/>
                        <a:pt x="276" y="0"/>
                        <a:pt x="273" y="1"/>
                      </a:cubicBezTo>
                      <a:cubicBezTo>
                        <a:pt x="182" y="30"/>
                        <a:pt x="91" y="63"/>
                        <a:pt x="2" y="96"/>
                      </a:cubicBezTo>
                      <a:cubicBezTo>
                        <a:pt x="-1" y="98"/>
                        <a:pt x="0" y="103"/>
                        <a:pt x="3" y="10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" name="Google Shape;314;p25"/>
                <p:cNvSpPr/>
                <p:nvPr/>
              </p:nvSpPr>
              <p:spPr>
                <a:xfrm>
                  <a:off x="4913640" y="2734920"/>
                  <a:ext cx="36000" cy="12600"/>
                </a:xfrm>
                <a:custGeom>
                  <a:rect b="b" l="l" r="r" t="t"/>
                  <a:pathLst>
                    <a:path extrusionOk="0" h="35" w="100">
                      <a:moveTo>
                        <a:pt x="99" y="6"/>
                      </a:moveTo>
                      <a:cubicBezTo>
                        <a:pt x="102" y="5"/>
                        <a:pt x="101" y="0"/>
                        <a:pt x="98" y="1"/>
                      </a:cubicBezTo>
                      <a:cubicBezTo>
                        <a:pt x="65" y="9"/>
                        <a:pt x="32" y="17"/>
                        <a:pt x="1" y="31"/>
                      </a:cubicBezTo>
                      <a:cubicBezTo>
                        <a:pt x="-1" y="32"/>
                        <a:pt x="1" y="35"/>
                        <a:pt x="3" y="35"/>
                      </a:cubicBezTo>
                      <a:cubicBezTo>
                        <a:pt x="35" y="24"/>
                        <a:pt x="67" y="14"/>
                        <a:pt x="99" y="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" name="Google Shape;315;p25"/>
                <p:cNvSpPr/>
                <p:nvPr/>
              </p:nvSpPr>
              <p:spPr>
                <a:xfrm>
                  <a:off x="4867200" y="2740680"/>
                  <a:ext cx="37800" cy="17640"/>
                </a:xfrm>
                <a:custGeom>
                  <a:rect b="b" l="l" r="r" t="t"/>
                  <a:pathLst>
                    <a:path extrusionOk="0" h="49" w="105">
                      <a:moveTo>
                        <a:pt x="104" y="5"/>
                      </a:moveTo>
                      <a:cubicBezTo>
                        <a:pt x="106" y="4"/>
                        <a:pt x="105" y="0"/>
                        <a:pt x="103" y="1"/>
                      </a:cubicBezTo>
                      <a:cubicBezTo>
                        <a:pt x="69" y="15"/>
                        <a:pt x="37" y="33"/>
                        <a:pt x="2" y="44"/>
                      </a:cubicBezTo>
                      <a:cubicBezTo>
                        <a:pt x="-1" y="45"/>
                        <a:pt x="0" y="50"/>
                        <a:pt x="3" y="49"/>
                      </a:cubicBezTo>
                      <a:cubicBezTo>
                        <a:pt x="38" y="37"/>
                        <a:pt x="71" y="20"/>
                        <a:pt x="104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" name="Google Shape;316;p25"/>
                <p:cNvSpPr/>
                <p:nvPr/>
              </p:nvSpPr>
              <p:spPr>
                <a:xfrm>
                  <a:off x="5015520" y="2550240"/>
                  <a:ext cx="74160" cy="198720"/>
                </a:xfrm>
                <a:custGeom>
                  <a:rect b="b" l="l" r="r" t="t"/>
                  <a:pathLst>
                    <a:path extrusionOk="0" h="552" w="206">
                      <a:moveTo>
                        <a:pt x="26" y="488"/>
                      </a:moveTo>
                      <a:cubicBezTo>
                        <a:pt x="30" y="508"/>
                        <a:pt x="35" y="527"/>
                        <a:pt x="50" y="542"/>
                      </a:cubicBezTo>
                      <a:cubicBezTo>
                        <a:pt x="70" y="564"/>
                        <a:pt x="97" y="548"/>
                        <a:pt x="114" y="532"/>
                      </a:cubicBezTo>
                      <a:cubicBezTo>
                        <a:pt x="148" y="499"/>
                        <a:pt x="136" y="449"/>
                        <a:pt x="134" y="408"/>
                      </a:cubicBezTo>
                      <a:cubicBezTo>
                        <a:pt x="131" y="346"/>
                        <a:pt x="134" y="287"/>
                        <a:pt x="136" y="225"/>
                      </a:cubicBezTo>
                      <a:lnTo>
                        <a:pt x="136" y="225"/>
                      </a:lnTo>
                      <a:cubicBezTo>
                        <a:pt x="138" y="211"/>
                        <a:pt x="140" y="197"/>
                        <a:pt x="142" y="183"/>
                      </a:cubicBezTo>
                      <a:cubicBezTo>
                        <a:pt x="150" y="144"/>
                        <a:pt x="174" y="115"/>
                        <a:pt x="186" y="78"/>
                      </a:cubicBezTo>
                      <a:cubicBezTo>
                        <a:pt x="193" y="58"/>
                        <a:pt x="190" y="31"/>
                        <a:pt x="175" y="21"/>
                      </a:cubicBezTo>
                      <a:cubicBezTo>
                        <a:pt x="183" y="17"/>
                        <a:pt x="191" y="17"/>
                        <a:pt x="196" y="26"/>
                      </a:cubicBezTo>
                      <a:cubicBezTo>
                        <a:pt x="197" y="28"/>
                        <a:pt x="202" y="30"/>
                        <a:pt x="203" y="30"/>
                      </a:cubicBezTo>
                      <a:cubicBezTo>
                        <a:pt x="205" y="31"/>
                        <a:pt x="206" y="28"/>
                        <a:pt x="205" y="26"/>
                      </a:cubicBezTo>
                      <a:cubicBezTo>
                        <a:pt x="197" y="14"/>
                        <a:pt x="193" y="-4"/>
                        <a:pt x="171" y="2"/>
                      </a:cubicBezTo>
                      <a:cubicBezTo>
                        <a:pt x="143" y="10"/>
                        <a:pt x="115" y="35"/>
                        <a:pt x="98" y="58"/>
                      </a:cubicBezTo>
                      <a:cubicBezTo>
                        <a:pt x="74" y="92"/>
                        <a:pt x="55" y="129"/>
                        <a:pt x="39" y="167"/>
                      </a:cubicBezTo>
                      <a:cubicBezTo>
                        <a:pt x="32" y="186"/>
                        <a:pt x="23" y="206"/>
                        <a:pt x="16" y="227"/>
                      </a:cubicBezTo>
                      <a:cubicBezTo>
                        <a:pt x="-7" y="265"/>
                        <a:pt x="3" y="311"/>
                        <a:pt x="4" y="357"/>
                      </a:cubicBezTo>
                      <a:cubicBezTo>
                        <a:pt x="6" y="401"/>
                        <a:pt x="12" y="446"/>
                        <a:pt x="26" y="488"/>
                      </a:cubicBezTo>
                      <a:moveTo>
                        <a:pt x="39" y="494"/>
                      </a:moveTo>
                      <a:cubicBezTo>
                        <a:pt x="39" y="493"/>
                        <a:pt x="38" y="492"/>
                        <a:pt x="38" y="492"/>
                      </a:cubicBezTo>
                      <a:cubicBezTo>
                        <a:pt x="38" y="491"/>
                        <a:pt x="38" y="491"/>
                        <a:pt x="38" y="491"/>
                      </a:cubicBezTo>
                      <a:cubicBezTo>
                        <a:pt x="38" y="492"/>
                        <a:pt x="39" y="493"/>
                        <a:pt x="39" y="4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25"/>
                <p:cNvSpPr/>
                <p:nvPr/>
              </p:nvSpPr>
              <p:spPr>
                <a:xfrm>
                  <a:off x="4821480" y="2577960"/>
                  <a:ext cx="155880" cy="28800"/>
                </a:xfrm>
                <a:custGeom>
                  <a:rect b="b" l="l" r="r" t="t"/>
                  <a:pathLst>
                    <a:path extrusionOk="0" h="80" w="433">
                      <a:moveTo>
                        <a:pt x="2" y="80"/>
                      </a:moveTo>
                      <a:cubicBezTo>
                        <a:pt x="145" y="52"/>
                        <a:pt x="288" y="27"/>
                        <a:pt x="432" y="4"/>
                      </a:cubicBezTo>
                      <a:cubicBezTo>
                        <a:pt x="434" y="3"/>
                        <a:pt x="434" y="0"/>
                        <a:pt x="432" y="0"/>
                      </a:cubicBezTo>
                      <a:cubicBezTo>
                        <a:pt x="288" y="9"/>
                        <a:pt x="142" y="46"/>
                        <a:pt x="1" y="77"/>
                      </a:cubicBezTo>
                      <a:cubicBezTo>
                        <a:pt x="0" y="78"/>
                        <a:pt x="0" y="80"/>
                        <a:pt x="2" y="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" name="Google Shape;318;p25"/>
                <p:cNvSpPr/>
                <p:nvPr/>
              </p:nvSpPr>
              <p:spPr>
                <a:xfrm>
                  <a:off x="4713120" y="2604240"/>
                  <a:ext cx="241920" cy="54360"/>
                </a:xfrm>
                <a:custGeom>
                  <a:rect b="b" l="l" r="r" t="t"/>
                  <a:pathLst>
                    <a:path extrusionOk="0" h="151" w="672">
                      <a:moveTo>
                        <a:pt x="2" y="150"/>
                      </a:moveTo>
                      <a:cubicBezTo>
                        <a:pt x="110" y="119"/>
                        <a:pt x="216" y="92"/>
                        <a:pt x="326" y="73"/>
                      </a:cubicBezTo>
                      <a:cubicBezTo>
                        <a:pt x="441" y="53"/>
                        <a:pt x="560" y="42"/>
                        <a:pt x="671" y="6"/>
                      </a:cubicBezTo>
                      <a:cubicBezTo>
                        <a:pt x="674" y="5"/>
                        <a:pt x="673" y="0"/>
                        <a:pt x="670" y="1"/>
                      </a:cubicBezTo>
                      <a:cubicBezTo>
                        <a:pt x="554" y="21"/>
                        <a:pt x="440" y="45"/>
                        <a:pt x="324" y="65"/>
                      </a:cubicBezTo>
                      <a:cubicBezTo>
                        <a:pt x="213" y="84"/>
                        <a:pt x="108" y="113"/>
                        <a:pt x="2" y="149"/>
                      </a:cubicBezTo>
                      <a:cubicBezTo>
                        <a:pt x="0" y="149"/>
                        <a:pt x="1" y="151"/>
                        <a:pt x="2" y="151"/>
                      </a:cubicBezTo>
                      <a:lnTo>
                        <a:pt x="2" y="1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9350" lIns="90000" spcFirstLastPara="1" rIns="90000" wrap="square" tIns="93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" name="Google Shape;319;p25"/>
                <p:cNvSpPr/>
                <p:nvPr/>
              </p:nvSpPr>
              <p:spPr>
                <a:xfrm>
                  <a:off x="4611600" y="2583720"/>
                  <a:ext cx="238320" cy="72360"/>
                </a:xfrm>
                <a:custGeom>
                  <a:rect b="b" l="l" r="r" t="t"/>
                  <a:pathLst>
                    <a:path extrusionOk="0" h="201" w="662">
                      <a:moveTo>
                        <a:pt x="660" y="0"/>
                      </a:moveTo>
                      <a:cubicBezTo>
                        <a:pt x="542" y="19"/>
                        <a:pt x="428" y="57"/>
                        <a:pt x="313" y="87"/>
                      </a:cubicBezTo>
                      <a:cubicBezTo>
                        <a:pt x="205" y="114"/>
                        <a:pt x="98" y="145"/>
                        <a:pt x="1" y="199"/>
                      </a:cubicBezTo>
                      <a:cubicBezTo>
                        <a:pt x="0" y="200"/>
                        <a:pt x="1" y="201"/>
                        <a:pt x="2" y="201"/>
                      </a:cubicBezTo>
                      <a:cubicBezTo>
                        <a:pt x="100" y="150"/>
                        <a:pt x="208" y="121"/>
                        <a:pt x="314" y="94"/>
                      </a:cubicBezTo>
                      <a:cubicBezTo>
                        <a:pt x="430" y="64"/>
                        <a:pt x="544" y="31"/>
                        <a:pt x="661" y="4"/>
                      </a:cubicBezTo>
                      <a:cubicBezTo>
                        <a:pt x="663" y="3"/>
                        <a:pt x="662" y="0"/>
                        <a:pt x="6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7350" lIns="90000" spcFirstLastPara="1" rIns="90000" wrap="square" tIns="273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" name="Google Shape;320;p25"/>
                <p:cNvSpPr/>
                <p:nvPr/>
              </p:nvSpPr>
              <p:spPr>
                <a:xfrm>
                  <a:off x="4584240" y="2608560"/>
                  <a:ext cx="214200" cy="85680"/>
                </a:xfrm>
                <a:custGeom>
                  <a:rect b="b" l="l" r="r" t="t"/>
                  <a:pathLst>
                    <a:path extrusionOk="0" h="238" w="595">
                      <a:moveTo>
                        <a:pt x="592" y="0"/>
                      </a:moveTo>
                      <a:cubicBezTo>
                        <a:pt x="405" y="26"/>
                        <a:pt x="246" y="145"/>
                        <a:pt x="65" y="190"/>
                      </a:cubicBezTo>
                      <a:cubicBezTo>
                        <a:pt x="64" y="190"/>
                        <a:pt x="64" y="191"/>
                        <a:pt x="65" y="191"/>
                      </a:cubicBezTo>
                      <a:cubicBezTo>
                        <a:pt x="88" y="186"/>
                        <a:pt x="111" y="180"/>
                        <a:pt x="134" y="174"/>
                      </a:cubicBezTo>
                      <a:cubicBezTo>
                        <a:pt x="89" y="192"/>
                        <a:pt x="45" y="214"/>
                        <a:pt x="1" y="235"/>
                      </a:cubicBezTo>
                      <a:cubicBezTo>
                        <a:pt x="-1" y="236"/>
                        <a:pt x="1" y="239"/>
                        <a:pt x="3" y="238"/>
                      </a:cubicBezTo>
                      <a:cubicBezTo>
                        <a:pt x="56" y="214"/>
                        <a:pt x="109" y="190"/>
                        <a:pt x="162" y="167"/>
                      </a:cubicBezTo>
                      <a:cubicBezTo>
                        <a:pt x="163" y="167"/>
                        <a:pt x="163" y="165"/>
                        <a:pt x="163" y="164"/>
                      </a:cubicBezTo>
                      <a:cubicBezTo>
                        <a:pt x="308" y="116"/>
                        <a:pt x="443" y="39"/>
                        <a:pt x="594" y="5"/>
                      </a:cubicBezTo>
                      <a:cubicBezTo>
                        <a:pt x="597" y="4"/>
                        <a:pt x="595" y="0"/>
                        <a:pt x="5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0675" lIns="90000" spcFirstLastPara="1" rIns="90000" wrap="square" tIns="406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" name="Google Shape;321;p25"/>
                <p:cNvSpPr/>
                <p:nvPr/>
              </p:nvSpPr>
              <p:spPr>
                <a:xfrm>
                  <a:off x="4720680" y="2638440"/>
                  <a:ext cx="37800" cy="12240"/>
                </a:xfrm>
                <a:custGeom>
                  <a:rect b="b" l="l" r="r" t="t"/>
                  <a:pathLst>
                    <a:path extrusionOk="0" h="34" w="105">
                      <a:moveTo>
                        <a:pt x="104" y="4"/>
                      </a:moveTo>
                      <a:cubicBezTo>
                        <a:pt x="106" y="3"/>
                        <a:pt x="105" y="0"/>
                        <a:pt x="103" y="0"/>
                      </a:cubicBezTo>
                      <a:cubicBezTo>
                        <a:pt x="69" y="7"/>
                        <a:pt x="35" y="19"/>
                        <a:pt x="2" y="31"/>
                      </a:cubicBezTo>
                      <a:cubicBezTo>
                        <a:pt x="0" y="31"/>
                        <a:pt x="1" y="35"/>
                        <a:pt x="3" y="34"/>
                      </a:cubicBezTo>
                      <a:cubicBezTo>
                        <a:pt x="37" y="24"/>
                        <a:pt x="71" y="14"/>
                        <a:pt x="104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" name="Google Shape;322;p25"/>
                <p:cNvSpPr/>
                <p:nvPr/>
              </p:nvSpPr>
              <p:spPr>
                <a:xfrm>
                  <a:off x="4763160" y="2605680"/>
                  <a:ext cx="222480" cy="58320"/>
                </a:xfrm>
                <a:custGeom>
                  <a:rect b="b" l="l" r="r" t="t"/>
                  <a:pathLst>
                    <a:path extrusionOk="0" h="162" w="618">
                      <a:moveTo>
                        <a:pt x="315" y="93"/>
                      </a:moveTo>
                      <a:cubicBezTo>
                        <a:pt x="208" y="108"/>
                        <a:pt x="103" y="123"/>
                        <a:pt x="1" y="160"/>
                      </a:cubicBezTo>
                      <a:cubicBezTo>
                        <a:pt x="0" y="160"/>
                        <a:pt x="0" y="163"/>
                        <a:pt x="2" y="162"/>
                      </a:cubicBezTo>
                      <a:cubicBezTo>
                        <a:pt x="104" y="126"/>
                        <a:pt x="210" y="116"/>
                        <a:pt x="317" y="101"/>
                      </a:cubicBezTo>
                      <a:cubicBezTo>
                        <a:pt x="424" y="86"/>
                        <a:pt x="519" y="50"/>
                        <a:pt x="617" y="6"/>
                      </a:cubicBezTo>
                      <a:cubicBezTo>
                        <a:pt x="620" y="4"/>
                        <a:pt x="618" y="0"/>
                        <a:pt x="615" y="1"/>
                      </a:cubicBezTo>
                      <a:cubicBezTo>
                        <a:pt x="568" y="16"/>
                        <a:pt x="523" y="38"/>
                        <a:pt x="476" y="55"/>
                      </a:cubicBezTo>
                      <a:cubicBezTo>
                        <a:pt x="424" y="74"/>
                        <a:pt x="370" y="85"/>
                        <a:pt x="315" y="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3300" lIns="90000" spcFirstLastPara="1" rIns="90000" wrap="square" tIns="13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" name="Google Shape;323;p25"/>
                <p:cNvSpPr/>
                <p:nvPr/>
              </p:nvSpPr>
              <p:spPr>
                <a:xfrm>
                  <a:off x="4676760" y="2566080"/>
                  <a:ext cx="123840" cy="46440"/>
                </a:xfrm>
                <a:custGeom>
                  <a:rect b="b" l="l" r="r" t="t"/>
                  <a:pathLst>
                    <a:path extrusionOk="0" h="129" w="344">
                      <a:moveTo>
                        <a:pt x="5" y="129"/>
                      </a:moveTo>
                      <a:cubicBezTo>
                        <a:pt x="115" y="78"/>
                        <a:pt x="227" y="38"/>
                        <a:pt x="343" y="5"/>
                      </a:cubicBezTo>
                      <a:cubicBezTo>
                        <a:pt x="345" y="4"/>
                        <a:pt x="344" y="0"/>
                        <a:pt x="342" y="1"/>
                      </a:cubicBezTo>
                      <a:cubicBezTo>
                        <a:pt x="224" y="27"/>
                        <a:pt x="111" y="74"/>
                        <a:pt x="2" y="124"/>
                      </a:cubicBezTo>
                      <a:cubicBezTo>
                        <a:pt x="-1" y="126"/>
                        <a:pt x="2" y="130"/>
                        <a:pt x="5" y="1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425" lIns="90000" spcFirstLastPara="1" rIns="90000" wrap="square" tIns="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" name="Google Shape;324;p25"/>
                <p:cNvSpPr/>
                <p:nvPr/>
              </p:nvSpPr>
              <p:spPr>
                <a:xfrm>
                  <a:off x="4731840" y="2565720"/>
                  <a:ext cx="52920" cy="18360"/>
                </a:xfrm>
                <a:custGeom>
                  <a:rect b="b" l="l" r="r" t="t"/>
                  <a:pathLst>
                    <a:path extrusionOk="0" h="51" w="147">
                      <a:moveTo>
                        <a:pt x="2" y="51"/>
                      </a:moveTo>
                      <a:cubicBezTo>
                        <a:pt x="50" y="36"/>
                        <a:pt x="99" y="22"/>
                        <a:pt x="146" y="4"/>
                      </a:cubicBezTo>
                      <a:cubicBezTo>
                        <a:pt x="148" y="3"/>
                        <a:pt x="147" y="0"/>
                        <a:pt x="145" y="1"/>
                      </a:cubicBezTo>
                      <a:cubicBezTo>
                        <a:pt x="98" y="19"/>
                        <a:pt x="49" y="31"/>
                        <a:pt x="2" y="49"/>
                      </a:cubicBezTo>
                      <a:cubicBezTo>
                        <a:pt x="0" y="49"/>
                        <a:pt x="1" y="52"/>
                        <a:pt x="2" y="5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" name="Google Shape;325;p25"/>
                <p:cNvSpPr/>
                <p:nvPr/>
              </p:nvSpPr>
              <p:spPr>
                <a:xfrm>
                  <a:off x="4564440" y="2650680"/>
                  <a:ext cx="88200" cy="44640"/>
                </a:xfrm>
                <a:custGeom>
                  <a:rect b="b" l="l" r="r" t="t"/>
                  <a:pathLst>
                    <a:path extrusionOk="0" h="124" w="245">
                      <a:moveTo>
                        <a:pt x="3" y="124"/>
                      </a:moveTo>
                      <a:cubicBezTo>
                        <a:pt x="74" y="66"/>
                        <a:pt x="161" y="38"/>
                        <a:pt x="244" y="6"/>
                      </a:cubicBezTo>
                      <a:cubicBezTo>
                        <a:pt x="247" y="4"/>
                        <a:pt x="246" y="0"/>
                        <a:pt x="243" y="1"/>
                      </a:cubicBezTo>
                      <a:cubicBezTo>
                        <a:pt x="157" y="27"/>
                        <a:pt x="70" y="61"/>
                        <a:pt x="1" y="121"/>
                      </a:cubicBezTo>
                      <a:cubicBezTo>
                        <a:pt x="-1" y="122"/>
                        <a:pt x="2" y="125"/>
                        <a:pt x="3" y="123"/>
                      </a:cubicBezTo>
                      <a:lnTo>
                        <a:pt x="3" y="12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25"/>
                <p:cNvSpPr/>
                <p:nvPr/>
              </p:nvSpPr>
              <p:spPr>
                <a:xfrm>
                  <a:off x="4645440" y="2639160"/>
                  <a:ext cx="33480" cy="10080"/>
                </a:xfrm>
                <a:custGeom>
                  <a:rect b="b" l="l" r="r" t="t"/>
                  <a:pathLst>
                    <a:path extrusionOk="0" h="28" w="93">
                      <a:moveTo>
                        <a:pt x="93" y="2"/>
                      </a:moveTo>
                      <a:cubicBezTo>
                        <a:pt x="94" y="2"/>
                        <a:pt x="94" y="0"/>
                        <a:pt x="93" y="0"/>
                      </a:cubicBezTo>
                      <a:cubicBezTo>
                        <a:pt x="61" y="4"/>
                        <a:pt x="31" y="13"/>
                        <a:pt x="1" y="25"/>
                      </a:cubicBezTo>
                      <a:cubicBezTo>
                        <a:pt x="0" y="26"/>
                        <a:pt x="0" y="29"/>
                        <a:pt x="2" y="28"/>
                      </a:cubicBezTo>
                      <a:cubicBezTo>
                        <a:pt x="32" y="18"/>
                        <a:pt x="63" y="10"/>
                        <a:pt x="93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Google Shape;327;p25"/>
                <p:cNvSpPr/>
                <p:nvPr/>
              </p:nvSpPr>
              <p:spPr>
                <a:xfrm>
                  <a:off x="4563720" y="2631240"/>
                  <a:ext cx="90360" cy="46080"/>
                </a:xfrm>
                <a:custGeom>
                  <a:rect b="b" l="l" r="r" t="t"/>
                  <a:pathLst>
                    <a:path extrusionOk="0" h="128" w="251">
                      <a:moveTo>
                        <a:pt x="3" y="128"/>
                      </a:moveTo>
                      <a:cubicBezTo>
                        <a:pt x="81" y="79"/>
                        <a:pt x="164" y="39"/>
                        <a:pt x="250" y="5"/>
                      </a:cubicBezTo>
                      <a:cubicBezTo>
                        <a:pt x="252" y="4"/>
                        <a:pt x="252" y="0"/>
                        <a:pt x="249" y="0"/>
                      </a:cubicBezTo>
                      <a:cubicBezTo>
                        <a:pt x="160" y="27"/>
                        <a:pt x="78" y="73"/>
                        <a:pt x="1" y="125"/>
                      </a:cubicBezTo>
                      <a:cubicBezTo>
                        <a:pt x="-1" y="126"/>
                        <a:pt x="1" y="129"/>
                        <a:pt x="3" y="1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075" lIns="90000" spcFirstLastPara="1" rIns="90000" wrap="square" tIns="10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" name="Google Shape;328;p25"/>
                <p:cNvSpPr/>
                <p:nvPr/>
              </p:nvSpPr>
              <p:spPr>
                <a:xfrm>
                  <a:off x="4651560" y="2621520"/>
                  <a:ext cx="24840" cy="7920"/>
                </a:xfrm>
                <a:custGeom>
                  <a:rect b="b" l="l" r="r" t="t"/>
                  <a:pathLst>
                    <a:path extrusionOk="0" h="22" w="69">
                      <a:moveTo>
                        <a:pt x="3" y="22"/>
                      </a:moveTo>
                      <a:cubicBezTo>
                        <a:pt x="25" y="15"/>
                        <a:pt x="46" y="6"/>
                        <a:pt x="68" y="3"/>
                      </a:cubicBezTo>
                      <a:cubicBezTo>
                        <a:pt x="70" y="3"/>
                        <a:pt x="70" y="0"/>
                        <a:pt x="68" y="0"/>
                      </a:cubicBezTo>
                      <a:cubicBezTo>
                        <a:pt x="45" y="1"/>
                        <a:pt x="24" y="10"/>
                        <a:pt x="2" y="18"/>
                      </a:cubicBezTo>
                      <a:cubicBezTo>
                        <a:pt x="0" y="19"/>
                        <a:pt x="1" y="22"/>
                        <a:pt x="3" y="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" name="Google Shape;329;p25"/>
                <p:cNvSpPr/>
                <p:nvPr/>
              </p:nvSpPr>
              <p:spPr>
                <a:xfrm>
                  <a:off x="4656240" y="2585520"/>
                  <a:ext cx="62280" cy="33480"/>
                </a:xfrm>
                <a:custGeom>
                  <a:rect b="b" l="l" r="r" t="t"/>
                  <a:pathLst>
                    <a:path extrusionOk="0" h="93" w="173">
                      <a:moveTo>
                        <a:pt x="172" y="5"/>
                      </a:moveTo>
                      <a:cubicBezTo>
                        <a:pt x="174" y="4"/>
                        <a:pt x="173" y="0"/>
                        <a:pt x="170" y="1"/>
                      </a:cubicBezTo>
                      <a:cubicBezTo>
                        <a:pt x="110" y="23"/>
                        <a:pt x="58" y="62"/>
                        <a:pt x="1" y="91"/>
                      </a:cubicBezTo>
                      <a:cubicBezTo>
                        <a:pt x="0" y="91"/>
                        <a:pt x="1" y="93"/>
                        <a:pt x="2" y="93"/>
                      </a:cubicBezTo>
                      <a:cubicBezTo>
                        <a:pt x="62" y="70"/>
                        <a:pt x="115" y="33"/>
                        <a:pt x="172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" name="Google Shape;330;p25"/>
                <p:cNvSpPr/>
                <p:nvPr/>
              </p:nvSpPr>
              <p:spPr>
                <a:xfrm>
                  <a:off x="4692600" y="2578680"/>
                  <a:ext cx="32760" cy="14760"/>
                </a:xfrm>
                <a:custGeom>
                  <a:rect b="b" l="l" r="r" t="t"/>
                  <a:pathLst>
                    <a:path extrusionOk="0" h="41" w="91">
                      <a:moveTo>
                        <a:pt x="4" y="41"/>
                      </a:moveTo>
                      <a:cubicBezTo>
                        <a:pt x="33" y="30"/>
                        <a:pt x="60" y="15"/>
                        <a:pt x="90" y="5"/>
                      </a:cubicBezTo>
                      <a:cubicBezTo>
                        <a:pt x="92" y="4"/>
                        <a:pt x="91" y="0"/>
                        <a:pt x="89" y="1"/>
                      </a:cubicBezTo>
                      <a:cubicBezTo>
                        <a:pt x="58" y="9"/>
                        <a:pt x="31" y="25"/>
                        <a:pt x="2" y="37"/>
                      </a:cubicBezTo>
                      <a:cubicBezTo>
                        <a:pt x="0" y="38"/>
                        <a:pt x="1" y="42"/>
                        <a:pt x="4" y="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" name="Google Shape;331;p25"/>
                <p:cNvSpPr/>
                <p:nvPr/>
              </p:nvSpPr>
              <p:spPr>
                <a:xfrm>
                  <a:off x="4721400" y="2572560"/>
                  <a:ext cx="114480" cy="37800"/>
                </a:xfrm>
                <a:custGeom>
                  <a:rect b="b" l="l" r="r" t="t"/>
                  <a:pathLst>
                    <a:path extrusionOk="0" h="105" w="318">
                      <a:moveTo>
                        <a:pt x="3" y="105"/>
                      </a:moveTo>
                      <a:cubicBezTo>
                        <a:pt x="44" y="75"/>
                        <a:pt x="95" y="65"/>
                        <a:pt x="144" y="55"/>
                      </a:cubicBezTo>
                      <a:cubicBezTo>
                        <a:pt x="202" y="42"/>
                        <a:pt x="262" y="28"/>
                        <a:pt x="317" y="5"/>
                      </a:cubicBezTo>
                      <a:cubicBezTo>
                        <a:pt x="320" y="4"/>
                        <a:pt x="319" y="0"/>
                        <a:pt x="316" y="1"/>
                      </a:cubicBezTo>
                      <a:cubicBezTo>
                        <a:pt x="254" y="16"/>
                        <a:pt x="194" y="35"/>
                        <a:pt x="132" y="50"/>
                      </a:cubicBezTo>
                      <a:cubicBezTo>
                        <a:pt x="86" y="61"/>
                        <a:pt x="39" y="73"/>
                        <a:pt x="1" y="102"/>
                      </a:cubicBezTo>
                      <a:cubicBezTo>
                        <a:pt x="-1" y="104"/>
                        <a:pt x="1" y="106"/>
                        <a:pt x="3" y="10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Google Shape;332;p25"/>
                <p:cNvSpPr/>
                <p:nvPr/>
              </p:nvSpPr>
              <p:spPr>
                <a:xfrm>
                  <a:off x="4817520" y="2567520"/>
                  <a:ext cx="18720" cy="5040"/>
                </a:xfrm>
                <a:custGeom>
                  <a:rect b="b" l="l" r="r" t="t"/>
                  <a:pathLst>
                    <a:path extrusionOk="0" h="14" w="52">
                      <a:moveTo>
                        <a:pt x="3" y="14"/>
                      </a:moveTo>
                      <a:cubicBezTo>
                        <a:pt x="19" y="11"/>
                        <a:pt x="35" y="9"/>
                        <a:pt x="51" y="4"/>
                      </a:cubicBezTo>
                      <a:cubicBezTo>
                        <a:pt x="54" y="4"/>
                        <a:pt x="53" y="0"/>
                        <a:pt x="50" y="1"/>
                      </a:cubicBezTo>
                      <a:cubicBezTo>
                        <a:pt x="34" y="3"/>
                        <a:pt x="18" y="6"/>
                        <a:pt x="2" y="10"/>
                      </a:cubicBezTo>
                      <a:cubicBezTo>
                        <a:pt x="-1" y="11"/>
                        <a:pt x="0" y="15"/>
                        <a:pt x="3" y="1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25"/>
                <p:cNvSpPr/>
                <p:nvPr/>
              </p:nvSpPr>
              <p:spPr>
                <a:xfrm>
                  <a:off x="4847760" y="2553120"/>
                  <a:ext cx="71280" cy="14760"/>
                </a:xfrm>
                <a:custGeom>
                  <a:rect b="b" l="l" r="r" t="t"/>
                  <a:pathLst>
                    <a:path extrusionOk="0" h="41" w="198">
                      <a:moveTo>
                        <a:pt x="2" y="41"/>
                      </a:moveTo>
                      <a:cubicBezTo>
                        <a:pt x="61" y="16"/>
                        <a:pt x="134" y="20"/>
                        <a:pt x="197" y="4"/>
                      </a:cubicBezTo>
                      <a:cubicBezTo>
                        <a:pt x="199" y="4"/>
                        <a:pt x="199" y="0"/>
                        <a:pt x="196" y="0"/>
                      </a:cubicBezTo>
                      <a:cubicBezTo>
                        <a:pt x="161" y="4"/>
                        <a:pt x="127" y="11"/>
                        <a:pt x="92" y="16"/>
                      </a:cubicBezTo>
                      <a:cubicBezTo>
                        <a:pt x="62" y="22"/>
                        <a:pt x="30" y="25"/>
                        <a:pt x="1" y="39"/>
                      </a:cubicBezTo>
                      <a:cubicBezTo>
                        <a:pt x="0" y="40"/>
                        <a:pt x="1" y="41"/>
                        <a:pt x="2" y="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" name="Google Shape;334;p25"/>
                <p:cNvSpPr/>
                <p:nvPr/>
              </p:nvSpPr>
              <p:spPr>
                <a:xfrm>
                  <a:off x="4839840" y="2520720"/>
                  <a:ext cx="73440" cy="30960"/>
                </a:xfrm>
                <a:custGeom>
                  <a:rect b="b" l="l" r="r" t="t"/>
                  <a:pathLst>
                    <a:path extrusionOk="0" h="86" w="204">
                      <a:moveTo>
                        <a:pt x="2" y="86"/>
                      </a:moveTo>
                      <a:cubicBezTo>
                        <a:pt x="72" y="70"/>
                        <a:pt x="141" y="43"/>
                        <a:pt x="203" y="6"/>
                      </a:cubicBezTo>
                      <a:cubicBezTo>
                        <a:pt x="206" y="4"/>
                        <a:pt x="203" y="0"/>
                        <a:pt x="200" y="1"/>
                      </a:cubicBezTo>
                      <a:cubicBezTo>
                        <a:pt x="134" y="30"/>
                        <a:pt x="71" y="64"/>
                        <a:pt x="2" y="84"/>
                      </a:cubicBezTo>
                      <a:cubicBezTo>
                        <a:pt x="0" y="84"/>
                        <a:pt x="1" y="87"/>
                        <a:pt x="2" y="8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p25"/>
                <p:cNvSpPr/>
                <p:nvPr/>
              </p:nvSpPr>
              <p:spPr>
                <a:xfrm>
                  <a:off x="4906800" y="2516400"/>
                  <a:ext cx="20160" cy="12240"/>
                </a:xfrm>
                <a:custGeom>
                  <a:rect b="b" l="l" r="r" t="t"/>
                  <a:pathLst>
                    <a:path extrusionOk="0" h="34" w="56">
                      <a:moveTo>
                        <a:pt x="3" y="34"/>
                      </a:moveTo>
                      <a:cubicBezTo>
                        <a:pt x="21" y="25"/>
                        <a:pt x="38" y="13"/>
                        <a:pt x="56" y="3"/>
                      </a:cubicBezTo>
                      <a:cubicBezTo>
                        <a:pt x="57" y="3"/>
                        <a:pt x="56" y="0"/>
                        <a:pt x="55" y="1"/>
                      </a:cubicBezTo>
                      <a:cubicBezTo>
                        <a:pt x="36" y="11"/>
                        <a:pt x="19" y="21"/>
                        <a:pt x="1" y="31"/>
                      </a:cubicBezTo>
                      <a:cubicBezTo>
                        <a:pt x="-1" y="32"/>
                        <a:pt x="1" y="35"/>
                        <a:pt x="3" y="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25"/>
                <p:cNvSpPr/>
                <p:nvPr/>
              </p:nvSpPr>
              <p:spPr>
                <a:xfrm>
                  <a:off x="4211640" y="2724480"/>
                  <a:ext cx="222480" cy="26280"/>
                </a:xfrm>
                <a:custGeom>
                  <a:rect b="b" l="l" r="r" t="t"/>
                  <a:pathLst>
                    <a:path extrusionOk="0" h="73" w="618">
                      <a:moveTo>
                        <a:pt x="615" y="1"/>
                      </a:moveTo>
                      <a:cubicBezTo>
                        <a:pt x="511" y="21"/>
                        <a:pt x="410" y="48"/>
                        <a:pt x="305" y="59"/>
                      </a:cubicBezTo>
                      <a:cubicBezTo>
                        <a:pt x="256" y="65"/>
                        <a:pt x="205" y="65"/>
                        <a:pt x="155" y="63"/>
                      </a:cubicBezTo>
                      <a:cubicBezTo>
                        <a:pt x="106" y="62"/>
                        <a:pt x="50" y="66"/>
                        <a:pt x="3" y="54"/>
                      </a:cubicBezTo>
                      <a:cubicBezTo>
                        <a:pt x="1" y="53"/>
                        <a:pt x="0" y="57"/>
                        <a:pt x="2" y="57"/>
                      </a:cubicBezTo>
                      <a:cubicBezTo>
                        <a:pt x="46" y="70"/>
                        <a:pt x="96" y="68"/>
                        <a:pt x="142" y="71"/>
                      </a:cubicBezTo>
                      <a:cubicBezTo>
                        <a:pt x="196" y="74"/>
                        <a:pt x="250" y="74"/>
                        <a:pt x="305" y="70"/>
                      </a:cubicBezTo>
                      <a:cubicBezTo>
                        <a:pt x="410" y="61"/>
                        <a:pt x="515" y="37"/>
                        <a:pt x="616" y="8"/>
                      </a:cubicBezTo>
                      <a:cubicBezTo>
                        <a:pt x="621" y="7"/>
                        <a:pt x="619" y="0"/>
                        <a:pt x="614" y="1"/>
                      </a:cubicBezTo>
                      <a:lnTo>
                        <a:pt x="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" name="Google Shape;337;p25"/>
                <p:cNvSpPr/>
                <p:nvPr/>
              </p:nvSpPr>
              <p:spPr>
                <a:xfrm>
                  <a:off x="4424760" y="2717280"/>
                  <a:ext cx="68400" cy="20160"/>
                </a:xfrm>
                <a:custGeom>
                  <a:rect b="b" l="l" r="r" t="t"/>
                  <a:pathLst>
                    <a:path extrusionOk="0" h="56" w="190">
                      <a:moveTo>
                        <a:pt x="2" y="56"/>
                      </a:moveTo>
                      <a:cubicBezTo>
                        <a:pt x="65" y="41"/>
                        <a:pt x="129" y="29"/>
                        <a:pt x="189" y="3"/>
                      </a:cubicBezTo>
                      <a:cubicBezTo>
                        <a:pt x="191" y="2"/>
                        <a:pt x="190" y="0"/>
                        <a:pt x="188" y="0"/>
                      </a:cubicBezTo>
                      <a:cubicBezTo>
                        <a:pt x="128" y="26"/>
                        <a:pt x="63" y="35"/>
                        <a:pt x="1" y="54"/>
                      </a:cubicBezTo>
                      <a:cubicBezTo>
                        <a:pt x="0" y="54"/>
                        <a:pt x="0" y="57"/>
                        <a:pt x="2" y="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" name="Google Shape;338;p25"/>
                <p:cNvSpPr/>
                <p:nvPr/>
              </p:nvSpPr>
              <p:spPr>
                <a:xfrm>
                  <a:off x="4371840" y="2709360"/>
                  <a:ext cx="84960" cy="21600"/>
                </a:xfrm>
                <a:custGeom>
                  <a:rect b="b" l="l" r="r" t="t"/>
                  <a:pathLst>
                    <a:path extrusionOk="0" h="60" w="236">
                      <a:moveTo>
                        <a:pt x="4" y="60"/>
                      </a:moveTo>
                      <a:cubicBezTo>
                        <a:pt x="80" y="42"/>
                        <a:pt x="158" y="28"/>
                        <a:pt x="235" y="7"/>
                      </a:cubicBezTo>
                      <a:cubicBezTo>
                        <a:pt x="238" y="6"/>
                        <a:pt x="237" y="0"/>
                        <a:pt x="234" y="1"/>
                      </a:cubicBezTo>
                      <a:cubicBezTo>
                        <a:pt x="155" y="10"/>
                        <a:pt x="78" y="35"/>
                        <a:pt x="2" y="55"/>
                      </a:cubicBezTo>
                      <a:cubicBezTo>
                        <a:pt x="-1" y="56"/>
                        <a:pt x="1" y="60"/>
                        <a:pt x="4" y="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" name="Google Shape;339;p25"/>
                <p:cNvSpPr/>
                <p:nvPr/>
              </p:nvSpPr>
              <p:spPr>
                <a:xfrm>
                  <a:off x="4472640" y="2708280"/>
                  <a:ext cx="8640" cy="1800"/>
                </a:xfrm>
                <a:custGeom>
                  <a:rect b="b" l="l" r="r" t="t"/>
                  <a:pathLst>
                    <a:path extrusionOk="0" h="5" w="24">
                      <a:moveTo>
                        <a:pt x="2" y="5"/>
                      </a:moveTo>
                      <a:cubicBezTo>
                        <a:pt x="9" y="6"/>
                        <a:pt x="16" y="6"/>
                        <a:pt x="23" y="4"/>
                      </a:cubicBezTo>
                      <a:cubicBezTo>
                        <a:pt x="26" y="3"/>
                        <a:pt x="25" y="0"/>
                        <a:pt x="22" y="0"/>
                      </a:cubicBezTo>
                      <a:cubicBezTo>
                        <a:pt x="16" y="2"/>
                        <a:pt x="10" y="2"/>
                        <a:pt x="3" y="1"/>
                      </a:cubicBezTo>
                      <a:cubicBezTo>
                        <a:pt x="0" y="1"/>
                        <a:pt x="-1" y="5"/>
                        <a:pt x="2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" name="Google Shape;340;p25"/>
                <p:cNvSpPr/>
                <p:nvPr/>
              </p:nvSpPr>
              <p:spPr>
                <a:xfrm>
                  <a:off x="3952080" y="3044880"/>
                  <a:ext cx="182520" cy="170280"/>
                </a:xfrm>
                <a:custGeom>
                  <a:rect b="b" l="l" r="r" t="t"/>
                  <a:pathLst>
                    <a:path extrusionOk="0" h="473" w="507">
                      <a:moveTo>
                        <a:pt x="295" y="260"/>
                      </a:moveTo>
                      <a:cubicBezTo>
                        <a:pt x="383" y="191"/>
                        <a:pt x="458" y="105"/>
                        <a:pt x="507" y="4"/>
                      </a:cubicBezTo>
                      <a:cubicBezTo>
                        <a:pt x="509" y="1"/>
                        <a:pt x="504" y="-2"/>
                        <a:pt x="503" y="1"/>
                      </a:cubicBezTo>
                      <a:cubicBezTo>
                        <a:pt x="433" y="111"/>
                        <a:pt x="356" y="201"/>
                        <a:pt x="249" y="275"/>
                      </a:cubicBezTo>
                      <a:cubicBezTo>
                        <a:pt x="172" y="329"/>
                        <a:pt x="50" y="382"/>
                        <a:pt x="1" y="467"/>
                      </a:cubicBezTo>
                      <a:cubicBezTo>
                        <a:pt x="-1" y="471"/>
                        <a:pt x="5" y="475"/>
                        <a:pt x="8" y="470"/>
                      </a:cubicBezTo>
                      <a:cubicBezTo>
                        <a:pt x="37" y="423"/>
                        <a:pt x="103" y="387"/>
                        <a:pt x="149" y="357"/>
                      </a:cubicBezTo>
                      <a:cubicBezTo>
                        <a:pt x="197" y="324"/>
                        <a:pt x="249" y="296"/>
                        <a:pt x="295" y="2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Google Shape;341;p25"/>
                <p:cNvSpPr/>
                <p:nvPr/>
              </p:nvSpPr>
              <p:spPr>
                <a:xfrm>
                  <a:off x="4131360" y="3013560"/>
                  <a:ext cx="15840" cy="58680"/>
                </a:xfrm>
                <a:custGeom>
                  <a:rect b="b" l="l" r="r" t="t"/>
                  <a:pathLst>
                    <a:path extrusionOk="0" h="163" w="44">
                      <a:moveTo>
                        <a:pt x="39" y="1"/>
                      </a:moveTo>
                      <a:cubicBezTo>
                        <a:pt x="40" y="58"/>
                        <a:pt x="25" y="107"/>
                        <a:pt x="1" y="158"/>
                      </a:cubicBezTo>
                      <a:cubicBezTo>
                        <a:pt x="0" y="161"/>
                        <a:pt x="4" y="164"/>
                        <a:pt x="6" y="161"/>
                      </a:cubicBezTo>
                      <a:cubicBezTo>
                        <a:pt x="38" y="112"/>
                        <a:pt x="49" y="58"/>
                        <a:pt x="42" y="1"/>
                      </a:cubicBezTo>
                      <a:cubicBezTo>
                        <a:pt x="42" y="-1"/>
                        <a:pt x="39" y="-1"/>
                        <a:pt x="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3675" lIns="90000" spcFirstLastPara="1" rIns="90000" wrap="square" tIns="136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Google Shape;342;p25"/>
                <p:cNvSpPr/>
                <p:nvPr/>
              </p:nvSpPr>
              <p:spPr>
                <a:xfrm>
                  <a:off x="4008600" y="3089520"/>
                  <a:ext cx="117720" cy="103680"/>
                </a:xfrm>
                <a:custGeom>
                  <a:rect b="b" l="l" r="r" t="t"/>
                  <a:pathLst>
                    <a:path extrusionOk="0" h="288" w="327">
                      <a:moveTo>
                        <a:pt x="323" y="0"/>
                      </a:moveTo>
                      <a:cubicBezTo>
                        <a:pt x="240" y="124"/>
                        <a:pt x="95" y="167"/>
                        <a:pt x="2" y="279"/>
                      </a:cubicBezTo>
                      <a:cubicBezTo>
                        <a:pt x="-2" y="284"/>
                        <a:pt x="4" y="291"/>
                        <a:pt x="9" y="286"/>
                      </a:cubicBezTo>
                      <a:cubicBezTo>
                        <a:pt x="117" y="189"/>
                        <a:pt x="257" y="135"/>
                        <a:pt x="327" y="2"/>
                      </a:cubicBezTo>
                      <a:cubicBezTo>
                        <a:pt x="328" y="0"/>
                        <a:pt x="325" y="-2"/>
                        <a:pt x="3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25"/>
                <p:cNvSpPr/>
                <p:nvPr/>
              </p:nvSpPr>
              <p:spPr>
                <a:xfrm>
                  <a:off x="4782960" y="2825640"/>
                  <a:ext cx="275040" cy="117000"/>
                </a:xfrm>
                <a:custGeom>
                  <a:rect b="b" l="l" r="r" t="t"/>
                  <a:pathLst>
                    <a:path extrusionOk="0" h="325" w="764">
                      <a:moveTo>
                        <a:pt x="428" y="144"/>
                      </a:moveTo>
                      <a:cubicBezTo>
                        <a:pt x="490" y="132"/>
                        <a:pt x="552" y="114"/>
                        <a:pt x="612" y="96"/>
                      </a:cubicBezTo>
                      <a:cubicBezTo>
                        <a:pt x="668" y="78"/>
                        <a:pt x="723" y="53"/>
                        <a:pt x="763" y="9"/>
                      </a:cubicBezTo>
                      <a:cubicBezTo>
                        <a:pt x="768" y="4"/>
                        <a:pt x="761" y="-2"/>
                        <a:pt x="757" y="2"/>
                      </a:cubicBezTo>
                      <a:cubicBezTo>
                        <a:pt x="707" y="41"/>
                        <a:pt x="645" y="63"/>
                        <a:pt x="586" y="82"/>
                      </a:cubicBezTo>
                      <a:cubicBezTo>
                        <a:pt x="524" y="102"/>
                        <a:pt x="461" y="121"/>
                        <a:pt x="398" y="135"/>
                      </a:cubicBezTo>
                      <a:cubicBezTo>
                        <a:pt x="324" y="152"/>
                        <a:pt x="253" y="163"/>
                        <a:pt x="184" y="197"/>
                      </a:cubicBezTo>
                      <a:cubicBezTo>
                        <a:pt x="118" y="229"/>
                        <a:pt x="61" y="278"/>
                        <a:pt x="1" y="321"/>
                      </a:cubicBezTo>
                      <a:cubicBezTo>
                        <a:pt x="-1" y="322"/>
                        <a:pt x="1" y="326"/>
                        <a:pt x="3" y="324"/>
                      </a:cubicBezTo>
                      <a:cubicBezTo>
                        <a:pt x="65" y="283"/>
                        <a:pt x="123" y="239"/>
                        <a:pt x="190" y="206"/>
                      </a:cubicBezTo>
                      <a:cubicBezTo>
                        <a:pt x="264" y="169"/>
                        <a:pt x="347" y="160"/>
                        <a:pt x="428" y="145"/>
                      </a:cubicBezTo>
                      <a:lnTo>
                        <a:pt x="428" y="14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" name="Google Shape;344;p25"/>
                <p:cNvSpPr/>
                <p:nvPr/>
              </p:nvSpPr>
              <p:spPr>
                <a:xfrm>
                  <a:off x="4732200" y="2869200"/>
                  <a:ext cx="151560" cy="90000"/>
                </a:xfrm>
                <a:custGeom>
                  <a:rect b="b" l="l" r="r" t="t"/>
                  <a:pathLst>
                    <a:path extrusionOk="0" h="250" w="421">
                      <a:moveTo>
                        <a:pt x="419" y="9"/>
                      </a:moveTo>
                      <a:cubicBezTo>
                        <a:pt x="424" y="7"/>
                        <a:pt x="422" y="-1"/>
                        <a:pt x="416" y="0"/>
                      </a:cubicBezTo>
                      <a:cubicBezTo>
                        <a:pt x="257" y="29"/>
                        <a:pt x="112" y="131"/>
                        <a:pt x="1" y="246"/>
                      </a:cubicBezTo>
                      <a:cubicBezTo>
                        <a:pt x="-1" y="248"/>
                        <a:pt x="2" y="251"/>
                        <a:pt x="4" y="249"/>
                      </a:cubicBezTo>
                      <a:cubicBezTo>
                        <a:pt x="63" y="193"/>
                        <a:pt x="127" y="144"/>
                        <a:pt x="198" y="106"/>
                      </a:cubicBezTo>
                      <a:cubicBezTo>
                        <a:pt x="269" y="67"/>
                        <a:pt x="344" y="40"/>
                        <a:pt x="419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" name="Google Shape;345;p25"/>
                <p:cNvSpPr/>
                <p:nvPr/>
              </p:nvSpPr>
              <p:spPr>
                <a:xfrm>
                  <a:off x="4911480" y="2858040"/>
                  <a:ext cx="18360" cy="2520"/>
                </a:xfrm>
                <a:custGeom>
                  <a:rect b="b" l="l" r="r" t="t"/>
                  <a:pathLst>
                    <a:path extrusionOk="0" h="7" w="51">
                      <a:moveTo>
                        <a:pt x="2" y="7"/>
                      </a:moveTo>
                      <a:cubicBezTo>
                        <a:pt x="17" y="5"/>
                        <a:pt x="33" y="6"/>
                        <a:pt x="48" y="6"/>
                      </a:cubicBezTo>
                      <a:cubicBezTo>
                        <a:pt x="52" y="6"/>
                        <a:pt x="52" y="0"/>
                        <a:pt x="48" y="0"/>
                      </a:cubicBezTo>
                      <a:cubicBezTo>
                        <a:pt x="33" y="0"/>
                        <a:pt x="17" y="0"/>
                        <a:pt x="2" y="3"/>
                      </a:cubicBezTo>
                      <a:cubicBezTo>
                        <a:pt x="-1" y="3"/>
                        <a:pt x="0" y="8"/>
                        <a:pt x="2" y="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" name="Google Shape;346;p25"/>
                <p:cNvSpPr/>
                <p:nvPr/>
              </p:nvSpPr>
              <p:spPr>
                <a:xfrm>
                  <a:off x="4725000" y="2846880"/>
                  <a:ext cx="166320" cy="81000"/>
                </a:xfrm>
                <a:custGeom>
                  <a:rect b="b" l="l" r="r" t="t"/>
                  <a:pathLst>
                    <a:path extrusionOk="0" h="225" w="462">
                      <a:moveTo>
                        <a:pt x="458" y="1"/>
                      </a:moveTo>
                      <a:cubicBezTo>
                        <a:pt x="293" y="32"/>
                        <a:pt x="135" y="120"/>
                        <a:pt x="2" y="220"/>
                      </a:cubicBezTo>
                      <a:cubicBezTo>
                        <a:pt x="-1" y="222"/>
                        <a:pt x="2" y="226"/>
                        <a:pt x="4" y="224"/>
                      </a:cubicBezTo>
                      <a:cubicBezTo>
                        <a:pt x="143" y="126"/>
                        <a:pt x="304" y="70"/>
                        <a:pt x="460" y="8"/>
                      </a:cubicBezTo>
                      <a:cubicBezTo>
                        <a:pt x="465" y="6"/>
                        <a:pt x="463" y="0"/>
                        <a:pt x="4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000" lIns="90000" spcFirstLastPara="1" rIns="90000" wrap="square" tIns="36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347;p25"/>
                <p:cNvSpPr/>
                <p:nvPr/>
              </p:nvSpPr>
              <p:spPr>
                <a:xfrm>
                  <a:off x="4914000" y="2815200"/>
                  <a:ext cx="106200" cy="34920"/>
                </a:xfrm>
                <a:custGeom>
                  <a:rect b="b" l="l" r="r" t="t"/>
                  <a:pathLst>
                    <a:path extrusionOk="0" h="97" w="295">
                      <a:moveTo>
                        <a:pt x="3" y="97"/>
                      </a:moveTo>
                      <a:cubicBezTo>
                        <a:pt x="101" y="72"/>
                        <a:pt x="204" y="58"/>
                        <a:pt x="294" y="9"/>
                      </a:cubicBezTo>
                      <a:cubicBezTo>
                        <a:pt x="298" y="7"/>
                        <a:pt x="295" y="-1"/>
                        <a:pt x="290" y="1"/>
                      </a:cubicBezTo>
                      <a:cubicBezTo>
                        <a:pt x="196" y="38"/>
                        <a:pt x="98" y="62"/>
                        <a:pt x="2" y="93"/>
                      </a:cubicBezTo>
                      <a:cubicBezTo>
                        <a:pt x="0" y="94"/>
                        <a:pt x="1" y="97"/>
                        <a:pt x="3" y="96"/>
                      </a:cubicBezTo>
                      <a:lnTo>
                        <a:pt x="3" y="9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Google Shape;348;p25"/>
                <p:cNvSpPr/>
                <p:nvPr/>
              </p:nvSpPr>
              <p:spPr>
                <a:xfrm>
                  <a:off x="5040000" y="2792520"/>
                  <a:ext cx="18000" cy="11880"/>
                </a:xfrm>
                <a:custGeom>
                  <a:rect b="b" l="l" r="r" t="t"/>
                  <a:pathLst>
                    <a:path extrusionOk="0" h="33" w="50">
                      <a:moveTo>
                        <a:pt x="3" y="33"/>
                      </a:moveTo>
                      <a:cubicBezTo>
                        <a:pt x="19" y="24"/>
                        <a:pt x="33" y="12"/>
                        <a:pt x="49" y="4"/>
                      </a:cubicBezTo>
                      <a:cubicBezTo>
                        <a:pt x="52" y="3"/>
                        <a:pt x="50" y="0"/>
                        <a:pt x="47" y="1"/>
                      </a:cubicBezTo>
                      <a:cubicBezTo>
                        <a:pt x="30" y="8"/>
                        <a:pt x="16" y="19"/>
                        <a:pt x="1" y="30"/>
                      </a:cubicBezTo>
                      <a:cubicBezTo>
                        <a:pt x="-1" y="32"/>
                        <a:pt x="1" y="35"/>
                        <a:pt x="3" y="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" name="Google Shape;349;p25"/>
                <p:cNvSpPr/>
                <p:nvPr/>
              </p:nvSpPr>
              <p:spPr>
                <a:xfrm>
                  <a:off x="4842000" y="2954880"/>
                  <a:ext cx="91800" cy="177120"/>
                </a:xfrm>
                <a:custGeom>
                  <a:rect b="b" l="l" r="r" t="t"/>
                  <a:pathLst>
                    <a:path extrusionOk="0" h="492" w="255">
                      <a:moveTo>
                        <a:pt x="250" y="1"/>
                      </a:moveTo>
                      <a:cubicBezTo>
                        <a:pt x="169" y="34"/>
                        <a:pt x="102" y="90"/>
                        <a:pt x="59" y="167"/>
                      </a:cubicBezTo>
                      <a:cubicBezTo>
                        <a:pt x="5" y="264"/>
                        <a:pt x="-5" y="382"/>
                        <a:pt x="2" y="490"/>
                      </a:cubicBezTo>
                      <a:cubicBezTo>
                        <a:pt x="2" y="492"/>
                        <a:pt x="5" y="492"/>
                        <a:pt x="5" y="490"/>
                      </a:cubicBezTo>
                      <a:cubicBezTo>
                        <a:pt x="3" y="386"/>
                        <a:pt x="31" y="272"/>
                        <a:pt x="81" y="180"/>
                      </a:cubicBezTo>
                      <a:cubicBezTo>
                        <a:pt x="121" y="106"/>
                        <a:pt x="190" y="59"/>
                        <a:pt x="254" y="7"/>
                      </a:cubicBezTo>
                      <a:cubicBezTo>
                        <a:pt x="257" y="5"/>
                        <a:pt x="254" y="-1"/>
                        <a:pt x="250" y="0"/>
                      </a:cubicBezTo>
                      <a:lnTo>
                        <a:pt x="2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" name="Google Shape;350;p25"/>
                <p:cNvSpPr/>
                <p:nvPr/>
              </p:nvSpPr>
              <p:spPr>
                <a:xfrm>
                  <a:off x="4897800" y="2965320"/>
                  <a:ext cx="149400" cy="81360"/>
                </a:xfrm>
                <a:custGeom>
                  <a:rect b="b" l="l" r="r" t="t"/>
                  <a:pathLst>
                    <a:path extrusionOk="0" h="226" w="415">
                      <a:moveTo>
                        <a:pt x="1" y="223"/>
                      </a:moveTo>
                      <a:cubicBezTo>
                        <a:pt x="0" y="225"/>
                        <a:pt x="5" y="227"/>
                        <a:pt x="6" y="225"/>
                      </a:cubicBezTo>
                      <a:cubicBezTo>
                        <a:pt x="43" y="151"/>
                        <a:pt x="82" y="83"/>
                        <a:pt x="157" y="43"/>
                      </a:cubicBezTo>
                      <a:cubicBezTo>
                        <a:pt x="235" y="0"/>
                        <a:pt x="351" y="-1"/>
                        <a:pt x="413" y="71"/>
                      </a:cubicBezTo>
                      <a:cubicBezTo>
                        <a:pt x="414" y="73"/>
                        <a:pt x="417" y="71"/>
                        <a:pt x="415" y="69"/>
                      </a:cubicBezTo>
                      <a:cubicBezTo>
                        <a:pt x="359" y="-3"/>
                        <a:pt x="259" y="-17"/>
                        <a:pt x="177" y="18"/>
                      </a:cubicBezTo>
                      <a:cubicBezTo>
                        <a:pt x="87" y="58"/>
                        <a:pt x="35" y="133"/>
                        <a:pt x="2" y="222"/>
                      </a:cubicBezTo>
                      <a:lnTo>
                        <a:pt x="1" y="2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350" lIns="90000" spcFirstLastPara="1" rIns="90000" wrap="square" tIns="363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25"/>
                <p:cNvSpPr/>
                <p:nvPr/>
              </p:nvSpPr>
              <p:spPr>
                <a:xfrm>
                  <a:off x="4914000" y="2964960"/>
                  <a:ext cx="48960" cy="29160"/>
                </a:xfrm>
                <a:custGeom>
                  <a:rect b="b" l="l" r="r" t="t"/>
                  <a:pathLst>
                    <a:path extrusionOk="0" h="81" w="136">
                      <a:moveTo>
                        <a:pt x="1" y="78"/>
                      </a:moveTo>
                      <a:cubicBezTo>
                        <a:pt x="-1" y="80"/>
                        <a:pt x="2" y="82"/>
                        <a:pt x="4" y="80"/>
                      </a:cubicBezTo>
                      <a:cubicBezTo>
                        <a:pt x="36" y="40"/>
                        <a:pt x="85" y="17"/>
                        <a:pt x="134" y="6"/>
                      </a:cubicBezTo>
                      <a:cubicBezTo>
                        <a:pt x="138" y="6"/>
                        <a:pt x="137" y="0"/>
                        <a:pt x="134" y="0"/>
                      </a:cubicBezTo>
                      <a:cubicBezTo>
                        <a:pt x="82" y="3"/>
                        <a:pt x="31" y="37"/>
                        <a:pt x="1" y="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2" name="Google Shape;352;p25"/>
                <p:cNvSpPr/>
                <p:nvPr/>
              </p:nvSpPr>
              <p:spPr>
                <a:xfrm>
                  <a:off x="4962960" y="2952000"/>
                  <a:ext cx="17640" cy="6480"/>
                </a:xfrm>
                <a:custGeom>
                  <a:rect b="b" l="l" r="r" t="t"/>
                  <a:pathLst>
                    <a:path extrusionOk="0" h="18" w="49">
                      <a:moveTo>
                        <a:pt x="4" y="17"/>
                      </a:moveTo>
                      <a:cubicBezTo>
                        <a:pt x="17" y="10"/>
                        <a:pt x="31" y="6"/>
                        <a:pt x="46" y="6"/>
                      </a:cubicBezTo>
                      <a:cubicBezTo>
                        <a:pt x="50" y="6"/>
                        <a:pt x="50" y="0"/>
                        <a:pt x="46" y="0"/>
                      </a:cubicBezTo>
                      <a:cubicBezTo>
                        <a:pt x="30" y="0"/>
                        <a:pt x="15" y="4"/>
                        <a:pt x="1" y="13"/>
                      </a:cubicBezTo>
                      <a:cubicBezTo>
                        <a:pt x="-1" y="14"/>
                        <a:pt x="1" y="18"/>
                        <a:pt x="3" y="17"/>
                      </a:cubicBezTo>
                      <a:lnTo>
                        <a:pt x="4" y="1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25"/>
                <p:cNvSpPr/>
                <p:nvPr/>
              </p:nvSpPr>
              <p:spPr>
                <a:xfrm>
                  <a:off x="4915440" y="3216960"/>
                  <a:ext cx="9000" cy="68760"/>
                </a:xfrm>
                <a:custGeom>
                  <a:rect b="b" l="l" r="r" t="t"/>
                  <a:pathLst>
                    <a:path extrusionOk="0" h="191" w="25">
                      <a:moveTo>
                        <a:pt x="14" y="187"/>
                      </a:moveTo>
                      <a:cubicBezTo>
                        <a:pt x="15" y="192"/>
                        <a:pt x="21" y="191"/>
                        <a:pt x="21" y="187"/>
                      </a:cubicBezTo>
                      <a:cubicBezTo>
                        <a:pt x="28" y="128"/>
                        <a:pt x="31" y="54"/>
                        <a:pt x="2" y="0"/>
                      </a:cubicBezTo>
                      <a:cubicBezTo>
                        <a:pt x="1" y="-2"/>
                        <a:pt x="0" y="0"/>
                        <a:pt x="0" y="1"/>
                      </a:cubicBezTo>
                      <a:cubicBezTo>
                        <a:pt x="26" y="58"/>
                        <a:pt x="8" y="127"/>
                        <a:pt x="15" y="187"/>
                      </a:cubicBezTo>
                      <a:lnTo>
                        <a:pt x="14" y="1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3750" lIns="90000" spcFirstLastPara="1" rIns="90000" wrap="square" tIns="23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25"/>
                <p:cNvSpPr/>
                <p:nvPr/>
              </p:nvSpPr>
              <p:spPr>
                <a:xfrm>
                  <a:off x="4861800" y="3130200"/>
                  <a:ext cx="19800" cy="136800"/>
                </a:xfrm>
                <a:custGeom>
                  <a:rect b="b" l="l" r="r" t="t"/>
                  <a:pathLst>
                    <a:path extrusionOk="0" h="380" w="55">
                      <a:moveTo>
                        <a:pt x="8" y="4"/>
                      </a:moveTo>
                      <a:cubicBezTo>
                        <a:pt x="-8" y="128"/>
                        <a:pt x="-3" y="264"/>
                        <a:pt x="51" y="379"/>
                      </a:cubicBezTo>
                      <a:cubicBezTo>
                        <a:pt x="52" y="381"/>
                        <a:pt x="56" y="379"/>
                        <a:pt x="55" y="377"/>
                      </a:cubicBezTo>
                      <a:cubicBezTo>
                        <a:pt x="11" y="256"/>
                        <a:pt x="36" y="129"/>
                        <a:pt x="20" y="6"/>
                      </a:cubicBezTo>
                      <a:cubicBezTo>
                        <a:pt x="19" y="0"/>
                        <a:pt x="9" y="-3"/>
                        <a:pt x="8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25"/>
                <p:cNvSpPr/>
                <p:nvPr/>
              </p:nvSpPr>
              <p:spPr>
                <a:xfrm>
                  <a:off x="4870800" y="3088440"/>
                  <a:ext cx="5760" cy="18720"/>
                </a:xfrm>
                <a:custGeom>
                  <a:rect b="b" l="l" r="r" t="t"/>
                  <a:pathLst>
                    <a:path extrusionOk="0" h="52" w="16">
                      <a:moveTo>
                        <a:pt x="10" y="1"/>
                      </a:moveTo>
                      <a:cubicBezTo>
                        <a:pt x="2" y="16"/>
                        <a:pt x="-2" y="32"/>
                        <a:pt x="1" y="50"/>
                      </a:cubicBezTo>
                      <a:cubicBezTo>
                        <a:pt x="1" y="53"/>
                        <a:pt x="7" y="52"/>
                        <a:pt x="7" y="49"/>
                      </a:cubicBezTo>
                      <a:cubicBezTo>
                        <a:pt x="5" y="32"/>
                        <a:pt x="10" y="19"/>
                        <a:pt x="16" y="3"/>
                      </a:cubicBezTo>
                      <a:cubicBezTo>
                        <a:pt x="18" y="0"/>
                        <a:pt x="12" y="-2"/>
                        <a:pt x="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Google Shape;356;p25"/>
                <p:cNvSpPr/>
                <p:nvPr/>
              </p:nvSpPr>
              <p:spPr>
                <a:xfrm>
                  <a:off x="4881600" y="3249720"/>
                  <a:ext cx="7200" cy="41400"/>
                </a:xfrm>
                <a:custGeom>
                  <a:rect b="b" l="l" r="r" t="t"/>
                  <a:pathLst>
                    <a:path extrusionOk="0" h="115" w="20">
                      <a:moveTo>
                        <a:pt x="1" y="1"/>
                      </a:moveTo>
                      <a:cubicBezTo>
                        <a:pt x="-1" y="38"/>
                        <a:pt x="8" y="74"/>
                        <a:pt x="11" y="111"/>
                      </a:cubicBezTo>
                      <a:cubicBezTo>
                        <a:pt x="11" y="115"/>
                        <a:pt x="18" y="116"/>
                        <a:pt x="19" y="112"/>
                      </a:cubicBezTo>
                      <a:cubicBezTo>
                        <a:pt x="24" y="74"/>
                        <a:pt x="9" y="39"/>
                        <a:pt x="4" y="1"/>
                      </a:cubicBezTo>
                      <a:cubicBezTo>
                        <a:pt x="4" y="-1"/>
                        <a:pt x="1" y="-1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357;p25"/>
                <p:cNvSpPr/>
                <p:nvPr/>
              </p:nvSpPr>
              <p:spPr>
                <a:xfrm>
                  <a:off x="4839480" y="3189240"/>
                  <a:ext cx="7560" cy="43920"/>
                </a:xfrm>
                <a:custGeom>
                  <a:rect b="b" l="l" r="r" t="t"/>
                  <a:pathLst>
                    <a:path extrusionOk="0" h="122" w="21">
                      <a:moveTo>
                        <a:pt x="3" y="3"/>
                      </a:moveTo>
                      <a:cubicBezTo>
                        <a:pt x="-4" y="42"/>
                        <a:pt x="7" y="81"/>
                        <a:pt x="14" y="119"/>
                      </a:cubicBezTo>
                      <a:cubicBezTo>
                        <a:pt x="15" y="123"/>
                        <a:pt x="21" y="122"/>
                        <a:pt x="21" y="118"/>
                      </a:cubicBezTo>
                      <a:cubicBezTo>
                        <a:pt x="19" y="80"/>
                        <a:pt x="20" y="41"/>
                        <a:pt x="13" y="3"/>
                      </a:cubicBezTo>
                      <a:cubicBezTo>
                        <a:pt x="12" y="-2"/>
                        <a:pt x="3" y="-2"/>
                        <a:pt x="3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25"/>
                <p:cNvSpPr/>
                <p:nvPr/>
              </p:nvSpPr>
              <p:spPr>
                <a:xfrm>
                  <a:off x="4845600" y="3165120"/>
                  <a:ext cx="3960" cy="19800"/>
                </a:xfrm>
                <a:custGeom>
                  <a:rect b="b" l="l" r="r" t="t"/>
                  <a:pathLst>
                    <a:path extrusionOk="0" h="55" w="11">
                      <a:moveTo>
                        <a:pt x="5" y="3"/>
                      </a:moveTo>
                      <a:cubicBezTo>
                        <a:pt x="4" y="19"/>
                        <a:pt x="3" y="35"/>
                        <a:pt x="0" y="51"/>
                      </a:cubicBezTo>
                      <a:cubicBezTo>
                        <a:pt x="0" y="55"/>
                        <a:pt x="4" y="56"/>
                        <a:pt x="6" y="53"/>
                      </a:cubicBezTo>
                      <a:cubicBezTo>
                        <a:pt x="12" y="36"/>
                        <a:pt x="12" y="20"/>
                        <a:pt x="11" y="3"/>
                      </a:cubicBezTo>
                      <a:cubicBezTo>
                        <a:pt x="11" y="-1"/>
                        <a:pt x="5" y="-1"/>
                        <a:pt x="5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" name="Google Shape;359;p25"/>
                <p:cNvSpPr/>
                <p:nvPr/>
              </p:nvSpPr>
              <p:spPr>
                <a:xfrm>
                  <a:off x="5068440" y="2955600"/>
                  <a:ext cx="360" cy="360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cubicBezTo>
                        <a:pt x="0" y="0"/>
                        <a:pt x="0" y="1"/>
                        <a:pt x="1" y="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0" name="Google Shape;360;p25"/>
                <p:cNvSpPr/>
                <p:nvPr/>
              </p:nvSpPr>
              <p:spPr>
                <a:xfrm>
                  <a:off x="5067720" y="2955600"/>
                  <a:ext cx="0" cy="360"/>
                </a:xfrm>
                <a:custGeom>
                  <a:rect b="b" l="l" r="r" t="t"/>
                  <a:pathLst>
                    <a:path extrusionOk="0" h="1" w="120000">
                      <a:moveTo>
                        <a:pt x="0" y="0"/>
                      </a:moveTo>
                      <a:lnTo>
                        <a:pt x="0" y="1"/>
                      </a:ln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Google Shape;361;p25"/>
                <p:cNvSpPr/>
                <p:nvPr/>
              </p:nvSpPr>
              <p:spPr>
                <a:xfrm>
                  <a:off x="5119200" y="2960280"/>
                  <a:ext cx="41760" cy="55800"/>
                </a:xfrm>
                <a:custGeom>
                  <a:rect b="b" l="l" r="r" t="t"/>
                  <a:pathLst>
                    <a:path extrusionOk="0" h="155" w="116">
                      <a:moveTo>
                        <a:pt x="0" y="3"/>
                      </a:moveTo>
                      <a:cubicBezTo>
                        <a:pt x="30" y="58"/>
                        <a:pt x="73" y="105"/>
                        <a:pt x="113" y="154"/>
                      </a:cubicBezTo>
                      <a:cubicBezTo>
                        <a:pt x="114" y="155"/>
                        <a:pt x="116" y="153"/>
                        <a:pt x="115" y="151"/>
                      </a:cubicBezTo>
                      <a:cubicBezTo>
                        <a:pt x="79" y="100"/>
                        <a:pt x="39" y="52"/>
                        <a:pt x="4" y="1"/>
                      </a:cubicBezTo>
                      <a:cubicBezTo>
                        <a:pt x="2" y="-2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0800" lIns="90000" spcFirstLastPara="1" rIns="90000" wrap="square" tIns="108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25"/>
                <p:cNvSpPr/>
                <p:nvPr/>
              </p:nvSpPr>
              <p:spPr>
                <a:xfrm>
                  <a:off x="5069880" y="2920320"/>
                  <a:ext cx="57600" cy="41760"/>
                </a:xfrm>
                <a:custGeom>
                  <a:rect b="b" l="l" r="r" t="t"/>
                  <a:pathLst>
                    <a:path extrusionOk="0" h="116" w="160">
                      <a:moveTo>
                        <a:pt x="154" y="115"/>
                      </a:moveTo>
                      <a:cubicBezTo>
                        <a:pt x="157" y="117"/>
                        <a:pt x="161" y="113"/>
                        <a:pt x="158" y="111"/>
                      </a:cubicBezTo>
                      <a:cubicBezTo>
                        <a:pt x="114" y="65"/>
                        <a:pt x="54" y="41"/>
                        <a:pt x="7" y="1"/>
                      </a:cubicBezTo>
                      <a:cubicBezTo>
                        <a:pt x="3" y="-2"/>
                        <a:pt x="-2" y="2"/>
                        <a:pt x="2" y="6"/>
                      </a:cubicBezTo>
                      <a:cubicBezTo>
                        <a:pt x="45" y="53"/>
                        <a:pt x="107" y="73"/>
                        <a:pt x="154" y="1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25"/>
                <p:cNvSpPr/>
                <p:nvPr/>
              </p:nvSpPr>
              <p:spPr>
                <a:xfrm>
                  <a:off x="4911840" y="2912400"/>
                  <a:ext cx="134640" cy="18000"/>
                </a:xfrm>
                <a:custGeom>
                  <a:rect b="b" l="l" r="r" t="t"/>
                  <a:pathLst>
                    <a:path extrusionOk="0" h="50" w="374">
                      <a:moveTo>
                        <a:pt x="373" y="45"/>
                      </a:moveTo>
                      <a:cubicBezTo>
                        <a:pt x="342" y="39"/>
                        <a:pt x="314" y="24"/>
                        <a:pt x="284" y="15"/>
                      </a:cubicBezTo>
                      <a:cubicBezTo>
                        <a:pt x="252" y="6"/>
                        <a:pt x="217" y="2"/>
                        <a:pt x="184" y="0"/>
                      </a:cubicBezTo>
                      <a:cubicBezTo>
                        <a:pt x="121" y="-3"/>
                        <a:pt x="59" y="14"/>
                        <a:pt x="2" y="39"/>
                      </a:cubicBezTo>
                      <a:cubicBezTo>
                        <a:pt x="-2" y="41"/>
                        <a:pt x="1" y="48"/>
                        <a:pt x="5" y="46"/>
                      </a:cubicBezTo>
                      <a:cubicBezTo>
                        <a:pt x="67" y="23"/>
                        <a:pt x="130" y="12"/>
                        <a:pt x="196" y="15"/>
                      </a:cubicBezTo>
                      <a:cubicBezTo>
                        <a:pt x="228" y="16"/>
                        <a:pt x="261" y="21"/>
                        <a:pt x="292" y="29"/>
                      </a:cubicBezTo>
                      <a:cubicBezTo>
                        <a:pt x="320" y="36"/>
                        <a:pt x="344" y="47"/>
                        <a:pt x="373" y="49"/>
                      </a:cubicBezTo>
                      <a:cubicBezTo>
                        <a:pt x="375" y="50"/>
                        <a:pt x="375" y="46"/>
                        <a:pt x="373" y="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25"/>
                <p:cNvSpPr/>
                <p:nvPr/>
              </p:nvSpPr>
              <p:spPr>
                <a:xfrm>
                  <a:off x="4822200" y="2946600"/>
                  <a:ext cx="91080" cy="68760"/>
                </a:xfrm>
                <a:custGeom>
                  <a:rect b="b" l="l" r="r" t="t"/>
                  <a:pathLst>
                    <a:path extrusionOk="0" h="191" w="253">
                      <a:moveTo>
                        <a:pt x="106" y="97"/>
                      </a:moveTo>
                      <a:cubicBezTo>
                        <a:pt x="152" y="62"/>
                        <a:pt x="202" y="34"/>
                        <a:pt x="252" y="6"/>
                      </a:cubicBezTo>
                      <a:cubicBezTo>
                        <a:pt x="256" y="4"/>
                        <a:pt x="253" y="-2"/>
                        <a:pt x="249" y="0"/>
                      </a:cubicBezTo>
                      <a:cubicBezTo>
                        <a:pt x="199" y="19"/>
                        <a:pt x="154" y="46"/>
                        <a:pt x="111" y="78"/>
                      </a:cubicBezTo>
                      <a:cubicBezTo>
                        <a:pt x="68" y="110"/>
                        <a:pt x="41" y="153"/>
                        <a:pt x="1" y="186"/>
                      </a:cubicBezTo>
                      <a:cubicBezTo>
                        <a:pt x="-1" y="188"/>
                        <a:pt x="2" y="191"/>
                        <a:pt x="4" y="190"/>
                      </a:cubicBezTo>
                      <a:cubicBezTo>
                        <a:pt x="42" y="163"/>
                        <a:pt x="69" y="125"/>
                        <a:pt x="106" y="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3750" lIns="90000" spcFirstLastPara="1" rIns="90000" wrap="square" tIns="23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25"/>
                <p:cNvSpPr/>
                <p:nvPr/>
              </p:nvSpPr>
              <p:spPr>
                <a:xfrm>
                  <a:off x="4919400" y="2932920"/>
                  <a:ext cx="24480" cy="12240"/>
                </a:xfrm>
                <a:custGeom>
                  <a:rect b="b" l="l" r="r" t="t"/>
                  <a:pathLst>
                    <a:path extrusionOk="0" h="34" w="68">
                      <a:moveTo>
                        <a:pt x="3" y="33"/>
                      </a:moveTo>
                      <a:cubicBezTo>
                        <a:pt x="24" y="23"/>
                        <a:pt x="41" y="6"/>
                        <a:pt x="65" y="5"/>
                      </a:cubicBezTo>
                      <a:cubicBezTo>
                        <a:pt x="69" y="5"/>
                        <a:pt x="69" y="-1"/>
                        <a:pt x="65" y="0"/>
                      </a:cubicBezTo>
                      <a:cubicBezTo>
                        <a:pt x="40" y="1"/>
                        <a:pt x="22" y="18"/>
                        <a:pt x="1" y="30"/>
                      </a:cubicBezTo>
                      <a:cubicBezTo>
                        <a:pt x="-1" y="31"/>
                        <a:pt x="1" y="35"/>
                        <a:pt x="3" y="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25"/>
                <p:cNvSpPr/>
                <p:nvPr/>
              </p:nvSpPr>
              <p:spPr>
                <a:xfrm>
                  <a:off x="4804560" y="2914200"/>
                  <a:ext cx="111240" cy="79200"/>
                </a:xfrm>
                <a:custGeom>
                  <a:rect b="b" l="l" r="r" t="t"/>
                  <a:pathLst>
                    <a:path extrusionOk="0" h="220" w="309">
                      <a:moveTo>
                        <a:pt x="302" y="0"/>
                      </a:moveTo>
                      <a:cubicBezTo>
                        <a:pt x="188" y="26"/>
                        <a:pt x="47" y="102"/>
                        <a:pt x="1" y="217"/>
                      </a:cubicBezTo>
                      <a:cubicBezTo>
                        <a:pt x="0" y="219"/>
                        <a:pt x="4" y="221"/>
                        <a:pt x="5" y="219"/>
                      </a:cubicBezTo>
                      <a:cubicBezTo>
                        <a:pt x="62" y="109"/>
                        <a:pt x="201" y="58"/>
                        <a:pt x="307" y="11"/>
                      </a:cubicBezTo>
                      <a:cubicBezTo>
                        <a:pt x="313" y="8"/>
                        <a:pt x="309" y="-1"/>
                        <a:pt x="3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" name="Google Shape;367;p25"/>
                <p:cNvSpPr/>
                <p:nvPr/>
              </p:nvSpPr>
              <p:spPr>
                <a:xfrm>
                  <a:off x="4930560" y="2896200"/>
                  <a:ext cx="36360" cy="9720"/>
                </a:xfrm>
                <a:custGeom>
                  <a:rect b="b" l="l" r="r" t="t"/>
                  <a:pathLst>
                    <a:path extrusionOk="0" h="27" w="101">
                      <a:moveTo>
                        <a:pt x="3" y="27"/>
                      </a:moveTo>
                      <a:cubicBezTo>
                        <a:pt x="36" y="20"/>
                        <a:pt x="68" y="13"/>
                        <a:pt x="100" y="5"/>
                      </a:cubicBezTo>
                      <a:cubicBezTo>
                        <a:pt x="103" y="4"/>
                        <a:pt x="102" y="0"/>
                        <a:pt x="99" y="0"/>
                      </a:cubicBezTo>
                      <a:cubicBezTo>
                        <a:pt x="67" y="7"/>
                        <a:pt x="34" y="14"/>
                        <a:pt x="2" y="22"/>
                      </a:cubicBezTo>
                      <a:cubicBezTo>
                        <a:pt x="-1" y="23"/>
                        <a:pt x="0" y="27"/>
                        <a:pt x="3" y="2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25"/>
                <p:cNvSpPr/>
                <p:nvPr/>
              </p:nvSpPr>
              <p:spPr>
                <a:xfrm>
                  <a:off x="4861800" y="2901240"/>
                  <a:ext cx="56520" cy="20880"/>
                </a:xfrm>
                <a:custGeom>
                  <a:rect b="b" l="l" r="r" t="t"/>
                  <a:pathLst>
                    <a:path extrusionOk="0" h="58" w="157">
                      <a:moveTo>
                        <a:pt x="1" y="55"/>
                      </a:moveTo>
                      <a:cubicBezTo>
                        <a:pt x="0" y="56"/>
                        <a:pt x="1" y="58"/>
                        <a:pt x="2" y="57"/>
                      </a:cubicBezTo>
                      <a:cubicBezTo>
                        <a:pt x="49" y="28"/>
                        <a:pt x="102" y="17"/>
                        <a:pt x="155" y="6"/>
                      </a:cubicBezTo>
                      <a:cubicBezTo>
                        <a:pt x="159" y="5"/>
                        <a:pt x="158" y="0"/>
                        <a:pt x="155" y="0"/>
                      </a:cubicBezTo>
                      <a:cubicBezTo>
                        <a:pt x="101" y="6"/>
                        <a:pt x="46" y="24"/>
                        <a:pt x="1" y="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25"/>
                <p:cNvSpPr/>
                <p:nvPr/>
              </p:nvSpPr>
              <p:spPr>
                <a:xfrm>
                  <a:off x="5149800" y="2811960"/>
                  <a:ext cx="36000" cy="5400"/>
                </a:xfrm>
                <a:custGeom>
                  <a:rect b="b" l="l" r="r" t="t"/>
                  <a:pathLst>
                    <a:path extrusionOk="0" h="15" w="100">
                      <a:moveTo>
                        <a:pt x="3" y="14"/>
                      </a:moveTo>
                      <a:cubicBezTo>
                        <a:pt x="34" y="10"/>
                        <a:pt x="65" y="5"/>
                        <a:pt x="96" y="12"/>
                      </a:cubicBezTo>
                      <a:cubicBezTo>
                        <a:pt x="100" y="13"/>
                        <a:pt x="101" y="8"/>
                        <a:pt x="98" y="6"/>
                      </a:cubicBezTo>
                      <a:cubicBezTo>
                        <a:pt x="66" y="-5"/>
                        <a:pt x="33" y="3"/>
                        <a:pt x="1" y="9"/>
                      </a:cubicBezTo>
                      <a:cubicBezTo>
                        <a:pt x="-2" y="10"/>
                        <a:pt x="-1" y="15"/>
                        <a:pt x="3" y="15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25"/>
                <p:cNvSpPr/>
                <p:nvPr/>
              </p:nvSpPr>
              <p:spPr>
                <a:xfrm>
                  <a:off x="5198400" y="2883240"/>
                  <a:ext cx="23400" cy="3960"/>
                </a:xfrm>
                <a:custGeom>
                  <a:rect b="b" l="l" r="r" t="t"/>
                  <a:pathLst>
                    <a:path extrusionOk="0" h="11" w="65">
                      <a:moveTo>
                        <a:pt x="3" y="10"/>
                      </a:moveTo>
                      <a:cubicBezTo>
                        <a:pt x="23" y="9"/>
                        <a:pt x="43" y="11"/>
                        <a:pt x="62" y="8"/>
                      </a:cubicBezTo>
                      <a:cubicBezTo>
                        <a:pt x="65" y="7"/>
                        <a:pt x="65" y="2"/>
                        <a:pt x="62" y="1"/>
                      </a:cubicBezTo>
                      <a:cubicBezTo>
                        <a:pt x="42" y="-2"/>
                        <a:pt x="22" y="1"/>
                        <a:pt x="2" y="4"/>
                      </a:cubicBezTo>
                      <a:cubicBezTo>
                        <a:pt x="-2" y="4"/>
                        <a:pt x="-1" y="11"/>
                        <a:pt x="3" y="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25"/>
                <p:cNvSpPr/>
                <p:nvPr/>
              </p:nvSpPr>
              <p:spPr>
                <a:xfrm>
                  <a:off x="5117400" y="2898000"/>
                  <a:ext cx="79200" cy="9720"/>
                </a:xfrm>
                <a:custGeom>
                  <a:rect b="b" l="l" r="r" t="t"/>
                  <a:pathLst>
                    <a:path extrusionOk="0" h="27" w="220">
                      <a:moveTo>
                        <a:pt x="2" y="5"/>
                      </a:moveTo>
                      <a:cubicBezTo>
                        <a:pt x="72" y="14"/>
                        <a:pt x="145" y="32"/>
                        <a:pt x="216" y="25"/>
                      </a:cubicBezTo>
                      <a:cubicBezTo>
                        <a:pt x="219" y="25"/>
                        <a:pt x="220" y="21"/>
                        <a:pt x="218" y="20"/>
                      </a:cubicBezTo>
                      <a:cubicBezTo>
                        <a:pt x="218" y="19"/>
                        <a:pt x="217" y="17"/>
                        <a:pt x="216" y="17"/>
                      </a:cubicBezTo>
                      <a:cubicBezTo>
                        <a:pt x="211" y="17"/>
                        <a:pt x="206" y="17"/>
                        <a:pt x="201" y="17"/>
                      </a:cubicBezTo>
                      <a:cubicBezTo>
                        <a:pt x="135" y="10"/>
                        <a:pt x="68" y="5"/>
                        <a:pt x="2" y="0"/>
                      </a:cubicBezTo>
                      <a:cubicBezTo>
                        <a:pt x="-1" y="0"/>
                        <a:pt x="-1" y="4"/>
                        <a:pt x="2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25"/>
                <p:cNvSpPr/>
                <p:nvPr/>
              </p:nvSpPr>
              <p:spPr>
                <a:xfrm>
                  <a:off x="5006880" y="2900160"/>
                  <a:ext cx="37800" cy="3960"/>
                </a:xfrm>
                <a:custGeom>
                  <a:rect b="b" l="l" r="r" t="t"/>
                  <a:pathLst>
                    <a:path extrusionOk="0" h="11" w="105">
                      <a:moveTo>
                        <a:pt x="2" y="2"/>
                      </a:moveTo>
                      <a:cubicBezTo>
                        <a:pt x="0" y="2"/>
                        <a:pt x="0" y="5"/>
                        <a:pt x="2" y="5"/>
                      </a:cubicBezTo>
                      <a:cubicBezTo>
                        <a:pt x="36" y="6"/>
                        <a:pt x="70" y="2"/>
                        <a:pt x="103" y="11"/>
                      </a:cubicBezTo>
                      <a:cubicBezTo>
                        <a:pt x="106" y="11"/>
                        <a:pt x="107" y="7"/>
                        <a:pt x="104" y="6"/>
                      </a:cubicBezTo>
                      <a:cubicBezTo>
                        <a:pt x="71" y="-3"/>
                        <a:pt x="36" y="0"/>
                        <a:pt x="2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25"/>
                <p:cNvSpPr/>
                <p:nvPr/>
              </p:nvSpPr>
              <p:spPr>
                <a:xfrm>
                  <a:off x="5006520" y="2894400"/>
                  <a:ext cx="34920" cy="2880"/>
                </a:xfrm>
                <a:custGeom>
                  <a:rect b="b" l="l" r="r" t="t"/>
                  <a:pathLst>
                    <a:path extrusionOk="0" h="8" w="97">
                      <a:moveTo>
                        <a:pt x="3" y="5"/>
                      </a:moveTo>
                      <a:cubicBezTo>
                        <a:pt x="34" y="5"/>
                        <a:pt x="64" y="4"/>
                        <a:pt x="95" y="8"/>
                      </a:cubicBezTo>
                      <a:cubicBezTo>
                        <a:pt x="98" y="8"/>
                        <a:pt x="99" y="3"/>
                        <a:pt x="96" y="3"/>
                      </a:cubicBezTo>
                      <a:cubicBezTo>
                        <a:pt x="65" y="-2"/>
                        <a:pt x="34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25"/>
                <p:cNvSpPr/>
                <p:nvPr/>
              </p:nvSpPr>
              <p:spPr>
                <a:xfrm>
                  <a:off x="3601800" y="1839600"/>
                  <a:ext cx="72720" cy="36720"/>
                </a:xfrm>
                <a:custGeom>
                  <a:rect b="b" l="l" r="r" t="t"/>
                  <a:pathLst>
                    <a:path extrusionOk="0" h="102" w="202">
                      <a:moveTo>
                        <a:pt x="200" y="6"/>
                      </a:moveTo>
                      <a:cubicBezTo>
                        <a:pt x="204" y="4"/>
                        <a:pt x="202" y="-1"/>
                        <a:pt x="199" y="0"/>
                      </a:cubicBezTo>
                      <a:cubicBezTo>
                        <a:pt x="130" y="15"/>
                        <a:pt x="44" y="39"/>
                        <a:pt x="1" y="99"/>
                      </a:cubicBezTo>
                      <a:cubicBezTo>
                        <a:pt x="-1" y="101"/>
                        <a:pt x="3" y="104"/>
                        <a:pt x="4" y="101"/>
                      </a:cubicBezTo>
                      <a:cubicBezTo>
                        <a:pt x="50" y="42"/>
                        <a:pt x="134" y="30"/>
                        <a:pt x="200" y="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25"/>
                <p:cNvSpPr/>
                <p:nvPr/>
              </p:nvSpPr>
              <p:spPr>
                <a:xfrm>
                  <a:off x="3645000" y="1850400"/>
                  <a:ext cx="21240" cy="12240"/>
                </a:xfrm>
                <a:custGeom>
                  <a:rect b="b" l="l" r="r" t="t"/>
                  <a:pathLst>
                    <a:path extrusionOk="0" h="34" w="59">
                      <a:moveTo>
                        <a:pt x="57" y="1"/>
                      </a:moveTo>
                      <a:cubicBezTo>
                        <a:pt x="38" y="10"/>
                        <a:pt x="19" y="21"/>
                        <a:pt x="1" y="33"/>
                      </a:cubicBezTo>
                      <a:cubicBezTo>
                        <a:pt x="0" y="33"/>
                        <a:pt x="1" y="35"/>
                        <a:pt x="2" y="34"/>
                      </a:cubicBezTo>
                      <a:cubicBezTo>
                        <a:pt x="21" y="24"/>
                        <a:pt x="39" y="13"/>
                        <a:pt x="58" y="3"/>
                      </a:cubicBezTo>
                      <a:cubicBezTo>
                        <a:pt x="60" y="2"/>
                        <a:pt x="59" y="0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25"/>
                <p:cNvSpPr/>
                <p:nvPr/>
              </p:nvSpPr>
              <p:spPr>
                <a:xfrm>
                  <a:off x="3605040" y="1868040"/>
                  <a:ext cx="78480" cy="35640"/>
                </a:xfrm>
                <a:custGeom>
                  <a:rect b="b" l="l" r="r" t="t"/>
                  <a:pathLst>
                    <a:path extrusionOk="0" h="99" w="218">
                      <a:moveTo>
                        <a:pt x="214" y="1"/>
                      </a:moveTo>
                      <a:cubicBezTo>
                        <a:pt x="138" y="20"/>
                        <a:pt x="66" y="48"/>
                        <a:pt x="2" y="94"/>
                      </a:cubicBezTo>
                      <a:cubicBezTo>
                        <a:pt x="-1" y="96"/>
                        <a:pt x="2" y="101"/>
                        <a:pt x="5" y="99"/>
                      </a:cubicBezTo>
                      <a:cubicBezTo>
                        <a:pt x="70" y="57"/>
                        <a:pt x="143" y="32"/>
                        <a:pt x="216" y="7"/>
                      </a:cubicBezTo>
                      <a:cubicBezTo>
                        <a:pt x="220" y="6"/>
                        <a:pt x="218" y="-1"/>
                        <a:pt x="2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" name="Google Shape;377;p25"/>
                <p:cNvSpPr/>
                <p:nvPr/>
              </p:nvSpPr>
              <p:spPr>
                <a:xfrm>
                  <a:off x="3612240" y="1873440"/>
                  <a:ext cx="83160" cy="36360"/>
                </a:xfrm>
                <a:custGeom>
                  <a:rect b="b" l="l" r="r" t="t"/>
                  <a:pathLst>
                    <a:path extrusionOk="0" h="101" w="231">
                      <a:moveTo>
                        <a:pt x="94" y="66"/>
                      </a:moveTo>
                      <a:cubicBezTo>
                        <a:pt x="139" y="48"/>
                        <a:pt x="185" y="33"/>
                        <a:pt x="229" y="10"/>
                      </a:cubicBezTo>
                      <a:cubicBezTo>
                        <a:pt x="234" y="8"/>
                        <a:pt x="230" y="-1"/>
                        <a:pt x="225" y="1"/>
                      </a:cubicBezTo>
                      <a:cubicBezTo>
                        <a:pt x="188" y="17"/>
                        <a:pt x="150" y="30"/>
                        <a:pt x="113" y="45"/>
                      </a:cubicBezTo>
                      <a:cubicBezTo>
                        <a:pt x="95" y="53"/>
                        <a:pt x="76" y="61"/>
                        <a:pt x="59" y="71"/>
                      </a:cubicBezTo>
                      <a:cubicBezTo>
                        <a:pt x="40" y="82"/>
                        <a:pt x="26" y="98"/>
                        <a:pt x="3" y="96"/>
                      </a:cubicBezTo>
                      <a:cubicBezTo>
                        <a:pt x="0" y="95"/>
                        <a:pt x="0" y="100"/>
                        <a:pt x="2" y="100"/>
                      </a:cubicBezTo>
                      <a:cubicBezTo>
                        <a:pt x="35" y="107"/>
                        <a:pt x="66" y="78"/>
                        <a:pt x="94" y="6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25"/>
                <p:cNvSpPr/>
                <p:nvPr/>
              </p:nvSpPr>
              <p:spPr>
                <a:xfrm>
                  <a:off x="3615840" y="1887120"/>
                  <a:ext cx="73800" cy="35640"/>
                </a:xfrm>
                <a:custGeom>
                  <a:rect b="b" l="l" r="r" t="t"/>
                  <a:pathLst>
                    <a:path extrusionOk="0" h="99" w="205">
                      <a:moveTo>
                        <a:pt x="200" y="1"/>
                      </a:moveTo>
                      <a:cubicBezTo>
                        <a:pt x="133" y="30"/>
                        <a:pt x="70" y="68"/>
                        <a:pt x="2" y="94"/>
                      </a:cubicBezTo>
                      <a:cubicBezTo>
                        <a:pt x="-1" y="95"/>
                        <a:pt x="0" y="100"/>
                        <a:pt x="3" y="99"/>
                      </a:cubicBezTo>
                      <a:cubicBezTo>
                        <a:pt x="74" y="82"/>
                        <a:pt x="139" y="40"/>
                        <a:pt x="204" y="8"/>
                      </a:cubicBezTo>
                      <a:cubicBezTo>
                        <a:pt x="208" y="5"/>
                        <a:pt x="204" y="-1"/>
                        <a:pt x="2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25"/>
                <p:cNvSpPr/>
                <p:nvPr/>
              </p:nvSpPr>
              <p:spPr>
                <a:xfrm>
                  <a:off x="3629520" y="1900080"/>
                  <a:ext cx="111600" cy="46440"/>
                </a:xfrm>
                <a:custGeom>
                  <a:rect b="b" l="l" r="r" t="t"/>
                  <a:pathLst>
                    <a:path extrusionOk="0" h="129" w="310">
                      <a:moveTo>
                        <a:pt x="307" y="9"/>
                      </a:moveTo>
                      <a:cubicBezTo>
                        <a:pt x="312" y="7"/>
                        <a:pt x="310" y="-1"/>
                        <a:pt x="305" y="0"/>
                      </a:cubicBezTo>
                      <a:cubicBezTo>
                        <a:pt x="251" y="4"/>
                        <a:pt x="197" y="28"/>
                        <a:pt x="147" y="48"/>
                      </a:cubicBezTo>
                      <a:cubicBezTo>
                        <a:pt x="96" y="68"/>
                        <a:pt x="47" y="93"/>
                        <a:pt x="2" y="124"/>
                      </a:cubicBezTo>
                      <a:cubicBezTo>
                        <a:pt x="-1" y="126"/>
                        <a:pt x="2" y="130"/>
                        <a:pt x="5" y="129"/>
                      </a:cubicBezTo>
                      <a:cubicBezTo>
                        <a:pt x="55" y="98"/>
                        <a:pt x="108" y="76"/>
                        <a:pt x="162" y="57"/>
                      </a:cubicBezTo>
                      <a:cubicBezTo>
                        <a:pt x="210" y="41"/>
                        <a:pt x="263" y="32"/>
                        <a:pt x="307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425" lIns="90000" spcFirstLastPara="1" rIns="90000" wrap="square" tIns="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p25"/>
                <p:cNvSpPr/>
                <p:nvPr/>
              </p:nvSpPr>
              <p:spPr>
                <a:xfrm>
                  <a:off x="3633840" y="1929960"/>
                  <a:ext cx="81360" cy="39240"/>
                </a:xfrm>
                <a:custGeom>
                  <a:rect b="b" l="l" r="r" t="t"/>
                  <a:pathLst>
                    <a:path extrusionOk="0" h="109" w="226">
                      <a:moveTo>
                        <a:pt x="220" y="1"/>
                      </a:moveTo>
                      <a:cubicBezTo>
                        <a:pt x="146" y="32"/>
                        <a:pt x="70" y="60"/>
                        <a:pt x="2" y="103"/>
                      </a:cubicBezTo>
                      <a:cubicBezTo>
                        <a:pt x="-2" y="106"/>
                        <a:pt x="1" y="112"/>
                        <a:pt x="5" y="109"/>
                      </a:cubicBezTo>
                      <a:cubicBezTo>
                        <a:pt x="76" y="71"/>
                        <a:pt x="152" y="44"/>
                        <a:pt x="224" y="8"/>
                      </a:cubicBezTo>
                      <a:cubicBezTo>
                        <a:pt x="230" y="5"/>
                        <a:pt x="225" y="-2"/>
                        <a:pt x="2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25"/>
                <p:cNvSpPr/>
                <p:nvPr/>
              </p:nvSpPr>
              <p:spPr>
                <a:xfrm>
                  <a:off x="3657600" y="1941840"/>
                  <a:ext cx="66960" cy="40320"/>
                </a:xfrm>
                <a:custGeom>
                  <a:rect b="b" l="l" r="r" t="t"/>
                  <a:pathLst>
                    <a:path extrusionOk="0" h="112" w="186">
                      <a:moveTo>
                        <a:pt x="181" y="0"/>
                      </a:moveTo>
                      <a:cubicBezTo>
                        <a:pt x="120" y="34"/>
                        <a:pt x="56" y="63"/>
                        <a:pt x="1" y="108"/>
                      </a:cubicBezTo>
                      <a:cubicBezTo>
                        <a:pt x="-1" y="110"/>
                        <a:pt x="2" y="114"/>
                        <a:pt x="5" y="112"/>
                      </a:cubicBezTo>
                      <a:cubicBezTo>
                        <a:pt x="62" y="71"/>
                        <a:pt x="124" y="40"/>
                        <a:pt x="184" y="5"/>
                      </a:cubicBezTo>
                      <a:cubicBezTo>
                        <a:pt x="188" y="4"/>
                        <a:pt x="185" y="-1"/>
                        <a:pt x="1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Google Shape;382;p25"/>
                <p:cNvSpPr/>
                <p:nvPr/>
              </p:nvSpPr>
              <p:spPr>
                <a:xfrm>
                  <a:off x="3652560" y="1955160"/>
                  <a:ext cx="81000" cy="41760"/>
                </a:xfrm>
                <a:custGeom>
                  <a:rect b="b" l="l" r="r" t="t"/>
                  <a:pathLst>
                    <a:path extrusionOk="0" h="116" w="225">
                      <a:moveTo>
                        <a:pt x="222" y="9"/>
                      </a:moveTo>
                      <a:cubicBezTo>
                        <a:pt x="227" y="7"/>
                        <a:pt x="225" y="-1"/>
                        <a:pt x="220" y="1"/>
                      </a:cubicBezTo>
                      <a:cubicBezTo>
                        <a:pt x="180" y="14"/>
                        <a:pt x="143" y="31"/>
                        <a:pt x="106" y="51"/>
                      </a:cubicBezTo>
                      <a:cubicBezTo>
                        <a:pt x="74" y="69"/>
                        <a:pt x="38" y="106"/>
                        <a:pt x="2" y="112"/>
                      </a:cubicBezTo>
                      <a:cubicBezTo>
                        <a:pt x="-1" y="112"/>
                        <a:pt x="0" y="117"/>
                        <a:pt x="2" y="116"/>
                      </a:cubicBezTo>
                      <a:cubicBezTo>
                        <a:pt x="31" y="113"/>
                        <a:pt x="51" y="92"/>
                        <a:pt x="75" y="78"/>
                      </a:cubicBezTo>
                      <a:cubicBezTo>
                        <a:pt x="121" y="51"/>
                        <a:pt x="171" y="27"/>
                        <a:pt x="222" y="8"/>
                      </a:cubicBezTo>
                      <a:lnTo>
                        <a:pt x="222" y="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Google Shape;383;p25"/>
                <p:cNvSpPr/>
                <p:nvPr/>
              </p:nvSpPr>
              <p:spPr>
                <a:xfrm>
                  <a:off x="3656520" y="1965240"/>
                  <a:ext cx="87480" cy="40680"/>
                </a:xfrm>
                <a:custGeom>
                  <a:rect b="b" l="l" r="r" t="t"/>
                  <a:pathLst>
                    <a:path extrusionOk="0" h="113" w="243">
                      <a:moveTo>
                        <a:pt x="238" y="0"/>
                      </a:moveTo>
                      <a:cubicBezTo>
                        <a:pt x="158" y="31"/>
                        <a:pt x="74" y="59"/>
                        <a:pt x="2" y="108"/>
                      </a:cubicBezTo>
                      <a:cubicBezTo>
                        <a:pt x="-1" y="110"/>
                        <a:pt x="2" y="115"/>
                        <a:pt x="5" y="113"/>
                      </a:cubicBezTo>
                      <a:cubicBezTo>
                        <a:pt x="81" y="71"/>
                        <a:pt x="163" y="44"/>
                        <a:pt x="241" y="7"/>
                      </a:cubicBezTo>
                      <a:cubicBezTo>
                        <a:pt x="245" y="5"/>
                        <a:pt x="242" y="-1"/>
                        <a:pt x="2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" name="Google Shape;384;p25"/>
                <p:cNvSpPr/>
                <p:nvPr/>
              </p:nvSpPr>
              <p:spPr>
                <a:xfrm>
                  <a:off x="3665160" y="1983960"/>
                  <a:ext cx="100080" cy="37080"/>
                </a:xfrm>
                <a:custGeom>
                  <a:rect b="b" l="l" r="r" t="t"/>
                  <a:pathLst>
                    <a:path extrusionOk="0" h="103" w="278">
                      <a:moveTo>
                        <a:pt x="272" y="0"/>
                      </a:moveTo>
                      <a:cubicBezTo>
                        <a:pt x="181" y="24"/>
                        <a:pt x="85" y="49"/>
                        <a:pt x="2" y="96"/>
                      </a:cubicBezTo>
                      <a:cubicBezTo>
                        <a:pt x="-2" y="99"/>
                        <a:pt x="2" y="105"/>
                        <a:pt x="6" y="103"/>
                      </a:cubicBezTo>
                      <a:cubicBezTo>
                        <a:pt x="93" y="63"/>
                        <a:pt x="188" y="47"/>
                        <a:pt x="276" y="9"/>
                      </a:cubicBezTo>
                      <a:cubicBezTo>
                        <a:pt x="281" y="7"/>
                        <a:pt x="277" y="-1"/>
                        <a:pt x="2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25"/>
                <p:cNvSpPr/>
                <p:nvPr/>
              </p:nvSpPr>
              <p:spPr>
                <a:xfrm>
                  <a:off x="3641760" y="2661480"/>
                  <a:ext cx="29160" cy="69480"/>
                </a:xfrm>
                <a:custGeom>
                  <a:rect b="b" l="l" r="r" t="t"/>
                  <a:pathLst>
                    <a:path extrusionOk="0" h="193" w="81">
                      <a:moveTo>
                        <a:pt x="76" y="1"/>
                      </a:moveTo>
                      <a:cubicBezTo>
                        <a:pt x="33" y="56"/>
                        <a:pt x="12" y="122"/>
                        <a:pt x="0" y="189"/>
                      </a:cubicBezTo>
                      <a:cubicBezTo>
                        <a:pt x="-1" y="194"/>
                        <a:pt x="6" y="196"/>
                        <a:pt x="7" y="191"/>
                      </a:cubicBezTo>
                      <a:cubicBezTo>
                        <a:pt x="24" y="126"/>
                        <a:pt x="41" y="61"/>
                        <a:pt x="81" y="5"/>
                      </a:cubicBezTo>
                      <a:cubicBezTo>
                        <a:pt x="83" y="2"/>
                        <a:pt x="78" y="-1"/>
                        <a:pt x="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4475" lIns="90000" spcFirstLastPara="1" rIns="90000" wrap="square" tIns="24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" name="Google Shape;386;p25"/>
                <p:cNvSpPr/>
                <p:nvPr/>
              </p:nvSpPr>
              <p:spPr>
                <a:xfrm>
                  <a:off x="3635280" y="2694600"/>
                  <a:ext cx="11160" cy="29880"/>
                </a:xfrm>
                <a:custGeom>
                  <a:rect b="b" l="l" r="r" t="t"/>
                  <a:pathLst>
                    <a:path extrusionOk="0" h="83" w="31">
                      <a:moveTo>
                        <a:pt x="27" y="2"/>
                      </a:moveTo>
                      <a:cubicBezTo>
                        <a:pt x="16" y="28"/>
                        <a:pt x="9" y="55"/>
                        <a:pt x="1" y="81"/>
                      </a:cubicBezTo>
                      <a:cubicBezTo>
                        <a:pt x="0" y="84"/>
                        <a:pt x="4" y="85"/>
                        <a:pt x="5" y="82"/>
                      </a:cubicBezTo>
                      <a:cubicBezTo>
                        <a:pt x="15" y="56"/>
                        <a:pt x="20" y="29"/>
                        <a:pt x="31" y="3"/>
                      </a:cubicBezTo>
                      <a:cubicBezTo>
                        <a:pt x="32" y="1"/>
                        <a:pt x="28" y="0"/>
                        <a:pt x="27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25"/>
                <p:cNvSpPr/>
                <p:nvPr/>
              </p:nvSpPr>
              <p:spPr>
                <a:xfrm>
                  <a:off x="3474720" y="2359080"/>
                  <a:ext cx="201960" cy="294120"/>
                </a:xfrm>
                <a:custGeom>
                  <a:rect b="b" l="l" r="r" t="t"/>
                  <a:pathLst>
                    <a:path extrusionOk="0" h="817" w="561">
                      <a:moveTo>
                        <a:pt x="3" y="816"/>
                      </a:moveTo>
                      <a:cubicBezTo>
                        <a:pt x="6" y="775"/>
                        <a:pt x="24" y="737"/>
                        <a:pt x="40" y="701"/>
                      </a:cubicBezTo>
                      <a:cubicBezTo>
                        <a:pt x="56" y="665"/>
                        <a:pt x="68" y="627"/>
                        <a:pt x="83" y="590"/>
                      </a:cubicBezTo>
                      <a:cubicBezTo>
                        <a:pt x="118" y="504"/>
                        <a:pt x="156" y="425"/>
                        <a:pt x="214" y="353"/>
                      </a:cubicBezTo>
                      <a:cubicBezTo>
                        <a:pt x="264" y="290"/>
                        <a:pt x="316" y="229"/>
                        <a:pt x="372" y="172"/>
                      </a:cubicBezTo>
                      <a:cubicBezTo>
                        <a:pt x="431" y="114"/>
                        <a:pt x="496" y="63"/>
                        <a:pt x="560" y="10"/>
                      </a:cubicBezTo>
                      <a:cubicBezTo>
                        <a:pt x="565" y="6"/>
                        <a:pt x="558" y="-3"/>
                        <a:pt x="553" y="1"/>
                      </a:cubicBezTo>
                      <a:cubicBezTo>
                        <a:pt x="407" y="87"/>
                        <a:pt x="289" y="216"/>
                        <a:pt x="187" y="348"/>
                      </a:cubicBezTo>
                      <a:cubicBezTo>
                        <a:pt x="132" y="421"/>
                        <a:pt x="96" y="500"/>
                        <a:pt x="65" y="585"/>
                      </a:cubicBezTo>
                      <a:cubicBezTo>
                        <a:pt x="51" y="625"/>
                        <a:pt x="39" y="666"/>
                        <a:pt x="25" y="707"/>
                      </a:cubicBezTo>
                      <a:cubicBezTo>
                        <a:pt x="13" y="743"/>
                        <a:pt x="1" y="778"/>
                        <a:pt x="0" y="816"/>
                      </a:cubicBezTo>
                      <a:cubicBezTo>
                        <a:pt x="0" y="818"/>
                        <a:pt x="3" y="818"/>
                        <a:pt x="4" y="816"/>
                      </a:cubicBezTo>
                      <a:lnTo>
                        <a:pt x="3" y="81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p25"/>
                <p:cNvSpPr/>
                <p:nvPr/>
              </p:nvSpPr>
              <p:spPr>
                <a:xfrm>
                  <a:off x="3607920" y="2363400"/>
                  <a:ext cx="84600" cy="74160"/>
                </a:xfrm>
                <a:custGeom>
                  <a:rect b="b" l="l" r="r" t="t"/>
                  <a:pathLst>
                    <a:path extrusionOk="0" h="206" w="235">
                      <a:moveTo>
                        <a:pt x="229" y="1"/>
                      </a:moveTo>
                      <a:cubicBezTo>
                        <a:pt x="146" y="59"/>
                        <a:pt x="67" y="126"/>
                        <a:pt x="1" y="203"/>
                      </a:cubicBezTo>
                      <a:cubicBezTo>
                        <a:pt x="-1" y="205"/>
                        <a:pt x="2" y="208"/>
                        <a:pt x="3" y="206"/>
                      </a:cubicBezTo>
                      <a:cubicBezTo>
                        <a:pt x="76" y="135"/>
                        <a:pt x="157" y="74"/>
                        <a:pt x="234" y="7"/>
                      </a:cubicBezTo>
                      <a:cubicBezTo>
                        <a:pt x="237" y="4"/>
                        <a:pt x="233" y="-2"/>
                        <a:pt x="2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9150" lIns="90000" spcFirstLastPara="1" rIns="90000" wrap="square" tIns="29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" name="Google Shape;389;p25"/>
                <p:cNvSpPr/>
                <p:nvPr/>
              </p:nvSpPr>
              <p:spPr>
                <a:xfrm>
                  <a:off x="3578040" y="2429640"/>
                  <a:ext cx="54360" cy="50040"/>
                </a:xfrm>
                <a:custGeom>
                  <a:rect b="b" l="l" r="r" t="t"/>
                  <a:pathLst>
                    <a:path extrusionOk="0" h="139" w="151">
                      <a:moveTo>
                        <a:pt x="5" y="139"/>
                      </a:moveTo>
                      <a:cubicBezTo>
                        <a:pt x="45" y="86"/>
                        <a:pt x="102" y="52"/>
                        <a:pt x="150" y="6"/>
                      </a:cubicBezTo>
                      <a:cubicBezTo>
                        <a:pt x="153" y="3"/>
                        <a:pt x="148" y="-2"/>
                        <a:pt x="145" y="1"/>
                      </a:cubicBezTo>
                      <a:cubicBezTo>
                        <a:pt x="95" y="45"/>
                        <a:pt x="39" y="81"/>
                        <a:pt x="1" y="137"/>
                      </a:cubicBezTo>
                      <a:cubicBezTo>
                        <a:pt x="-1" y="139"/>
                        <a:pt x="3" y="141"/>
                        <a:pt x="5" y="1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5025" lIns="90000" spcFirstLastPara="1" rIns="90000" wrap="square" tIns="50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p25"/>
                <p:cNvSpPr/>
                <p:nvPr/>
              </p:nvSpPr>
              <p:spPr>
                <a:xfrm>
                  <a:off x="3592440" y="2434320"/>
                  <a:ext cx="47880" cy="39600"/>
                </a:xfrm>
                <a:custGeom>
                  <a:rect b="b" l="l" r="r" t="t"/>
                  <a:pathLst>
                    <a:path extrusionOk="0" h="110" w="133">
                      <a:moveTo>
                        <a:pt x="128" y="1"/>
                      </a:moveTo>
                      <a:cubicBezTo>
                        <a:pt x="83" y="33"/>
                        <a:pt x="39" y="66"/>
                        <a:pt x="1" y="107"/>
                      </a:cubicBezTo>
                      <a:cubicBezTo>
                        <a:pt x="-1" y="109"/>
                        <a:pt x="2" y="112"/>
                        <a:pt x="4" y="110"/>
                      </a:cubicBezTo>
                      <a:cubicBezTo>
                        <a:pt x="43" y="71"/>
                        <a:pt x="89" y="40"/>
                        <a:pt x="132" y="6"/>
                      </a:cubicBezTo>
                      <a:cubicBezTo>
                        <a:pt x="135" y="4"/>
                        <a:pt x="131" y="-1"/>
                        <a:pt x="127" y="1"/>
                      </a:cubicBezTo>
                      <a:lnTo>
                        <a:pt x="1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" name="Google Shape;391;p25"/>
                <p:cNvSpPr/>
                <p:nvPr/>
              </p:nvSpPr>
              <p:spPr>
                <a:xfrm>
                  <a:off x="3522600" y="2510640"/>
                  <a:ext cx="76320" cy="131760"/>
                </a:xfrm>
                <a:custGeom>
                  <a:rect b="b" l="l" r="r" t="t"/>
                  <a:pathLst>
                    <a:path extrusionOk="0" h="366" w="212">
                      <a:moveTo>
                        <a:pt x="202" y="2"/>
                      </a:moveTo>
                      <a:cubicBezTo>
                        <a:pt x="110" y="102"/>
                        <a:pt x="12" y="223"/>
                        <a:pt x="0" y="364"/>
                      </a:cubicBezTo>
                      <a:cubicBezTo>
                        <a:pt x="0" y="367"/>
                        <a:pt x="5" y="367"/>
                        <a:pt x="5" y="364"/>
                      </a:cubicBezTo>
                      <a:cubicBezTo>
                        <a:pt x="29" y="223"/>
                        <a:pt x="132" y="122"/>
                        <a:pt x="211" y="9"/>
                      </a:cubicBezTo>
                      <a:cubicBezTo>
                        <a:pt x="215" y="4"/>
                        <a:pt x="206" y="-2"/>
                        <a:pt x="202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Google Shape;392;p25"/>
                <p:cNvSpPr/>
                <p:nvPr/>
              </p:nvSpPr>
              <p:spPr>
                <a:xfrm>
                  <a:off x="3563280" y="2526120"/>
                  <a:ext cx="36360" cy="59040"/>
                </a:xfrm>
                <a:custGeom>
                  <a:rect b="b" l="l" r="r" t="t"/>
                  <a:pathLst>
                    <a:path extrusionOk="0" h="164" w="101">
                      <a:moveTo>
                        <a:pt x="97" y="2"/>
                      </a:moveTo>
                      <a:cubicBezTo>
                        <a:pt x="55" y="48"/>
                        <a:pt x="27" y="104"/>
                        <a:pt x="1" y="160"/>
                      </a:cubicBezTo>
                      <a:cubicBezTo>
                        <a:pt x="-1" y="163"/>
                        <a:pt x="4" y="166"/>
                        <a:pt x="6" y="163"/>
                      </a:cubicBezTo>
                      <a:cubicBezTo>
                        <a:pt x="34" y="108"/>
                        <a:pt x="60" y="52"/>
                        <a:pt x="101" y="6"/>
                      </a:cubicBezTo>
                      <a:cubicBezTo>
                        <a:pt x="103" y="3"/>
                        <a:pt x="99" y="-1"/>
                        <a:pt x="96" y="1"/>
                      </a:cubicBezTo>
                      <a:lnTo>
                        <a:pt x="97" y="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4025" lIns="90000" spcFirstLastPara="1" rIns="90000" wrap="square" tIns="140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25"/>
                <p:cNvSpPr/>
                <p:nvPr/>
              </p:nvSpPr>
              <p:spPr>
                <a:xfrm>
                  <a:off x="3524400" y="2513880"/>
                  <a:ext cx="45000" cy="77040"/>
                </a:xfrm>
                <a:custGeom>
                  <a:rect b="b" l="l" r="r" t="t"/>
                  <a:pathLst>
                    <a:path extrusionOk="0" h="214" w="125">
                      <a:moveTo>
                        <a:pt x="5" y="213"/>
                      </a:moveTo>
                      <a:cubicBezTo>
                        <a:pt x="38" y="139"/>
                        <a:pt x="78" y="71"/>
                        <a:pt x="125" y="6"/>
                      </a:cubicBezTo>
                      <a:cubicBezTo>
                        <a:pt x="128" y="3"/>
                        <a:pt x="122" y="-1"/>
                        <a:pt x="120" y="2"/>
                      </a:cubicBezTo>
                      <a:cubicBezTo>
                        <a:pt x="69" y="65"/>
                        <a:pt x="31" y="136"/>
                        <a:pt x="1" y="211"/>
                      </a:cubicBezTo>
                      <a:cubicBezTo>
                        <a:pt x="0" y="214"/>
                        <a:pt x="4" y="216"/>
                        <a:pt x="5" y="21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2025" lIns="90000" spcFirstLastPara="1" rIns="90000" wrap="square" tIns="320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" name="Google Shape;394;p25"/>
                <p:cNvSpPr/>
                <p:nvPr/>
              </p:nvSpPr>
              <p:spPr>
                <a:xfrm>
                  <a:off x="3529080" y="2494800"/>
                  <a:ext cx="43920" cy="58680"/>
                </a:xfrm>
                <a:custGeom>
                  <a:rect b="b" l="l" r="r" t="t"/>
                  <a:pathLst>
                    <a:path extrusionOk="0" h="163" w="122">
                      <a:moveTo>
                        <a:pt x="5" y="163"/>
                      </a:moveTo>
                      <a:cubicBezTo>
                        <a:pt x="36" y="105"/>
                        <a:pt x="80" y="55"/>
                        <a:pt x="122" y="5"/>
                      </a:cubicBezTo>
                      <a:cubicBezTo>
                        <a:pt x="124" y="2"/>
                        <a:pt x="121" y="-2"/>
                        <a:pt x="118" y="1"/>
                      </a:cubicBezTo>
                      <a:cubicBezTo>
                        <a:pt x="73" y="50"/>
                        <a:pt x="31" y="101"/>
                        <a:pt x="1" y="161"/>
                      </a:cubicBezTo>
                      <a:cubicBezTo>
                        <a:pt x="0" y="163"/>
                        <a:pt x="4" y="165"/>
                        <a:pt x="5" y="1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3675" lIns="90000" spcFirstLastPara="1" rIns="90000" wrap="square" tIns="136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Google Shape;395;p25"/>
                <p:cNvSpPr/>
                <p:nvPr/>
              </p:nvSpPr>
              <p:spPr>
                <a:xfrm>
                  <a:off x="3548160" y="2478960"/>
                  <a:ext cx="26640" cy="29160"/>
                </a:xfrm>
                <a:custGeom>
                  <a:rect b="b" l="l" r="r" t="t"/>
                  <a:pathLst>
                    <a:path extrusionOk="0" h="81" w="74">
                      <a:moveTo>
                        <a:pt x="5" y="81"/>
                      </a:moveTo>
                      <a:cubicBezTo>
                        <a:pt x="25" y="52"/>
                        <a:pt x="50" y="29"/>
                        <a:pt x="74" y="4"/>
                      </a:cubicBezTo>
                      <a:cubicBezTo>
                        <a:pt x="76" y="2"/>
                        <a:pt x="73" y="-1"/>
                        <a:pt x="71" y="1"/>
                      </a:cubicBezTo>
                      <a:cubicBezTo>
                        <a:pt x="46" y="26"/>
                        <a:pt x="21" y="50"/>
                        <a:pt x="1" y="79"/>
                      </a:cubicBezTo>
                      <a:cubicBezTo>
                        <a:pt x="0" y="81"/>
                        <a:pt x="4" y="83"/>
                        <a:pt x="5" y="8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" name="Google Shape;396;p25"/>
                <p:cNvSpPr/>
                <p:nvPr/>
              </p:nvSpPr>
              <p:spPr>
                <a:xfrm>
                  <a:off x="3582360" y="2328840"/>
                  <a:ext cx="117360" cy="92160"/>
                </a:xfrm>
                <a:custGeom>
                  <a:rect b="b" l="l" r="r" t="t"/>
                  <a:pathLst>
                    <a:path extrusionOk="0" h="256" w="326">
                      <a:moveTo>
                        <a:pt x="6" y="255"/>
                      </a:moveTo>
                      <a:cubicBezTo>
                        <a:pt x="104" y="161"/>
                        <a:pt x="211" y="79"/>
                        <a:pt x="326" y="6"/>
                      </a:cubicBezTo>
                      <a:cubicBezTo>
                        <a:pt x="328" y="4"/>
                        <a:pt x="326" y="0"/>
                        <a:pt x="323" y="1"/>
                      </a:cubicBezTo>
                      <a:cubicBezTo>
                        <a:pt x="203" y="64"/>
                        <a:pt x="97" y="156"/>
                        <a:pt x="1" y="251"/>
                      </a:cubicBezTo>
                      <a:cubicBezTo>
                        <a:pt x="-1" y="254"/>
                        <a:pt x="3" y="258"/>
                        <a:pt x="6" y="2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" name="Google Shape;397;p25"/>
                <p:cNvSpPr/>
                <p:nvPr/>
              </p:nvSpPr>
              <p:spPr>
                <a:xfrm>
                  <a:off x="3692160" y="2326320"/>
                  <a:ext cx="33120" cy="17640"/>
                </a:xfrm>
                <a:custGeom>
                  <a:rect b="b" l="l" r="r" t="t"/>
                  <a:pathLst>
                    <a:path extrusionOk="0" h="49" w="92">
                      <a:moveTo>
                        <a:pt x="4" y="49"/>
                      </a:moveTo>
                      <a:cubicBezTo>
                        <a:pt x="33" y="35"/>
                        <a:pt x="64" y="22"/>
                        <a:pt x="92" y="5"/>
                      </a:cubicBezTo>
                      <a:cubicBezTo>
                        <a:pt x="94" y="4"/>
                        <a:pt x="92" y="0"/>
                        <a:pt x="90" y="1"/>
                      </a:cubicBezTo>
                      <a:cubicBezTo>
                        <a:pt x="60" y="16"/>
                        <a:pt x="31" y="30"/>
                        <a:pt x="2" y="45"/>
                      </a:cubicBezTo>
                      <a:cubicBezTo>
                        <a:pt x="-1" y="47"/>
                        <a:pt x="1" y="50"/>
                        <a:pt x="4" y="4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" name="Google Shape;398;p25"/>
                <p:cNvSpPr/>
                <p:nvPr/>
              </p:nvSpPr>
              <p:spPr>
                <a:xfrm>
                  <a:off x="3735360" y="2289600"/>
                  <a:ext cx="49680" cy="60480"/>
                </a:xfrm>
                <a:custGeom>
                  <a:rect b="b" l="l" r="r" t="t"/>
                  <a:pathLst>
                    <a:path extrusionOk="0" h="168" w="138">
                      <a:moveTo>
                        <a:pt x="3" y="168"/>
                      </a:moveTo>
                      <a:cubicBezTo>
                        <a:pt x="38" y="105"/>
                        <a:pt x="88" y="59"/>
                        <a:pt x="137" y="7"/>
                      </a:cubicBezTo>
                      <a:cubicBezTo>
                        <a:pt x="140" y="4"/>
                        <a:pt x="136" y="-1"/>
                        <a:pt x="132" y="1"/>
                      </a:cubicBezTo>
                      <a:cubicBezTo>
                        <a:pt x="71" y="34"/>
                        <a:pt x="27" y="105"/>
                        <a:pt x="1" y="167"/>
                      </a:cubicBezTo>
                      <a:cubicBezTo>
                        <a:pt x="0" y="168"/>
                        <a:pt x="2" y="170"/>
                        <a:pt x="3" y="16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5475" lIns="90000" spcFirstLastPara="1" rIns="90000" wrap="square" tIns="15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" name="Google Shape;399;p25"/>
                <p:cNvSpPr/>
                <p:nvPr/>
              </p:nvSpPr>
              <p:spPr>
                <a:xfrm>
                  <a:off x="3798720" y="2273760"/>
                  <a:ext cx="3240" cy="3960"/>
                </a:xfrm>
                <a:custGeom>
                  <a:rect b="b" l="l" r="r" t="t"/>
                  <a:pathLst>
                    <a:path extrusionOk="0" h="11" w="9">
                      <a:moveTo>
                        <a:pt x="4" y="11"/>
                      </a:moveTo>
                      <a:cubicBezTo>
                        <a:pt x="5" y="12"/>
                        <a:pt x="7" y="11"/>
                        <a:pt x="8" y="10"/>
                      </a:cubicBezTo>
                      <a:lnTo>
                        <a:pt x="8" y="10"/>
                      </a:lnTo>
                      <a:cubicBezTo>
                        <a:pt x="10" y="8"/>
                        <a:pt x="10" y="6"/>
                        <a:pt x="9" y="5"/>
                      </a:cubicBezTo>
                      <a:cubicBezTo>
                        <a:pt x="8" y="3"/>
                        <a:pt x="8" y="3"/>
                        <a:pt x="7" y="2"/>
                      </a:cubicBezTo>
                      <a:cubicBezTo>
                        <a:pt x="3" y="-2"/>
                        <a:pt x="-2" y="3"/>
                        <a:pt x="1" y="7"/>
                      </a:cubicBezTo>
                      <a:cubicBezTo>
                        <a:pt x="2" y="9"/>
                        <a:pt x="2" y="10"/>
                        <a:pt x="4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" name="Google Shape;400;p25"/>
                <p:cNvSpPr/>
                <p:nvPr/>
              </p:nvSpPr>
              <p:spPr>
                <a:xfrm>
                  <a:off x="4073760" y="1846080"/>
                  <a:ext cx="101160" cy="12240"/>
                </a:xfrm>
                <a:custGeom>
                  <a:rect b="b" l="l" r="r" t="t"/>
                  <a:pathLst>
                    <a:path extrusionOk="0" h="34" w="281">
                      <a:moveTo>
                        <a:pt x="4" y="25"/>
                      </a:moveTo>
                      <a:cubicBezTo>
                        <a:pt x="96" y="34"/>
                        <a:pt x="183" y="9"/>
                        <a:pt x="274" y="34"/>
                      </a:cubicBezTo>
                      <a:cubicBezTo>
                        <a:pt x="280" y="35"/>
                        <a:pt x="284" y="27"/>
                        <a:pt x="278" y="24"/>
                      </a:cubicBezTo>
                      <a:cubicBezTo>
                        <a:pt x="192" y="-23"/>
                        <a:pt x="95" y="12"/>
                        <a:pt x="4" y="18"/>
                      </a:cubicBezTo>
                      <a:cubicBezTo>
                        <a:pt x="-1" y="18"/>
                        <a:pt x="0" y="24"/>
                        <a:pt x="4" y="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" name="Google Shape;401;p25"/>
                <p:cNvSpPr/>
                <p:nvPr/>
              </p:nvSpPr>
              <p:spPr>
                <a:xfrm>
                  <a:off x="4077720" y="1862280"/>
                  <a:ext cx="75600" cy="6120"/>
                </a:xfrm>
                <a:custGeom>
                  <a:rect b="b" l="l" r="r" t="t"/>
                  <a:pathLst>
                    <a:path extrusionOk="0" h="17" w="210">
                      <a:moveTo>
                        <a:pt x="3" y="9"/>
                      </a:moveTo>
                      <a:cubicBezTo>
                        <a:pt x="-2" y="10"/>
                        <a:pt x="0" y="17"/>
                        <a:pt x="5" y="17"/>
                      </a:cubicBezTo>
                      <a:cubicBezTo>
                        <a:pt x="73" y="7"/>
                        <a:pt x="140" y="11"/>
                        <a:pt x="207" y="14"/>
                      </a:cubicBezTo>
                      <a:cubicBezTo>
                        <a:pt x="211" y="14"/>
                        <a:pt x="211" y="8"/>
                        <a:pt x="207" y="8"/>
                      </a:cubicBezTo>
                      <a:cubicBezTo>
                        <a:pt x="139" y="3"/>
                        <a:pt x="70" y="-8"/>
                        <a:pt x="3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" name="Google Shape;402;p25"/>
                <p:cNvSpPr/>
                <p:nvPr/>
              </p:nvSpPr>
              <p:spPr>
                <a:xfrm>
                  <a:off x="4068720" y="1878840"/>
                  <a:ext cx="87480" cy="6120"/>
                </a:xfrm>
                <a:custGeom>
                  <a:rect b="b" l="l" r="r" t="t"/>
                  <a:pathLst>
                    <a:path extrusionOk="0" h="17" w="243">
                      <a:moveTo>
                        <a:pt x="3" y="13"/>
                      </a:moveTo>
                      <a:cubicBezTo>
                        <a:pt x="81" y="16"/>
                        <a:pt x="160" y="15"/>
                        <a:pt x="238" y="17"/>
                      </a:cubicBezTo>
                      <a:cubicBezTo>
                        <a:pt x="244" y="17"/>
                        <a:pt x="246" y="6"/>
                        <a:pt x="240" y="5"/>
                      </a:cubicBezTo>
                      <a:cubicBezTo>
                        <a:pt x="161" y="-6"/>
                        <a:pt x="82" y="4"/>
                        <a:pt x="3" y="5"/>
                      </a:cubicBezTo>
                      <a:cubicBezTo>
                        <a:pt x="-1" y="5"/>
                        <a:pt x="-1" y="12"/>
                        <a:pt x="3" y="1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" name="Google Shape;403;p25"/>
                <p:cNvSpPr/>
                <p:nvPr/>
              </p:nvSpPr>
              <p:spPr>
                <a:xfrm>
                  <a:off x="4071600" y="1901520"/>
                  <a:ext cx="79920" cy="7560"/>
                </a:xfrm>
                <a:custGeom>
                  <a:rect b="b" l="l" r="r" t="t"/>
                  <a:pathLst>
                    <a:path extrusionOk="0" h="21" w="222">
                      <a:moveTo>
                        <a:pt x="218" y="11"/>
                      </a:moveTo>
                      <a:cubicBezTo>
                        <a:pt x="149" y="-9"/>
                        <a:pt x="76" y="6"/>
                        <a:pt x="4" y="2"/>
                      </a:cubicBezTo>
                      <a:cubicBezTo>
                        <a:pt x="0" y="2"/>
                        <a:pt x="-1" y="10"/>
                        <a:pt x="3" y="10"/>
                      </a:cubicBezTo>
                      <a:cubicBezTo>
                        <a:pt x="74" y="22"/>
                        <a:pt x="146" y="13"/>
                        <a:pt x="217" y="21"/>
                      </a:cubicBezTo>
                      <a:cubicBezTo>
                        <a:pt x="223" y="22"/>
                        <a:pt x="224" y="12"/>
                        <a:pt x="218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" name="Google Shape;404;p25"/>
                <p:cNvSpPr/>
                <p:nvPr/>
              </p:nvSpPr>
              <p:spPr>
                <a:xfrm>
                  <a:off x="4060800" y="1918800"/>
                  <a:ext cx="86040" cy="10800"/>
                </a:xfrm>
                <a:custGeom>
                  <a:rect b="b" l="l" r="r" t="t"/>
                  <a:pathLst>
                    <a:path extrusionOk="0" h="30" w="239">
                      <a:moveTo>
                        <a:pt x="5" y="19"/>
                      </a:moveTo>
                      <a:cubicBezTo>
                        <a:pt x="82" y="10"/>
                        <a:pt x="159" y="11"/>
                        <a:pt x="235" y="30"/>
                      </a:cubicBezTo>
                      <a:cubicBezTo>
                        <a:pt x="240" y="32"/>
                        <a:pt x="242" y="24"/>
                        <a:pt x="237" y="22"/>
                      </a:cubicBezTo>
                      <a:cubicBezTo>
                        <a:pt x="161" y="2"/>
                        <a:pt x="82" y="-8"/>
                        <a:pt x="4" y="9"/>
                      </a:cubicBezTo>
                      <a:cubicBezTo>
                        <a:pt x="-2" y="10"/>
                        <a:pt x="-1" y="19"/>
                        <a:pt x="5" y="1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" name="Google Shape;405;p25"/>
                <p:cNvSpPr/>
                <p:nvPr/>
              </p:nvSpPr>
              <p:spPr>
                <a:xfrm>
                  <a:off x="4057920" y="1950480"/>
                  <a:ext cx="79200" cy="11160"/>
                </a:xfrm>
                <a:custGeom>
                  <a:rect b="b" l="l" r="r" t="t"/>
                  <a:pathLst>
                    <a:path extrusionOk="0" h="31" w="220">
                      <a:moveTo>
                        <a:pt x="4" y="10"/>
                      </a:moveTo>
                      <a:cubicBezTo>
                        <a:pt x="74" y="16"/>
                        <a:pt x="144" y="24"/>
                        <a:pt x="215" y="31"/>
                      </a:cubicBezTo>
                      <a:cubicBezTo>
                        <a:pt x="221" y="32"/>
                        <a:pt x="222" y="23"/>
                        <a:pt x="216" y="21"/>
                      </a:cubicBezTo>
                      <a:cubicBezTo>
                        <a:pt x="147" y="4"/>
                        <a:pt x="75" y="-2"/>
                        <a:pt x="4" y="2"/>
                      </a:cubicBezTo>
                      <a:cubicBezTo>
                        <a:pt x="-1" y="3"/>
                        <a:pt x="-1" y="9"/>
                        <a:pt x="4" y="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" name="Google Shape;406;p25"/>
                <p:cNvSpPr/>
                <p:nvPr/>
              </p:nvSpPr>
              <p:spPr>
                <a:xfrm>
                  <a:off x="4087800" y="1943640"/>
                  <a:ext cx="34560" cy="7560"/>
                </a:xfrm>
                <a:custGeom>
                  <a:rect b="b" l="l" r="r" t="t"/>
                  <a:pathLst>
                    <a:path extrusionOk="0" h="21" w="96">
                      <a:moveTo>
                        <a:pt x="3" y="0"/>
                      </a:moveTo>
                      <a:cubicBezTo>
                        <a:pt x="-1" y="0"/>
                        <a:pt x="-1" y="6"/>
                        <a:pt x="3" y="6"/>
                      </a:cubicBezTo>
                      <a:cubicBezTo>
                        <a:pt x="34" y="7"/>
                        <a:pt x="63" y="12"/>
                        <a:pt x="92" y="21"/>
                      </a:cubicBezTo>
                      <a:cubicBezTo>
                        <a:pt x="96" y="22"/>
                        <a:pt x="98" y="16"/>
                        <a:pt x="94" y="15"/>
                      </a:cubicBezTo>
                      <a:cubicBezTo>
                        <a:pt x="65" y="3"/>
                        <a:pt x="35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Google Shape;407;p25"/>
                <p:cNvSpPr/>
                <p:nvPr/>
              </p:nvSpPr>
              <p:spPr>
                <a:xfrm>
                  <a:off x="4116960" y="1941840"/>
                  <a:ext cx="16200" cy="3600"/>
                </a:xfrm>
                <a:custGeom>
                  <a:rect b="b" l="l" r="r" t="t"/>
                  <a:pathLst>
                    <a:path extrusionOk="0" h="10" w="45">
                      <a:moveTo>
                        <a:pt x="44" y="6"/>
                      </a:moveTo>
                      <a:cubicBezTo>
                        <a:pt x="31" y="2"/>
                        <a:pt x="17" y="2"/>
                        <a:pt x="3" y="0"/>
                      </a:cubicBezTo>
                      <a:cubicBezTo>
                        <a:pt x="0" y="0"/>
                        <a:pt x="0" y="4"/>
                        <a:pt x="3" y="5"/>
                      </a:cubicBezTo>
                      <a:cubicBezTo>
                        <a:pt x="16" y="6"/>
                        <a:pt x="30" y="7"/>
                        <a:pt x="43" y="10"/>
                      </a:cubicBezTo>
                      <a:cubicBezTo>
                        <a:pt x="46" y="11"/>
                        <a:pt x="47" y="7"/>
                        <a:pt x="44" y="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" name="Google Shape;408;p25"/>
                <p:cNvSpPr/>
                <p:nvPr/>
              </p:nvSpPr>
              <p:spPr>
                <a:xfrm>
                  <a:off x="4058280" y="1979280"/>
                  <a:ext cx="82440" cy="20880"/>
                </a:xfrm>
                <a:custGeom>
                  <a:rect b="b" l="l" r="r" t="t"/>
                  <a:pathLst>
                    <a:path extrusionOk="0" h="58" w="229">
                      <a:moveTo>
                        <a:pt x="226" y="47"/>
                      </a:moveTo>
                      <a:cubicBezTo>
                        <a:pt x="191" y="27"/>
                        <a:pt x="153" y="19"/>
                        <a:pt x="114" y="12"/>
                      </a:cubicBezTo>
                      <a:cubicBezTo>
                        <a:pt x="78" y="6"/>
                        <a:pt x="41" y="8"/>
                        <a:pt x="6" y="0"/>
                      </a:cubicBezTo>
                      <a:cubicBezTo>
                        <a:pt x="1" y="-1"/>
                        <a:pt x="-2" y="6"/>
                        <a:pt x="2" y="9"/>
                      </a:cubicBezTo>
                      <a:cubicBezTo>
                        <a:pt x="26" y="22"/>
                        <a:pt x="57" y="20"/>
                        <a:pt x="83" y="24"/>
                      </a:cubicBezTo>
                      <a:cubicBezTo>
                        <a:pt x="130" y="31"/>
                        <a:pt x="177" y="41"/>
                        <a:pt x="221" y="58"/>
                      </a:cubicBezTo>
                      <a:cubicBezTo>
                        <a:pt x="228" y="61"/>
                        <a:pt x="232" y="51"/>
                        <a:pt x="226" y="4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" name="Google Shape;409;p25"/>
                <p:cNvSpPr/>
                <p:nvPr/>
              </p:nvSpPr>
              <p:spPr>
                <a:xfrm>
                  <a:off x="4110120" y="1980720"/>
                  <a:ext cx="29520" cy="8280"/>
                </a:xfrm>
                <a:custGeom>
                  <a:rect b="b" l="l" r="r" t="t"/>
                  <a:pathLst>
                    <a:path extrusionOk="0" h="23" w="82">
                      <a:moveTo>
                        <a:pt x="80" y="23"/>
                      </a:moveTo>
                      <a:cubicBezTo>
                        <a:pt x="82" y="24"/>
                        <a:pt x="84" y="21"/>
                        <a:pt x="82" y="19"/>
                      </a:cubicBezTo>
                      <a:cubicBezTo>
                        <a:pt x="59" y="3"/>
                        <a:pt x="31" y="0"/>
                        <a:pt x="4" y="1"/>
                      </a:cubicBezTo>
                      <a:cubicBezTo>
                        <a:pt x="-1" y="1"/>
                        <a:pt x="-1" y="8"/>
                        <a:pt x="4" y="8"/>
                      </a:cubicBezTo>
                      <a:cubicBezTo>
                        <a:pt x="30" y="9"/>
                        <a:pt x="56" y="10"/>
                        <a:pt x="80" y="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" name="Google Shape;410;p25"/>
                <p:cNvSpPr/>
                <p:nvPr/>
              </p:nvSpPr>
              <p:spPr>
                <a:xfrm>
                  <a:off x="4041000" y="2026800"/>
                  <a:ext cx="83520" cy="16200"/>
                </a:xfrm>
                <a:custGeom>
                  <a:rect b="b" l="l" r="r" t="t"/>
                  <a:pathLst>
                    <a:path extrusionOk="0" h="45" w="232">
                      <a:moveTo>
                        <a:pt x="2" y="6"/>
                      </a:moveTo>
                      <a:cubicBezTo>
                        <a:pt x="77" y="16"/>
                        <a:pt x="151" y="30"/>
                        <a:pt x="225" y="45"/>
                      </a:cubicBezTo>
                      <a:cubicBezTo>
                        <a:pt x="232" y="46"/>
                        <a:pt x="235" y="37"/>
                        <a:pt x="228" y="34"/>
                      </a:cubicBezTo>
                      <a:cubicBezTo>
                        <a:pt x="156" y="10"/>
                        <a:pt x="79" y="4"/>
                        <a:pt x="3" y="0"/>
                      </a:cubicBezTo>
                      <a:cubicBezTo>
                        <a:pt x="0" y="0"/>
                        <a:pt x="-1" y="6"/>
                        <a:pt x="2" y="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" name="Google Shape;411;p25"/>
                <p:cNvSpPr/>
                <p:nvPr/>
              </p:nvSpPr>
              <p:spPr>
                <a:xfrm>
                  <a:off x="4060800" y="2018160"/>
                  <a:ext cx="37800" cy="9720"/>
                </a:xfrm>
                <a:custGeom>
                  <a:rect b="b" l="l" r="r" t="t"/>
                  <a:pathLst>
                    <a:path extrusionOk="0" h="27" w="105">
                      <a:moveTo>
                        <a:pt x="103" y="20"/>
                      </a:moveTo>
                      <a:cubicBezTo>
                        <a:pt x="71" y="8"/>
                        <a:pt x="38" y="1"/>
                        <a:pt x="3" y="0"/>
                      </a:cubicBezTo>
                      <a:cubicBezTo>
                        <a:pt x="-1" y="-1"/>
                        <a:pt x="-1" y="6"/>
                        <a:pt x="3" y="7"/>
                      </a:cubicBezTo>
                      <a:cubicBezTo>
                        <a:pt x="37" y="9"/>
                        <a:pt x="69" y="18"/>
                        <a:pt x="101" y="27"/>
                      </a:cubicBezTo>
                      <a:cubicBezTo>
                        <a:pt x="106" y="28"/>
                        <a:pt x="107" y="22"/>
                        <a:pt x="103" y="2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" name="Google Shape;412;p25"/>
                <p:cNvSpPr/>
                <p:nvPr/>
              </p:nvSpPr>
              <p:spPr>
                <a:xfrm>
                  <a:off x="4078080" y="2013120"/>
                  <a:ext cx="21600" cy="5760"/>
                </a:xfrm>
                <a:custGeom>
                  <a:rect b="b" l="l" r="r" t="t"/>
                  <a:pathLst>
                    <a:path extrusionOk="0" h="16" w="60">
                      <a:moveTo>
                        <a:pt x="59" y="11"/>
                      </a:moveTo>
                      <a:cubicBezTo>
                        <a:pt x="41" y="4"/>
                        <a:pt x="23" y="1"/>
                        <a:pt x="3" y="0"/>
                      </a:cubicBezTo>
                      <a:cubicBezTo>
                        <a:pt x="-1" y="-1"/>
                        <a:pt x="-1" y="5"/>
                        <a:pt x="3" y="5"/>
                      </a:cubicBezTo>
                      <a:cubicBezTo>
                        <a:pt x="22" y="7"/>
                        <a:pt x="40" y="10"/>
                        <a:pt x="57" y="16"/>
                      </a:cubicBezTo>
                      <a:cubicBezTo>
                        <a:pt x="60" y="17"/>
                        <a:pt x="62" y="13"/>
                        <a:pt x="59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" name="Google Shape;413;p25"/>
                <p:cNvSpPr/>
                <p:nvPr/>
              </p:nvSpPr>
              <p:spPr>
                <a:xfrm>
                  <a:off x="4036680" y="2085840"/>
                  <a:ext cx="96120" cy="25920"/>
                </a:xfrm>
                <a:custGeom>
                  <a:rect b="b" l="l" r="r" t="t"/>
                  <a:pathLst>
                    <a:path extrusionOk="0" h="72" w="267">
                      <a:moveTo>
                        <a:pt x="3" y="8"/>
                      </a:moveTo>
                      <a:cubicBezTo>
                        <a:pt x="91" y="22"/>
                        <a:pt x="173" y="56"/>
                        <a:pt x="259" y="72"/>
                      </a:cubicBezTo>
                      <a:cubicBezTo>
                        <a:pt x="266" y="73"/>
                        <a:pt x="270" y="65"/>
                        <a:pt x="264" y="61"/>
                      </a:cubicBezTo>
                      <a:cubicBezTo>
                        <a:pt x="188" y="20"/>
                        <a:pt x="90" y="3"/>
                        <a:pt x="4" y="0"/>
                      </a:cubicBezTo>
                      <a:cubicBezTo>
                        <a:pt x="0" y="0"/>
                        <a:pt x="-1" y="7"/>
                        <a:pt x="3" y="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" name="Google Shape;414;p25"/>
                <p:cNvSpPr/>
                <p:nvPr/>
              </p:nvSpPr>
              <p:spPr>
                <a:xfrm>
                  <a:off x="4053600" y="2078280"/>
                  <a:ext cx="45000" cy="11520"/>
                </a:xfrm>
                <a:custGeom>
                  <a:rect b="b" l="l" r="r" t="t"/>
                  <a:pathLst>
                    <a:path extrusionOk="0" h="32" w="125">
                      <a:moveTo>
                        <a:pt x="3" y="6"/>
                      </a:moveTo>
                      <a:cubicBezTo>
                        <a:pt x="44" y="10"/>
                        <a:pt x="82" y="22"/>
                        <a:pt x="121" y="32"/>
                      </a:cubicBezTo>
                      <a:cubicBezTo>
                        <a:pt x="126" y="33"/>
                        <a:pt x="127" y="27"/>
                        <a:pt x="123" y="25"/>
                      </a:cubicBezTo>
                      <a:cubicBezTo>
                        <a:pt x="85" y="10"/>
                        <a:pt x="45" y="1"/>
                        <a:pt x="3" y="0"/>
                      </a:cubicBezTo>
                      <a:cubicBezTo>
                        <a:pt x="-1" y="0"/>
                        <a:pt x="-1" y="6"/>
                        <a:pt x="3" y="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" name="Google Shape;415;p25"/>
                <p:cNvSpPr/>
                <p:nvPr/>
              </p:nvSpPr>
              <p:spPr>
                <a:xfrm>
                  <a:off x="4060800" y="2067840"/>
                  <a:ext cx="29520" cy="6480"/>
                </a:xfrm>
                <a:custGeom>
                  <a:rect b="b" l="l" r="r" t="t"/>
                  <a:pathLst>
                    <a:path extrusionOk="0" h="18" w="82">
                      <a:moveTo>
                        <a:pt x="80" y="18"/>
                      </a:moveTo>
                      <a:cubicBezTo>
                        <a:pt x="82" y="18"/>
                        <a:pt x="84" y="14"/>
                        <a:pt x="81" y="14"/>
                      </a:cubicBezTo>
                      <a:cubicBezTo>
                        <a:pt x="56" y="7"/>
                        <a:pt x="30" y="5"/>
                        <a:pt x="4" y="0"/>
                      </a:cubicBezTo>
                      <a:cubicBezTo>
                        <a:pt x="1" y="0"/>
                        <a:pt x="-1" y="4"/>
                        <a:pt x="3" y="5"/>
                      </a:cubicBezTo>
                      <a:cubicBezTo>
                        <a:pt x="28" y="11"/>
                        <a:pt x="54" y="14"/>
                        <a:pt x="80" y="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" name="Google Shape;416;p25"/>
                <p:cNvSpPr/>
                <p:nvPr/>
              </p:nvSpPr>
              <p:spPr>
                <a:xfrm>
                  <a:off x="4062960" y="2056680"/>
                  <a:ext cx="75960" cy="20520"/>
                </a:xfrm>
                <a:custGeom>
                  <a:rect b="b" l="l" r="r" t="t"/>
                  <a:pathLst>
                    <a:path extrusionOk="0" h="57" w="211">
                      <a:moveTo>
                        <a:pt x="3" y="2"/>
                      </a:moveTo>
                      <a:cubicBezTo>
                        <a:pt x="0" y="2"/>
                        <a:pt x="0" y="7"/>
                        <a:pt x="3" y="7"/>
                      </a:cubicBezTo>
                      <a:cubicBezTo>
                        <a:pt x="74" y="3"/>
                        <a:pt x="140" y="37"/>
                        <a:pt x="207" y="57"/>
                      </a:cubicBezTo>
                      <a:cubicBezTo>
                        <a:pt x="211" y="58"/>
                        <a:pt x="213" y="53"/>
                        <a:pt x="210" y="51"/>
                      </a:cubicBezTo>
                      <a:cubicBezTo>
                        <a:pt x="144" y="23"/>
                        <a:pt x="76" y="-6"/>
                        <a:pt x="3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" name="Google Shape;417;p25"/>
                <p:cNvSpPr/>
                <p:nvPr/>
              </p:nvSpPr>
              <p:spPr>
                <a:xfrm>
                  <a:off x="4021920" y="2134440"/>
                  <a:ext cx="79560" cy="11520"/>
                </a:xfrm>
                <a:custGeom>
                  <a:rect b="b" l="l" r="r" t="t"/>
                  <a:pathLst>
                    <a:path extrusionOk="0" h="32" w="221">
                      <a:moveTo>
                        <a:pt x="5" y="9"/>
                      </a:moveTo>
                      <a:cubicBezTo>
                        <a:pt x="76" y="15"/>
                        <a:pt x="145" y="25"/>
                        <a:pt x="216" y="32"/>
                      </a:cubicBezTo>
                      <a:cubicBezTo>
                        <a:pt x="222" y="32"/>
                        <a:pt x="223" y="23"/>
                        <a:pt x="217" y="22"/>
                      </a:cubicBezTo>
                      <a:cubicBezTo>
                        <a:pt x="148" y="7"/>
                        <a:pt x="76" y="2"/>
                        <a:pt x="5" y="0"/>
                      </a:cubicBezTo>
                      <a:cubicBezTo>
                        <a:pt x="-1" y="0"/>
                        <a:pt x="-1" y="9"/>
                        <a:pt x="5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" name="Google Shape;418;p25"/>
                <p:cNvSpPr/>
                <p:nvPr/>
              </p:nvSpPr>
              <p:spPr>
                <a:xfrm>
                  <a:off x="4052520" y="2123280"/>
                  <a:ext cx="42480" cy="7920"/>
                </a:xfrm>
                <a:custGeom>
                  <a:rect b="b" l="l" r="r" t="t"/>
                  <a:pathLst>
                    <a:path extrusionOk="0" h="22" w="118">
                      <a:moveTo>
                        <a:pt x="4" y="9"/>
                      </a:moveTo>
                      <a:cubicBezTo>
                        <a:pt x="41" y="10"/>
                        <a:pt x="78" y="17"/>
                        <a:pt x="114" y="22"/>
                      </a:cubicBezTo>
                      <a:cubicBezTo>
                        <a:pt x="119" y="22"/>
                        <a:pt x="120" y="14"/>
                        <a:pt x="116" y="13"/>
                      </a:cubicBezTo>
                      <a:cubicBezTo>
                        <a:pt x="79" y="4"/>
                        <a:pt x="42" y="0"/>
                        <a:pt x="4" y="0"/>
                      </a:cubicBezTo>
                      <a:cubicBezTo>
                        <a:pt x="-1" y="0"/>
                        <a:pt x="-1" y="8"/>
                        <a:pt x="4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" name="Google Shape;419;p25"/>
                <p:cNvSpPr/>
                <p:nvPr/>
              </p:nvSpPr>
              <p:spPr>
                <a:xfrm>
                  <a:off x="4077720" y="2115360"/>
                  <a:ext cx="14040" cy="3600"/>
                </a:xfrm>
                <a:custGeom>
                  <a:rect b="b" l="l" r="r" t="t"/>
                  <a:pathLst>
                    <a:path extrusionOk="0" h="10" w="39">
                      <a:moveTo>
                        <a:pt x="37" y="10"/>
                      </a:moveTo>
                      <a:cubicBezTo>
                        <a:pt x="40" y="11"/>
                        <a:pt x="40" y="7"/>
                        <a:pt x="38" y="6"/>
                      </a:cubicBezTo>
                      <a:cubicBezTo>
                        <a:pt x="27" y="4"/>
                        <a:pt x="16" y="2"/>
                        <a:pt x="5" y="0"/>
                      </a:cubicBezTo>
                      <a:cubicBezTo>
                        <a:pt x="1" y="-1"/>
                        <a:pt x="-1" y="5"/>
                        <a:pt x="3" y="6"/>
                      </a:cubicBezTo>
                      <a:cubicBezTo>
                        <a:pt x="14" y="7"/>
                        <a:pt x="26" y="9"/>
                        <a:pt x="37" y="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" name="Google Shape;420;p25"/>
                <p:cNvSpPr/>
                <p:nvPr/>
              </p:nvSpPr>
              <p:spPr>
                <a:xfrm>
                  <a:off x="4013280" y="2172240"/>
                  <a:ext cx="91080" cy="26280"/>
                </a:xfrm>
                <a:custGeom>
                  <a:rect b="b" l="l" r="r" t="t"/>
                  <a:pathLst>
                    <a:path extrusionOk="0" h="73" w="253">
                      <a:moveTo>
                        <a:pt x="6" y="23"/>
                      </a:moveTo>
                      <a:cubicBezTo>
                        <a:pt x="92" y="8"/>
                        <a:pt x="166" y="48"/>
                        <a:pt x="245" y="73"/>
                      </a:cubicBezTo>
                      <a:cubicBezTo>
                        <a:pt x="253" y="75"/>
                        <a:pt x="256" y="65"/>
                        <a:pt x="250" y="61"/>
                      </a:cubicBezTo>
                      <a:cubicBezTo>
                        <a:pt x="210" y="36"/>
                        <a:pt x="164" y="21"/>
                        <a:pt x="119" y="10"/>
                      </a:cubicBezTo>
                      <a:cubicBezTo>
                        <a:pt x="87" y="2"/>
                        <a:pt x="29" y="-10"/>
                        <a:pt x="2" y="16"/>
                      </a:cubicBezTo>
                      <a:cubicBezTo>
                        <a:pt x="-1" y="19"/>
                        <a:pt x="2" y="24"/>
                        <a:pt x="6" y="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" name="Google Shape;421;p25"/>
                <p:cNvSpPr/>
                <p:nvPr/>
              </p:nvSpPr>
              <p:spPr>
                <a:xfrm>
                  <a:off x="4046400" y="2166120"/>
                  <a:ext cx="34560" cy="12600"/>
                </a:xfrm>
                <a:custGeom>
                  <a:rect b="b" l="l" r="r" t="t"/>
                  <a:pathLst>
                    <a:path extrusionOk="0" h="35" w="96">
                      <a:moveTo>
                        <a:pt x="4" y="0"/>
                      </a:moveTo>
                      <a:cubicBezTo>
                        <a:pt x="0" y="0"/>
                        <a:pt x="-1" y="4"/>
                        <a:pt x="2" y="5"/>
                      </a:cubicBezTo>
                      <a:cubicBezTo>
                        <a:pt x="32" y="15"/>
                        <a:pt x="62" y="25"/>
                        <a:pt x="92" y="35"/>
                      </a:cubicBezTo>
                      <a:cubicBezTo>
                        <a:pt x="96" y="37"/>
                        <a:pt x="98" y="30"/>
                        <a:pt x="94" y="29"/>
                      </a:cubicBezTo>
                      <a:cubicBezTo>
                        <a:pt x="64" y="18"/>
                        <a:pt x="35" y="6"/>
                        <a:pt x="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" name="Google Shape;422;p25"/>
                <p:cNvSpPr/>
                <p:nvPr/>
              </p:nvSpPr>
              <p:spPr>
                <a:xfrm>
                  <a:off x="4072320" y="2163600"/>
                  <a:ext cx="26280" cy="7560"/>
                </a:xfrm>
                <a:custGeom>
                  <a:rect b="b" l="l" r="r" t="t"/>
                  <a:pathLst>
                    <a:path extrusionOk="0" h="21" w="73">
                      <a:moveTo>
                        <a:pt x="72" y="14"/>
                      </a:moveTo>
                      <a:cubicBezTo>
                        <a:pt x="51" y="4"/>
                        <a:pt x="28" y="2"/>
                        <a:pt x="4" y="0"/>
                      </a:cubicBezTo>
                      <a:cubicBezTo>
                        <a:pt x="-1" y="0"/>
                        <a:pt x="-1" y="8"/>
                        <a:pt x="4" y="9"/>
                      </a:cubicBezTo>
                      <a:cubicBezTo>
                        <a:pt x="27" y="10"/>
                        <a:pt x="48" y="14"/>
                        <a:pt x="69" y="21"/>
                      </a:cubicBezTo>
                      <a:cubicBezTo>
                        <a:pt x="73" y="22"/>
                        <a:pt x="76" y="16"/>
                        <a:pt x="72" y="1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p25"/>
                <p:cNvSpPr/>
                <p:nvPr/>
              </p:nvSpPr>
              <p:spPr>
                <a:xfrm>
                  <a:off x="4021200" y="2210040"/>
                  <a:ext cx="72360" cy="17640"/>
                </a:xfrm>
                <a:custGeom>
                  <a:rect b="b" l="l" r="r" t="t"/>
                  <a:pathLst>
                    <a:path extrusionOk="0" h="49" w="201">
                      <a:moveTo>
                        <a:pt x="6" y="14"/>
                      </a:moveTo>
                      <a:cubicBezTo>
                        <a:pt x="69" y="21"/>
                        <a:pt x="130" y="37"/>
                        <a:pt x="192" y="49"/>
                      </a:cubicBezTo>
                      <a:cubicBezTo>
                        <a:pt x="202" y="51"/>
                        <a:pt x="205" y="38"/>
                        <a:pt x="196" y="35"/>
                      </a:cubicBezTo>
                      <a:cubicBezTo>
                        <a:pt x="141" y="13"/>
                        <a:pt x="65" y="-5"/>
                        <a:pt x="6" y="2"/>
                      </a:cubicBezTo>
                      <a:cubicBezTo>
                        <a:pt x="-2" y="3"/>
                        <a:pt x="-2" y="14"/>
                        <a:pt x="6" y="1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" name="Google Shape;424;p25"/>
                <p:cNvSpPr/>
                <p:nvPr/>
              </p:nvSpPr>
              <p:spPr>
                <a:xfrm>
                  <a:off x="4028400" y="2203920"/>
                  <a:ext cx="55800" cy="9360"/>
                </a:xfrm>
                <a:custGeom>
                  <a:rect b="b" l="l" r="r" t="t"/>
                  <a:pathLst>
                    <a:path extrusionOk="0" h="26" w="155">
                      <a:moveTo>
                        <a:pt x="151" y="26"/>
                      </a:moveTo>
                      <a:cubicBezTo>
                        <a:pt x="156" y="27"/>
                        <a:pt x="157" y="20"/>
                        <a:pt x="153" y="19"/>
                      </a:cubicBezTo>
                      <a:cubicBezTo>
                        <a:pt x="104" y="10"/>
                        <a:pt x="54" y="2"/>
                        <a:pt x="3" y="0"/>
                      </a:cubicBezTo>
                      <a:cubicBezTo>
                        <a:pt x="0" y="0"/>
                        <a:pt x="0" y="4"/>
                        <a:pt x="3" y="5"/>
                      </a:cubicBezTo>
                      <a:cubicBezTo>
                        <a:pt x="53" y="11"/>
                        <a:pt x="102" y="17"/>
                        <a:pt x="151" y="2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" name="Google Shape;425;p25"/>
                <p:cNvSpPr/>
                <p:nvPr/>
              </p:nvSpPr>
              <p:spPr>
                <a:xfrm>
                  <a:off x="4011120" y="2235960"/>
                  <a:ext cx="75240" cy="7920"/>
                </a:xfrm>
                <a:custGeom>
                  <a:rect b="b" l="l" r="r" t="t"/>
                  <a:pathLst>
                    <a:path extrusionOk="0" h="22" w="209">
                      <a:moveTo>
                        <a:pt x="72" y="12"/>
                      </a:moveTo>
                      <a:cubicBezTo>
                        <a:pt x="117" y="15"/>
                        <a:pt x="161" y="20"/>
                        <a:pt x="205" y="22"/>
                      </a:cubicBezTo>
                      <a:cubicBezTo>
                        <a:pt x="210" y="22"/>
                        <a:pt x="211" y="14"/>
                        <a:pt x="207" y="14"/>
                      </a:cubicBezTo>
                      <a:cubicBezTo>
                        <a:pt x="171" y="8"/>
                        <a:pt x="135" y="5"/>
                        <a:pt x="99" y="3"/>
                      </a:cubicBezTo>
                      <a:cubicBezTo>
                        <a:pt x="68" y="2"/>
                        <a:pt x="33" y="9"/>
                        <a:pt x="3" y="1"/>
                      </a:cubicBezTo>
                      <a:cubicBezTo>
                        <a:pt x="0" y="0"/>
                        <a:pt x="-1" y="4"/>
                        <a:pt x="1" y="5"/>
                      </a:cubicBezTo>
                      <a:cubicBezTo>
                        <a:pt x="22" y="17"/>
                        <a:pt x="49" y="11"/>
                        <a:pt x="72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" name="Google Shape;426;p25"/>
                <p:cNvSpPr/>
                <p:nvPr/>
              </p:nvSpPr>
              <p:spPr>
                <a:xfrm>
                  <a:off x="4031640" y="2242800"/>
                  <a:ext cx="9720" cy="2160"/>
                </a:xfrm>
                <a:custGeom>
                  <a:rect b="b" l="l" r="r" t="t"/>
                  <a:pathLst>
                    <a:path extrusionOk="0" h="6" w="27">
                      <a:moveTo>
                        <a:pt x="26" y="6"/>
                      </a:moveTo>
                      <a:cubicBezTo>
                        <a:pt x="28" y="5"/>
                        <a:pt x="28" y="3"/>
                        <a:pt x="26" y="2"/>
                      </a:cubicBezTo>
                      <a:cubicBezTo>
                        <a:pt x="18" y="1"/>
                        <a:pt x="10" y="2"/>
                        <a:pt x="2" y="1"/>
                      </a:cubicBezTo>
                      <a:cubicBezTo>
                        <a:pt x="0" y="0"/>
                        <a:pt x="-1" y="3"/>
                        <a:pt x="1" y="4"/>
                      </a:cubicBezTo>
                      <a:cubicBezTo>
                        <a:pt x="9" y="6"/>
                        <a:pt x="18" y="8"/>
                        <a:pt x="26" y="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" name="Google Shape;427;p25"/>
                <p:cNvSpPr/>
                <p:nvPr/>
              </p:nvSpPr>
              <p:spPr>
                <a:xfrm>
                  <a:off x="4037400" y="2247480"/>
                  <a:ext cx="63720" cy="7920"/>
                </a:xfrm>
                <a:custGeom>
                  <a:rect b="b" l="l" r="r" t="t"/>
                  <a:pathLst>
                    <a:path extrusionOk="0" h="22" w="177">
                      <a:moveTo>
                        <a:pt x="3" y="8"/>
                      </a:moveTo>
                      <a:cubicBezTo>
                        <a:pt x="59" y="20"/>
                        <a:pt x="116" y="19"/>
                        <a:pt x="173" y="22"/>
                      </a:cubicBezTo>
                      <a:cubicBezTo>
                        <a:pt x="179" y="22"/>
                        <a:pt x="179" y="13"/>
                        <a:pt x="173" y="12"/>
                      </a:cubicBezTo>
                      <a:cubicBezTo>
                        <a:pt x="117" y="4"/>
                        <a:pt x="60" y="5"/>
                        <a:pt x="4" y="0"/>
                      </a:cubicBezTo>
                      <a:cubicBezTo>
                        <a:pt x="0" y="0"/>
                        <a:pt x="-1" y="7"/>
                        <a:pt x="3" y="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" name="Google Shape;428;p25"/>
                <p:cNvSpPr/>
                <p:nvPr/>
              </p:nvSpPr>
              <p:spPr>
                <a:xfrm>
                  <a:off x="3998880" y="2283120"/>
                  <a:ext cx="69840" cy="12240"/>
                </a:xfrm>
                <a:custGeom>
                  <a:rect b="b" l="l" r="r" t="t"/>
                  <a:pathLst>
                    <a:path extrusionOk="0" h="34" w="194">
                      <a:moveTo>
                        <a:pt x="67" y="19"/>
                      </a:moveTo>
                      <a:cubicBezTo>
                        <a:pt x="108" y="20"/>
                        <a:pt x="147" y="22"/>
                        <a:pt x="187" y="34"/>
                      </a:cubicBezTo>
                      <a:cubicBezTo>
                        <a:pt x="193" y="35"/>
                        <a:pt x="197" y="26"/>
                        <a:pt x="191" y="23"/>
                      </a:cubicBezTo>
                      <a:cubicBezTo>
                        <a:pt x="158" y="9"/>
                        <a:pt x="126" y="4"/>
                        <a:pt x="91" y="3"/>
                      </a:cubicBezTo>
                      <a:cubicBezTo>
                        <a:pt x="70" y="2"/>
                        <a:pt x="49" y="3"/>
                        <a:pt x="29" y="2"/>
                      </a:cubicBezTo>
                      <a:cubicBezTo>
                        <a:pt x="20" y="2"/>
                        <a:pt x="11" y="-1"/>
                        <a:pt x="3" y="2"/>
                      </a:cubicBezTo>
                      <a:cubicBezTo>
                        <a:pt x="0" y="4"/>
                        <a:pt x="0" y="7"/>
                        <a:pt x="2" y="9"/>
                      </a:cubicBezTo>
                      <a:cubicBezTo>
                        <a:pt x="14" y="21"/>
                        <a:pt x="51" y="18"/>
                        <a:pt x="67" y="1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" name="Google Shape;429;p25"/>
                <p:cNvSpPr/>
                <p:nvPr/>
              </p:nvSpPr>
              <p:spPr>
                <a:xfrm>
                  <a:off x="4020120" y="2300760"/>
                  <a:ext cx="52920" cy="11520"/>
                </a:xfrm>
                <a:custGeom>
                  <a:rect b="b" l="l" r="r" t="t"/>
                  <a:pathLst>
                    <a:path extrusionOk="0" h="32" w="147">
                      <a:moveTo>
                        <a:pt x="145" y="24"/>
                      </a:moveTo>
                      <a:cubicBezTo>
                        <a:pt x="99" y="10"/>
                        <a:pt x="53" y="-3"/>
                        <a:pt x="4" y="1"/>
                      </a:cubicBezTo>
                      <a:cubicBezTo>
                        <a:pt x="-1" y="1"/>
                        <a:pt x="0" y="8"/>
                        <a:pt x="4" y="9"/>
                      </a:cubicBezTo>
                      <a:cubicBezTo>
                        <a:pt x="52" y="13"/>
                        <a:pt x="97" y="19"/>
                        <a:pt x="143" y="32"/>
                      </a:cubicBezTo>
                      <a:cubicBezTo>
                        <a:pt x="148" y="34"/>
                        <a:pt x="150" y="26"/>
                        <a:pt x="145" y="25"/>
                      </a:cubicBezTo>
                      <a:lnTo>
                        <a:pt x="145" y="2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" name="Google Shape;430;p25"/>
                <p:cNvSpPr/>
                <p:nvPr/>
              </p:nvSpPr>
              <p:spPr>
                <a:xfrm>
                  <a:off x="4023360" y="2322360"/>
                  <a:ext cx="24120" cy="3600"/>
                </a:xfrm>
                <a:custGeom>
                  <a:rect b="b" l="l" r="r" t="t"/>
                  <a:pathLst>
                    <a:path extrusionOk="0" h="10" w="67">
                      <a:moveTo>
                        <a:pt x="65" y="1"/>
                      </a:moveTo>
                      <a:cubicBezTo>
                        <a:pt x="44" y="0"/>
                        <a:pt x="23" y="2"/>
                        <a:pt x="3" y="4"/>
                      </a:cubicBezTo>
                      <a:cubicBezTo>
                        <a:pt x="-1" y="4"/>
                        <a:pt x="-1" y="10"/>
                        <a:pt x="3" y="10"/>
                      </a:cubicBezTo>
                      <a:cubicBezTo>
                        <a:pt x="23" y="8"/>
                        <a:pt x="44" y="7"/>
                        <a:pt x="65" y="6"/>
                      </a:cubicBezTo>
                      <a:cubicBezTo>
                        <a:pt x="68" y="6"/>
                        <a:pt x="68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" name="Google Shape;431;p25"/>
                <p:cNvSpPr/>
                <p:nvPr/>
              </p:nvSpPr>
              <p:spPr>
                <a:xfrm>
                  <a:off x="4692960" y="2003400"/>
                  <a:ext cx="11880" cy="60840"/>
                </a:xfrm>
                <a:custGeom>
                  <a:rect b="b" l="l" r="r" t="t"/>
                  <a:pathLst>
                    <a:path extrusionOk="0" h="169" w="33">
                      <a:moveTo>
                        <a:pt x="13" y="165"/>
                      </a:moveTo>
                      <a:cubicBezTo>
                        <a:pt x="35" y="113"/>
                        <a:pt x="36" y="59"/>
                        <a:pt x="31" y="4"/>
                      </a:cubicBezTo>
                      <a:cubicBezTo>
                        <a:pt x="31" y="0"/>
                        <a:pt x="24" y="-2"/>
                        <a:pt x="23" y="3"/>
                      </a:cubicBezTo>
                      <a:cubicBezTo>
                        <a:pt x="16" y="56"/>
                        <a:pt x="11" y="109"/>
                        <a:pt x="1" y="162"/>
                      </a:cubicBezTo>
                      <a:cubicBezTo>
                        <a:pt x="0" y="170"/>
                        <a:pt x="10" y="172"/>
                        <a:pt x="13" y="1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5825" lIns="90000" spcFirstLastPara="1" rIns="90000" wrap="square" tIns="158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" name="Google Shape;432;p25"/>
                <p:cNvSpPr/>
                <p:nvPr/>
              </p:nvSpPr>
              <p:spPr>
                <a:xfrm>
                  <a:off x="4675320" y="2013480"/>
                  <a:ext cx="15120" cy="51120"/>
                </a:xfrm>
                <a:custGeom>
                  <a:rect b="b" l="l" r="r" t="t"/>
                  <a:pathLst>
                    <a:path extrusionOk="0" h="142" w="42">
                      <a:moveTo>
                        <a:pt x="8" y="141"/>
                      </a:moveTo>
                      <a:cubicBezTo>
                        <a:pt x="31" y="98"/>
                        <a:pt x="36" y="51"/>
                        <a:pt x="42" y="3"/>
                      </a:cubicBezTo>
                      <a:cubicBezTo>
                        <a:pt x="42" y="0"/>
                        <a:pt x="38" y="0"/>
                        <a:pt x="37" y="3"/>
                      </a:cubicBezTo>
                      <a:cubicBezTo>
                        <a:pt x="25" y="48"/>
                        <a:pt x="19" y="94"/>
                        <a:pt x="1" y="138"/>
                      </a:cubicBezTo>
                      <a:cubicBezTo>
                        <a:pt x="-1" y="142"/>
                        <a:pt x="6" y="144"/>
                        <a:pt x="8" y="1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6100" lIns="90000" spcFirstLastPara="1" rIns="90000" wrap="square" tIns="61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" name="Google Shape;433;p25"/>
                <p:cNvSpPr/>
                <p:nvPr/>
              </p:nvSpPr>
              <p:spPr>
                <a:xfrm>
                  <a:off x="4635720" y="2012760"/>
                  <a:ext cx="14760" cy="53280"/>
                </a:xfrm>
                <a:custGeom>
                  <a:rect b="b" l="l" r="r" t="t"/>
                  <a:pathLst>
                    <a:path extrusionOk="0" h="148" w="41">
                      <a:moveTo>
                        <a:pt x="8" y="147"/>
                      </a:moveTo>
                      <a:cubicBezTo>
                        <a:pt x="28" y="103"/>
                        <a:pt x="46" y="52"/>
                        <a:pt x="41" y="3"/>
                      </a:cubicBezTo>
                      <a:cubicBezTo>
                        <a:pt x="41" y="-1"/>
                        <a:pt x="34" y="-1"/>
                        <a:pt x="34" y="3"/>
                      </a:cubicBezTo>
                      <a:cubicBezTo>
                        <a:pt x="38" y="53"/>
                        <a:pt x="14" y="97"/>
                        <a:pt x="1" y="143"/>
                      </a:cubicBezTo>
                      <a:cubicBezTo>
                        <a:pt x="-1" y="148"/>
                        <a:pt x="6" y="151"/>
                        <a:pt x="8" y="14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8275" lIns="90000" spcFirstLastPara="1" rIns="90000" wrap="square" tIns="8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" name="Google Shape;434;p25"/>
                <p:cNvSpPr/>
                <p:nvPr/>
              </p:nvSpPr>
              <p:spPr>
                <a:xfrm>
                  <a:off x="4626000" y="1992960"/>
                  <a:ext cx="6480" cy="29160"/>
                </a:xfrm>
                <a:custGeom>
                  <a:rect b="b" l="l" r="r" t="t"/>
                  <a:pathLst>
                    <a:path extrusionOk="0" h="81" w="18">
                      <a:moveTo>
                        <a:pt x="7" y="79"/>
                      </a:moveTo>
                      <a:cubicBezTo>
                        <a:pt x="15" y="55"/>
                        <a:pt x="15" y="29"/>
                        <a:pt x="18" y="4"/>
                      </a:cubicBezTo>
                      <a:cubicBezTo>
                        <a:pt x="19" y="0"/>
                        <a:pt x="13" y="-1"/>
                        <a:pt x="12" y="3"/>
                      </a:cubicBezTo>
                      <a:cubicBezTo>
                        <a:pt x="8" y="28"/>
                        <a:pt x="7" y="53"/>
                        <a:pt x="1" y="78"/>
                      </a:cubicBezTo>
                      <a:cubicBezTo>
                        <a:pt x="0" y="82"/>
                        <a:pt x="6" y="83"/>
                        <a:pt x="7" y="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" name="Google Shape;435;p25"/>
                <p:cNvSpPr/>
                <p:nvPr/>
              </p:nvSpPr>
              <p:spPr>
                <a:xfrm>
                  <a:off x="4591080" y="1978560"/>
                  <a:ext cx="7200" cy="34920"/>
                </a:xfrm>
                <a:custGeom>
                  <a:rect b="b" l="l" r="r" t="t"/>
                  <a:pathLst>
                    <a:path extrusionOk="0" h="97" w="20">
                      <a:moveTo>
                        <a:pt x="7" y="96"/>
                      </a:moveTo>
                      <a:cubicBezTo>
                        <a:pt x="22" y="68"/>
                        <a:pt x="22" y="36"/>
                        <a:pt x="18" y="5"/>
                      </a:cubicBezTo>
                      <a:cubicBezTo>
                        <a:pt x="17" y="-1"/>
                        <a:pt x="9" y="-1"/>
                        <a:pt x="8" y="5"/>
                      </a:cubicBezTo>
                      <a:cubicBezTo>
                        <a:pt x="5" y="35"/>
                        <a:pt x="13" y="65"/>
                        <a:pt x="1" y="94"/>
                      </a:cubicBezTo>
                      <a:cubicBezTo>
                        <a:pt x="0" y="97"/>
                        <a:pt x="5" y="99"/>
                        <a:pt x="7" y="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Google Shape;436;p25"/>
                <p:cNvSpPr/>
                <p:nvPr/>
              </p:nvSpPr>
              <p:spPr>
                <a:xfrm>
                  <a:off x="4592160" y="2006280"/>
                  <a:ext cx="13320" cy="45000"/>
                </a:xfrm>
                <a:custGeom>
                  <a:rect b="b" l="l" r="r" t="t"/>
                  <a:pathLst>
                    <a:path extrusionOk="0" h="125" w="37">
                      <a:moveTo>
                        <a:pt x="8" y="124"/>
                      </a:moveTo>
                      <a:cubicBezTo>
                        <a:pt x="41" y="92"/>
                        <a:pt x="33" y="45"/>
                        <a:pt x="37" y="3"/>
                      </a:cubicBezTo>
                      <a:cubicBezTo>
                        <a:pt x="38" y="0"/>
                        <a:pt x="32" y="-1"/>
                        <a:pt x="31" y="2"/>
                      </a:cubicBezTo>
                      <a:cubicBezTo>
                        <a:pt x="19" y="42"/>
                        <a:pt x="26" y="83"/>
                        <a:pt x="1" y="118"/>
                      </a:cubicBezTo>
                      <a:cubicBezTo>
                        <a:pt x="-2" y="122"/>
                        <a:pt x="4" y="127"/>
                        <a:pt x="8" y="12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37;p25"/>
                <p:cNvSpPr/>
                <p:nvPr/>
              </p:nvSpPr>
              <p:spPr>
                <a:xfrm>
                  <a:off x="4524120" y="2011680"/>
                  <a:ext cx="5040" cy="16920"/>
                </a:xfrm>
                <a:custGeom>
                  <a:rect b="b" l="l" r="r" t="t"/>
                  <a:pathLst>
                    <a:path extrusionOk="0" h="47" w="14">
                      <a:moveTo>
                        <a:pt x="6" y="2"/>
                      </a:moveTo>
                      <a:cubicBezTo>
                        <a:pt x="5" y="-1"/>
                        <a:pt x="0" y="0"/>
                        <a:pt x="0" y="3"/>
                      </a:cubicBezTo>
                      <a:cubicBezTo>
                        <a:pt x="1" y="18"/>
                        <a:pt x="2" y="33"/>
                        <a:pt x="10" y="46"/>
                      </a:cubicBezTo>
                      <a:cubicBezTo>
                        <a:pt x="12" y="49"/>
                        <a:pt x="16" y="47"/>
                        <a:pt x="14" y="44"/>
                      </a:cubicBezTo>
                      <a:cubicBezTo>
                        <a:pt x="8" y="31"/>
                        <a:pt x="8" y="16"/>
                        <a:pt x="6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" name="Google Shape;438;p25"/>
                <p:cNvSpPr/>
                <p:nvPr/>
              </p:nvSpPr>
              <p:spPr>
                <a:xfrm>
                  <a:off x="4504680" y="2004120"/>
                  <a:ext cx="11880" cy="48600"/>
                </a:xfrm>
                <a:custGeom>
                  <a:rect b="b" l="l" r="r" t="t"/>
                  <a:pathLst>
                    <a:path extrusionOk="0" h="135" w="33">
                      <a:moveTo>
                        <a:pt x="0" y="4"/>
                      </a:moveTo>
                      <a:cubicBezTo>
                        <a:pt x="-1" y="48"/>
                        <a:pt x="24" y="88"/>
                        <a:pt x="26" y="132"/>
                      </a:cubicBezTo>
                      <a:cubicBezTo>
                        <a:pt x="26" y="137"/>
                        <a:pt x="33" y="137"/>
                        <a:pt x="33" y="132"/>
                      </a:cubicBezTo>
                      <a:cubicBezTo>
                        <a:pt x="35" y="87"/>
                        <a:pt x="9" y="48"/>
                        <a:pt x="8" y="4"/>
                      </a:cubicBezTo>
                      <a:cubicBezTo>
                        <a:pt x="8" y="-1"/>
                        <a:pt x="0" y="-1"/>
                        <a:pt x="0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00" lIns="90000" spcFirstLastPara="1" rIns="90000" wrap="square" tIns="36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" name="Google Shape;439;p25"/>
                <p:cNvSpPr/>
                <p:nvPr/>
              </p:nvSpPr>
              <p:spPr>
                <a:xfrm>
                  <a:off x="4370040" y="1999440"/>
                  <a:ext cx="26640" cy="26640"/>
                </a:xfrm>
                <a:custGeom>
                  <a:rect b="b" l="l" r="r" t="t"/>
                  <a:pathLst>
                    <a:path extrusionOk="0" h="74" w="74">
                      <a:moveTo>
                        <a:pt x="32" y="39"/>
                      </a:moveTo>
                      <a:cubicBezTo>
                        <a:pt x="44" y="51"/>
                        <a:pt x="57" y="62"/>
                        <a:pt x="70" y="74"/>
                      </a:cubicBezTo>
                      <a:cubicBezTo>
                        <a:pt x="72" y="76"/>
                        <a:pt x="76" y="72"/>
                        <a:pt x="74" y="69"/>
                      </a:cubicBezTo>
                      <a:cubicBezTo>
                        <a:pt x="62" y="57"/>
                        <a:pt x="52" y="43"/>
                        <a:pt x="41" y="30"/>
                      </a:cubicBezTo>
                      <a:cubicBezTo>
                        <a:pt x="32" y="20"/>
                        <a:pt x="21" y="4"/>
                        <a:pt x="7" y="1"/>
                      </a:cubicBezTo>
                      <a:cubicBezTo>
                        <a:pt x="4" y="0"/>
                        <a:pt x="0" y="3"/>
                        <a:pt x="1" y="7"/>
                      </a:cubicBezTo>
                      <a:cubicBezTo>
                        <a:pt x="6" y="20"/>
                        <a:pt x="22" y="29"/>
                        <a:pt x="32" y="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40;p25"/>
                <p:cNvSpPr/>
                <p:nvPr/>
              </p:nvSpPr>
              <p:spPr>
                <a:xfrm>
                  <a:off x="4399920" y="2061720"/>
                  <a:ext cx="16560" cy="23040"/>
                </a:xfrm>
                <a:custGeom>
                  <a:rect b="b" l="l" r="r" t="t"/>
                  <a:pathLst>
                    <a:path extrusionOk="0" h="64" w="46">
                      <a:moveTo>
                        <a:pt x="39" y="63"/>
                      </a:moveTo>
                      <a:cubicBezTo>
                        <a:pt x="42" y="66"/>
                        <a:pt x="48" y="63"/>
                        <a:pt x="46" y="59"/>
                      </a:cubicBezTo>
                      <a:cubicBezTo>
                        <a:pt x="42" y="49"/>
                        <a:pt x="35" y="40"/>
                        <a:pt x="27" y="32"/>
                      </a:cubicBezTo>
                      <a:cubicBezTo>
                        <a:pt x="19" y="22"/>
                        <a:pt x="12" y="13"/>
                        <a:pt x="6" y="2"/>
                      </a:cubicBezTo>
                      <a:cubicBezTo>
                        <a:pt x="5" y="-1"/>
                        <a:pt x="1" y="0"/>
                        <a:pt x="1" y="3"/>
                      </a:cubicBezTo>
                      <a:cubicBezTo>
                        <a:pt x="0" y="14"/>
                        <a:pt x="9" y="24"/>
                        <a:pt x="15" y="33"/>
                      </a:cubicBezTo>
                      <a:cubicBezTo>
                        <a:pt x="22" y="43"/>
                        <a:pt x="30" y="53"/>
                        <a:pt x="39" y="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41;p25"/>
                <p:cNvSpPr/>
                <p:nvPr/>
              </p:nvSpPr>
              <p:spPr>
                <a:xfrm>
                  <a:off x="4338360" y="2028600"/>
                  <a:ext cx="38520" cy="39600"/>
                </a:xfrm>
                <a:custGeom>
                  <a:rect b="b" l="l" r="r" t="t"/>
                  <a:pathLst>
                    <a:path extrusionOk="0" h="110" w="107">
                      <a:moveTo>
                        <a:pt x="38" y="52"/>
                      </a:moveTo>
                      <a:cubicBezTo>
                        <a:pt x="61" y="69"/>
                        <a:pt x="86" y="82"/>
                        <a:pt x="100" y="108"/>
                      </a:cubicBezTo>
                      <a:cubicBezTo>
                        <a:pt x="102" y="112"/>
                        <a:pt x="109" y="109"/>
                        <a:pt x="107" y="105"/>
                      </a:cubicBezTo>
                      <a:cubicBezTo>
                        <a:pt x="98" y="83"/>
                        <a:pt x="83" y="65"/>
                        <a:pt x="66" y="50"/>
                      </a:cubicBezTo>
                      <a:cubicBezTo>
                        <a:pt x="47" y="34"/>
                        <a:pt x="28" y="15"/>
                        <a:pt x="8" y="1"/>
                      </a:cubicBezTo>
                      <a:cubicBezTo>
                        <a:pt x="5" y="-1"/>
                        <a:pt x="0" y="2"/>
                        <a:pt x="1" y="5"/>
                      </a:cubicBezTo>
                      <a:cubicBezTo>
                        <a:pt x="3" y="27"/>
                        <a:pt x="22" y="40"/>
                        <a:pt x="38" y="5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" name="Google Shape;442;p25"/>
                <p:cNvSpPr/>
                <p:nvPr/>
              </p:nvSpPr>
              <p:spPr>
                <a:xfrm>
                  <a:off x="4354560" y="2063160"/>
                  <a:ext cx="21960" cy="20160"/>
                </a:xfrm>
                <a:custGeom>
                  <a:rect b="b" l="l" r="r" t="t"/>
                  <a:pathLst>
                    <a:path extrusionOk="0" h="56" w="61">
                      <a:moveTo>
                        <a:pt x="6" y="1"/>
                      </a:moveTo>
                      <a:cubicBezTo>
                        <a:pt x="1" y="-1"/>
                        <a:pt x="-1" y="6"/>
                        <a:pt x="3" y="8"/>
                      </a:cubicBezTo>
                      <a:cubicBezTo>
                        <a:pt x="24" y="20"/>
                        <a:pt x="39" y="37"/>
                        <a:pt x="55" y="55"/>
                      </a:cubicBezTo>
                      <a:cubicBezTo>
                        <a:pt x="58" y="58"/>
                        <a:pt x="63" y="54"/>
                        <a:pt x="61" y="50"/>
                      </a:cubicBezTo>
                      <a:cubicBezTo>
                        <a:pt x="49" y="29"/>
                        <a:pt x="30" y="9"/>
                        <a:pt x="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p25"/>
                <p:cNvSpPr/>
                <p:nvPr/>
              </p:nvSpPr>
              <p:spPr>
                <a:xfrm>
                  <a:off x="4336560" y="2069640"/>
                  <a:ext cx="27720" cy="29880"/>
                </a:xfrm>
                <a:custGeom>
                  <a:rect b="b" l="l" r="r" t="t"/>
                  <a:pathLst>
                    <a:path extrusionOk="0" h="83" w="77">
                      <a:moveTo>
                        <a:pt x="3" y="9"/>
                      </a:moveTo>
                      <a:cubicBezTo>
                        <a:pt x="31" y="28"/>
                        <a:pt x="47" y="57"/>
                        <a:pt x="70" y="82"/>
                      </a:cubicBezTo>
                      <a:cubicBezTo>
                        <a:pt x="73" y="85"/>
                        <a:pt x="80" y="80"/>
                        <a:pt x="77" y="76"/>
                      </a:cubicBezTo>
                      <a:cubicBezTo>
                        <a:pt x="58" y="49"/>
                        <a:pt x="39" y="16"/>
                        <a:pt x="7" y="1"/>
                      </a:cubicBezTo>
                      <a:cubicBezTo>
                        <a:pt x="2" y="-1"/>
                        <a:pt x="-2" y="6"/>
                        <a:pt x="3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25"/>
                <p:cNvSpPr/>
                <p:nvPr/>
              </p:nvSpPr>
              <p:spPr>
                <a:xfrm>
                  <a:off x="4307400" y="2059200"/>
                  <a:ext cx="47520" cy="50040"/>
                </a:xfrm>
                <a:custGeom>
                  <a:rect b="b" l="l" r="r" t="t"/>
                  <a:pathLst>
                    <a:path extrusionOk="0" h="139" w="132">
                      <a:moveTo>
                        <a:pt x="4" y="8"/>
                      </a:moveTo>
                      <a:cubicBezTo>
                        <a:pt x="35" y="7"/>
                        <a:pt x="60" y="43"/>
                        <a:pt x="77" y="65"/>
                      </a:cubicBezTo>
                      <a:cubicBezTo>
                        <a:pt x="94" y="88"/>
                        <a:pt x="109" y="113"/>
                        <a:pt x="124" y="137"/>
                      </a:cubicBezTo>
                      <a:cubicBezTo>
                        <a:pt x="128" y="142"/>
                        <a:pt x="135" y="138"/>
                        <a:pt x="132" y="133"/>
                      </a:cubicBezTo>
                      <a:cubicBezTo>
                        <a:pt x="116" y="103"/>
                        <a:pt x="99" y="75"/>
                        <a:pt x="78" y="48"/>
                      </a:cubicBezTo>
                      <a:cubicBezTo>
                        <a:pt x="61" y="27"/>
                        <a:pt x="34" y="-3"/>
                        <a:pt x="4" y="1"/>
                      </a:cubicBezTo>
                      <a:cubicBezTo>
                        <a:pt x="-1" y="2"/>
                        <a:pt x="-1" y="9"/>
                        <a:pt x="4" y="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5025" lIns="90000" spcFirstLastPara="1" rIns="90000" wrap="square" tIns="50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Google Shape;445;p25"/>
                <p:cNvSpPr/>
                <p:nvPr/>
              </p:nvSpPr>
              <p:spPr>
                <a:xfrm>
                  <a:off x="4510800" y="1959480"/>
                  <a:ext cx="19080" cy="41760"/>
                </a:xfrm>
                <a:custGeom>
                  <a:rect b="b" l="l" r="r" t="t"/>
                  <a:pathLst>
                    <a:path extrusionOk="0" h="116" w="53">
                      <a:moveTo>
                        <a:pt x="46" y="115"/>
                      </a:moveTo>
                      <a:cubicBezTo>
                        <a:pt x="48" y="118"/>
                        <a:pt x="54" y="116"/>
                        <a:pt x="53" y="112"/>
                      </a:cubicBezTo>
                      <a:cubicBezTo>
                        <a:pt x="40" y="75"/>
                        <a:pt x="23" y="40"/>
                        <a:pt x="10" y="4"/>
                      </a:cubicBezTo>
                      <a:cubicBezTo>
                        <a:pt x="8" y="-2"/>
                        <a:pt x="-1" y="0"/>
                        <a:pt x="1" y="6"/>
                      </a:cubicBezTo>
                      <a:cubicBezTo>
                        <a:pt x="10" y="44"/>
                        <a:pt x="26" y="82"/>
                        <a:pt x="46" y="1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p25"/>
                <p:cNvSpPr/>
                <p:nvPr/>
              </p:nvSpPr>
              <p:spPr>
                <a:xfrm>
                  <a:off x="4501440" y="1970640"/>
                  <a:ext cx="11160" cy="23760"/>
                </a:xfrm>
                <a:custGeom>
                  <a:rect b="b" l="l" r="r" t="t"/>
                  <a:pathLst>
                    <a:path extrusionOk="0" h="66" w="31">
                      <a:moveTo>
                        <a:pt x="25" y="65"/>
                      </a:moveTo>
                      <a:cubicBezTo>
                        <a:pt x="25" y="68"/>
                        <a:pt x="31" y="67"/>
                        <a:pt x="31" y="64"/>
                      </a:cubicBezTo>
                      <a:cubicBezTo>
                        <a:pt x="28" y="43"/>
                        <a:pt x="27" y="11"/>
                        <a:pt x="5" y="1"/>
                      </a:cubicBezTo>
                      <a:cubicBezTo>
                        <a:pt x="2" y="-1"/>
                        <a:pt x="-1" y="4"/>
                        <a:pt x="2" y="6"/>
                      </a:cubicBezTo>
                      <a:cubicBezTo>
                        <a:pt x="20" y="18"/>
                        <a:pt x="21" y="45"/>
                        <a:pt x="25" y="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Google Shape;447;p25"/>
                <p:cNvSpPr/>
                <p:nvPr/>
              </p:nvSpPr>
              <p:spPr>
                <a:xfrm>
                  <a:off x="4251960" y="2110680"/>
                  <a:ext cx="48600" cy="23760"/>
                </a:xfrm>
                <a:custGeom>
                  <a:rect b="b" l="l" r="r" t="t"/>
                  <a:pathLst>
                    <a:path extrusionOk="0" h="66" w="135">
                      <a:moveTo>
                        <a:pt x="134" y="60"/>
                      </a:moveTo>
                      <a:cubicBezTo>
                        <a:pt x="93" y="36"/>
                        <a:pt x="51" y="12"/>
                        <a:pt x="5" y="1"/>
                      </a:cubicBezTo>
                      <a:cubicBezTo>
                        <a:pt x="0" y="-1"/>
                        <a:pt x="-2" y="7"/>
                        <a:pt x="3" y="9"/>
                      </a:cubicBezTo>
                      <a:cubicBezTo>
                        <a:pt x="47" y="26"/>
                        <a:pt x="89" y="43"/>
                        <a:pt x="130" y="66"/>
                      </a:cubicBezTo>
                      <a:cubicBezTo>
                        <a:pt x="134" y="68"/>
                        <a:pt x="138" y="63"/>
                        <a:pt x="134" y="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" name="Google Shape;448;p25"/>
                <p:cNvSpPr/>
                <p:nvPr/>
              </p:nvSpPr>
              <p:spPr>
                <a:xfrm>
                  <a:off x="4264200" y="2143800"/>
                  <a:ext cx="58320" cy="46800"/>
                </a:xfrm>
                <a:custGeom>
                  <a:rect b="b" l="l" r="r" t="t"/>
                  <a:pathLst>
                    <a:path extrusionOk="0" h="130" w="162">
                      <a:moveTo>
                        <a:pt x="2" y="2"/>
                      </a:moveTo>
                      <a:cubicBezTo>
                        <a:pt x="-1" y="3"/>
                        <a:pt x="0" y="7"/>
                        <a:pt x="3" y="7"/>
                      </a:cubicBezTo>
                      <a:cubicBezTo>
                        <a:pt x="22" y="6"/>
                        <a:pt x="32" y="23"/>
                        <a:pt x="43" y="36"/>
                      </a:cubicBezTo>
                      <a:cubicBezTo>
                        <a:pt x="54" y="48"/>
                        <a:pt x="66" y="59"/>
                        <a:pt x="79" y="69"/>
                      </a:cubicBezTo>
                      <a:cubicBezTo>
                        <a:pt x="103" y="90"/>
                        <a:pt x="128" y="109"/>
                        <a:pt x="154" y="129"/>
                      </a:cubicBezTo>
                      <a:cubicBezTo>
                        <a:pt x="159" y="133"/>
                        <a:pt x="165" y="124"/>
                        <a:pt x="161" y="120"/>
                      </a:cubicBezTo>
                      <a:cubicBezTo>
                        <a:pt x="130" y="86"/>
                        <a:pt x="90" y="62"/>
                        <a:pt x="57" y="31"/>
                      </a:cubicBezTo>
                      <a:cubicBezTo>
                        <a:pt x="40" y="15"/>
                        <a:pt x="27" y="-6"/>
                        <a:pt x="2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800" lIns="90000" spcFirstLastPara="1" rIns="90000" wrap="square" tIns="18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449;p25"/>
                <p:cNvSpPr/>
                <p:nvPr/>
              </p:nvSpPr>
              <p:spPr>
                <a:xfrm>
                  <a:off x="4286520" y="2148840"/>
                  <a:ext cx="30240" cy="24480"/>
                </a:xfrm>
                <a:custGeom>
                  <a:rect b="b" l="l" r="r" t="t"/>
                  <a:pathLst>
                    <a:path extrusionOk="0" h="68" w="84">
                      <a:moveTo>
                        <a:pt x="3" y="0"/>
                      </a:moveTo>
                      <a:cubicBezTo>
                        <a:pt x="0" y="1"/>
                        <a:pt x="-1" y="5"/>
                        <a:pt x="2" y="6"/>
                      </a:cubicBezTo>
                      <a:cubicBezTo>
                        <a:pt x="35" y="13"/>
                        <a:pt x="54" y="45"/>
                        <a:pt x="77" y="67"/>
                      </a:cubicBezTo>
                      <a:cubicBezTo>
                        <a:pt x="80" y="70"/>
                        <a:pt x="87" y="65"/>
                        <a:pt x="84" y="62"/>
                      </a:cubicBezTo>
                      <a:cubicBezTo>
                        <a:pt x="73" y="47"/>
                        <a:pt x="61" y="34"/>
                        <a:pt x="47" y="22"/>
                      </a:cubicBezTo>
                      <a:cubicBezTo>
                        <a:pt x="35" y="12"/>
                        <a:pt x="19" y="-1"/>
                        <a:pt x="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50;p25"/>
                <p:cNvSpPr/>
                <p:nvPr/>
              </p:nvSpPr>
              <p:spPr>
                <a:xfrm>
                  <a:off x="4243680" y="2198160"/>
                  <a:ext cx="40680" cy="37440"/>
                </a:xfrm>
                <a:custGeom>
                  <a:rect b="b" l="l" r="r" t="t"/>
                  <a:pathLst>
                    <a:path extrusionOk="0" h="104" w="113">
                      <a:moveTo>
                        <a:pt x="107" y="103"/>
                      </a:moveTo>
                      <a:cubicBezTo>
                        <a:pt x="110" y="107"/>
                        <a:pt x="116" y="101"/>
                        <a:pt x="112" y="98"/>
                      </a:cubicBezTo>
                      <a:cubicBezTo>
                        <a:pt x="76" y="66"/>
                        <a:pt x="41" y="34"/>
                        <a:pt x="5" y="1"/>
                      </a:cubicBezTo>
                      <a:cubicBezTo>
                        <a:pt x="3" y="-1"/>
                        <a:pt x="-1" y="3"/>
                        <a:pt x="1" y="5"/>
                      </a:cubicBezTo>
                      <a:cubicBezTo>
                        <a:pt x="36" y="39"/>
                        <a:pt x="70" y="73"/>
                        <a:pt x="107" y="10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1" name="Google Shape;451;p25"/>
                <p:cNvSpPr/>
                <p:nvPr/>
              </p:nvSpPr>
              <p:spPr>
                <a:xfrm>
                  <a:off x="4209840" y="2227680"/>
                  <a:ext cx="16200" cy="12600"/>
                </a:xfrm>
                <a:custGeom>
                  <a:rect b="b" l="l" r="r" t="t"/>
                  <a:pathLst>
                    <a:path extrusionOk="0" h="35" w="45">
                      <a:moveTo>
                        <a:pt x="42" y="35"/>
                      </a:moveTo>
                      <a:cubicBezTo>
                        <a:pt x="46" y="35"/>
                        <a:pt x="47" y="29"/>
                        <a:pt x="43" y="28"/>
                      </a:cubicBezTo>
                      <a:cubicBezTo>
                        <a:pt x="35" y="27"/>
                        <a:pt x="29" y="20"/>
                        <a:pt x="24" y="16"/>
                      </a:cubicBezTo>
                      <a:cubicBezTo>
                        <a:pt x="18" y="11"/>
                        <a:pt x="12" y="5"/>
                        <a:pt x="5" y="1"/>
                      </a:cubicBezTo>
                      <a:cubicBezTo>
                        <a:pt x="2" y="-1"/>
                        <a:pt x="-1" y="4"/>
                        <a:pt x="1" y="6"/>
                      </a:cubicBezTo>
                      <a:cubicBezTo>
                        <a:pt x="11" y="18"/>
                        <a:pt x="26" y="35"/>
                        <a:pt x="42" y="3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2" name="Google Shape;452;p25"/>
                <p:cNvSpPr/>
                <p:nvPr/>
              </p:nvSpPr>
              <p:spPr>
                <a:xfrm>
                  <a:off x="4194720" y="2234520"/>
                  <a:ext cx="26640" cy="19440"/>
                </a:xfrm>
                <a:custGeom>
                  <a:rect b="b" l="l" r="r" t="t"/>
                  <a:pathLst>
                    <a:path extrusionOk="0" h="54" w="74">
                      <a:moveTo>
                        <a:pt x="74" y="49"/>
                      </a:moveTo>
                      <a:cubicBezTo>
                        <a:pt x="54" y="29"/>
                        <a:pt x="28" y="18"/>
                        <a:pt x="6" y="1"/>
                      </a:cubicBezTo>
                      <a:cubicBezTo>
                        <a:pt x="2" y="-2"/>
                        <a:pt x="-2" y="2"/>
                        <a:pt x="1" y="6"/>
                      </a:cubicBezTo>
                      <a:cubicBezTo>
                        <a:pt x="20" y="27"/>
                        <a:pt x="48" y="35"/>
                        <a:pt x="69" y="53"/>
                      </a:cubicBezTo>
                      <a:cubicBezTo>
                        <a:pt x="72" y="56"/>
                        <a:pt x="76" y="52"/>
                        <a:pt x="74" y="4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53;p25"/>
                <p:cNvSpPr/>
                <p:nvPr/>
              </p:nvSpPr>
              <p:spPr>
                <a:xfrm>
                  <a:off x="4167000" y="2305800"/>
                  <a:ext cx="22680" cy="13320"/>
                </a:xfrm>
                <a:custGeom>
                  <a:rect b="b" l="l" r="r" t="t"/>
                  <a:pathLst>
                    <a:path extrusionOk="0" h="37" w="63">
                      <a:moveTo>
                        <a:pt x="59" y="37"/>
                      </a:moveTo>
                      <a:cubicBezTo>
                        <a:pt x="62" y="39"/>
                        <a:pt x="65" y="34"/>
                        <a:pt x="62" y="32"/>
                      </a:cubicBezTo>
                      <a:cubicBezTo>
                        <a:pt x="43" y="21"/>
                        <a:pt x="24" y="10"/>
                        <a:pt x="5" y="1"/>
                      </a:cubicBezTo>
                      <a:cubicBezTo>
                        <a:pt x="2" y="0"/>
                        <a:pt x="-1" y="4"/>
                        <a:pt x="2" y="5"/>
                      </a:cubicBezTo>
                      <a:cubicBezTo>
                        <a:pt x="20" y="18"/>
                        <a:pt x="40" y="26"/>
                        <a:pt x="59" y="3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54;p25"/>
                <p:cNvSpPr/>
                <p:nvPr/>
              </p:nvSpPr>
              <p:spPr>
                <a:xfrm>
                  <a:off x="4331520" y="2454480"/>
                  <a:ext cx="20160" cy="153360"/>
                </a:xfrm>
                <a:custGeom>
                  <a:rect b="b" l="l" r="r" t="t"/>
                  <a:pathLst>
                    <a:path extrusionOk="0" h="426" w="56">
                      <a:moveTo>
                        <a:pt x="12" y="424"/>
                      </a:moveTo>
                      <a:cubicBezTo>
                        <a:pt x="43" y="370"/>
                        <a:pt x="45" y="304"/>
                        <a:pt x="49" y="243"/>
                      </a:cubicBezTo>
                      <a:cubicBezTo>
                        <a:pt x="54" y="163"/>
                        <a:pt x="60" y="84"/>
                        <a:pt x="53" y="3"/>
                      </a:cubicBezTo>
                      <a:cubicBezTo>
                        <a:pt x="53" y="-1"/>
                        <a:pt x="48" y="-1"/>
                        <a:pt x="48" y="3"/>
                      </a:cubicBezTo>
                      <a:cubicBezTo>
                        <a:pt x="52" y="76"/>
                        <a:pt x="41" y="147"/>
                        <a:pt x="34" y="220"/>
                      </a:cubicBezTo>
                      <a:cubicBezTo>
                        <a:pt x="26" y="288"/>
                        <a:pt x="23" y="353"/>
                        <a:pt x="1" y="419"/>
                      </a:cubicBezTo>
                      <a:cubicBezTo>
                        <a:pt x="-1" y="425"/>
                        <a:pt x="8" y="429"/>
                        <a:pt x="12" y="42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55;p25"/>
                <p:cNvSpPr/>
                <p:nvPr/>
              </p:nvSpPr>
              <p:spPr>
                <a:xfrm>
                  <a:off x="4358520" y="2495880"/>
                  <a:ext cx="4320" cy="46800"/>
                </a:xfrm>
                <a:custGeom>
                  <a:rect b="b" l="l" r="r" t="t"/>
                  <a:pathLst>
                    <a:path extrusionOk="0" h="130" w="12">
                      <a:moveTo>
                        <a:pt x="4" y="128"/>
                      </a:moveTo>
                      <a:cubicBezTo>
                        <a:pt x="4" y="131"/>
                        <a:pt x="9" y="132"/>
                        <a:pt x="9" y="129"/>
                      </a:cubicBezTo>
                      <a:cubicBezTo>
                        <a:pt x="15" y="87"/>
                        <a:pt x="12" y="44"/>
                        <a:pt x="6" y="2"/>
                      </a:cubicBezTo>
                      <a:cubicBezTo>
                        <a:pt x="5" y="-1"/>
                        <a:pt x="0" y="0"/>
                        <a:pt x="0" y="3"/>
                      </a:cubicBezTo>
                      <a:cubicBezTo>
                        <a:pt x="5" y="45"/>
                        <a:pt x="5" y="86"/>
                        <a:pt x="4" y="1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800" lIns="90000" spcFirstLastPara="1" rIns="90000" wrap="square" tIns="18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p25"/>
                <p:cNvSpPr/>
                <p:nvPr/>
              </p:nvSpPr>
              <p:spPr>
                <a:xfrm>
                  <a:off x="4366440" y="2526840"/>
                  <a:ext cx="2880" cy="18720"/>
                </a:xfrm>
                <a:custGeom>
                  <a:rect b="b" l="l" r="r" t="t"/>
                  <a:pathLst>
                    <a:path extrusionOk="0" h="52" w="8">
                      <a:moveTo>
                        <a:pt x="6" y="49"/>
                      </a:moveTo>
                      <a:cubicBezTo>
                        <a:pt x="8" y="34"/>
                        <a:pt x="8" y="19"/>
                        <a:pt x="8" y="3"/>
                      </a:cubicBezTo>
                      <a:cubicBezTo>
                        <a:pt x="8" y="0"/>
                        <a:pt x="2" y="0"/>
                        <a:pt x="2" y="3"/>
                      </a:cubicBezTo>
                      <a:cubicBezTo>
                        <a:pt x="2" y="19"/>
                        <a:pt x="1" y="34"/>
                        <a:pt x="0" y="49"/>
                      </a:cubicBezTo>
                      <a:cubicBezTo>
                        <a:pt x="0" y="53"/>
                        <a:pt x="5" y="53"/>
                        <a:pt x="6" y="4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7" name="Google Shape;457;p25"/>
                <p:cNvSpPr/>
                <p:nvPr/>
              </p:nvSpPr>
              <p:spPr>
                <a:xfrm>
                  <a:off x="4522320" y="2522880"/>
                  <a:ext cx="62280" cy="56520"/>
                </a:xfrm>
                <a:custGeom>
                  <a:rect b="b" l="l" r="r" t="t"/>
                  <a:pathLst>
                    <a:path extrusionOk="0" h="157" w="173">
                      <a:moveTo>
                        <a:pt x="4" y="157"/>
                      </a:moveTo>
                      <a:cubicBezTo>
                        <a:pt x="58" y="110"/>
                        <a:pt x="147" y="76"/>
                        <a:pt x="173" y="4"/>
                      </a:cubicBezTo>
                      <a:cubicBezTo>
                        <a:pt x="174" y="1"/>
                        <a:pt x="169" y="-1"/>
                        <a:pt x="167" y="1"/>
                      </a:cubicBezTo>
                      <a:cubicBezTo>
                        <a:pt x="142" y="31"/>
                        <a:pt x="118" y="57"/>
                        <a:pt x="87" y="82"/>
                      </a:cubicBezTo>
                      <a:cubicBezTo>
                        <a:pt x="57" y="105"/>
                        <a:pt x="27" y="126"/>
                        <a:pt x="1" y="154"/>
                      </a:cubicBezTo>
                      <a:cubicBezTo>
                        <a:pt x="-1" y="156"/>
                        <a:pt x="2" y="159"/>
                        <a:pt x="4" y="15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1500" lIns="90000" spcFirstLastPara="1" rIns="90000" wrap="square" tIns="115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8" name="Google Shape;458;p25"/>
                <p:cNvSpPr/>
                <p:nvPr/>
              </p:nvSpPr>
              <p:spPr>
                <a:xfrm>
                  <a:off x="4538880" y="2519280"/>
                  <a:ext cx="30240" cy="30960"/>
                </a:xfrm>
                <a:custGeom>
                  <a:rect b="b" l="l" r="r" t="t"/>
                  <a:pathLst>
                    <a:path extrusionOk="0" h="86" w="84">
                      <a:moveTo>
                        <a:pt x="7" y="86"/>
                      </a:moveTo>
                      <a:cubicBezTo>
                        <a:pt x="36" y="62"/>
                        <a:pt x="60" y="32"/>
                        <a:pt x="84" y="4"/>
                      </a:cubicBezTo>
                      <a:cubicBezTo>
                        <a:pt x="86" y="2"/>
                        <a:pt x="83" y="-1"/>
                        <a:pt x="82" y="1"/>
                      </a:cubicBezTo>
                      <a:cubicBezTo>
                        <a:pt x="55" y="27"/>
                        <a:pt x="27" y="53"/>
                        <a:pt x="2" y="80"/>
                      </a:cubicBezTo>
                      <a:cubicBezTo>
                        <a:pt x="-2" y="84"/>
                        <a:pt x="3" y="88"/>
                        <a:pt x="7" y="8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59;p25"/>
                <p:cNvSpPr/>
                <p:nvPr/>
              </p:nvSpPr>
              <p:spPr>
                <a:xfrm>
                  <a:off x="4398120" y="2476080"/>
                  <a:ext cx="69840" cy="151200"/>
                </a:xfrm>
                <a:custGeom>
                  <a:rect b="b" l="l" r="r" t="t"/>
                  <a:pathLst>
                    <a:path extrusionOk="0" h="420" w="194">
                      <a:moveTo>
                        <a:pt x="5" y="419"/>
                      </a:moveTo>
                      <a:cubicBezTo>
                        <a:pt x="52" y="366"/>
                        <a:pt x="87" y="305"/>
                        <a:pt x="114" y="240"/>
                      </a:cubicBezTo>
                      <a:cubicBezTo>
                        <a:pt x="145" y="166"/>
                        <a:pt x="176" y="87"/>
                        <a:pt x="194" y="9"/>
                      </a:cubicBezTo>
                      <a:cubicBezTo>
                        <a:pt x="196" y="2"/>
                        <a:pt x="186" y="-3"/>
                        <a:pt x="183" y="4"/>
                      </a:cubicBezTo>
                      <a:cubicBezTo>
                        <a:pt x="148" y="65"/>
                        <a:pt x="132" y="136"/>
                        <a:pt x="109" y="202"/>
                      </a:cubicBezTo>
                      <a:cubicBezTo>
                        <a:pt x="82" y="278"/>
                        <a:pt x="51" y="352"/>
                        <a:pt x="1" y="416"/>
                      </a:cubicBezTo>
                      <a:cubicBezTo>
                        <a:pt x="-1" y="418"/>
                        <a:pt x="2" y="422"/>
                        <a:pt x="5" y="41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" name="Google Shape;460;p25"/>
                <p:cNvSpPr/>
                <p:nvPr/>
              </p:nvSpPr>
              <p:spPr>
                <a:xfrm>
                  <a:off x="4445640" y="2459880"/>
                  <a:ext cx="16200" cy="41400"/>
                </a:xfrm>
                <a:custGeom>
                  <a:rect b="b" l="l" r="r" t="t"/>
                  <a:pathLst>
                    <a:path extrusionOk="0" h="115" w="45">
                      <a:moveTo>
                        <a:pt x="5" y="114"/>
                      </a:moveTo>
                      <a:cubicBezTo>
                        <a:pt x="25" y="79"/>
                        <a:pt x="40" y="43"/>
                        <a:pt x="45" y="2"/>
                      </a:cubicBezTo>
                      <a:cubicBezTo>
                        <a:pt x="46" y="0"/>
                        <a:pt x="42" y="0"/>
                        <a:pt x="41" y="2"/>
                      </a:cubicBezTo>
                      <a:cubicBezTo>
                        <a:pt x="31" y="40"/>
                        <a:pt x="16" y="75"/>
                        <a:pt x="1" y="111"/>
                      </a:cubicBezTo>
                      <a:cubicBezTo>
                        <a:pt x="-1" y="114"/>
                        <a:pt x="4" y="117"/>
                        <a:pt x="5" y="11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" name="Google Shape;461;p25"/>
                <p:cNvSpPr/>
                <p:nvPr/>
              </p:nvSpPr>
              <p:spPr>
                <a:xfrm>
                  <a:off x="4510440" y="2617200"/>
                  <a:ext cx="61560" cy="33120"/>
                </a:xfrm>
                <a:custGeom>
                  <a:rect b="b" l="l" r="r" t="t"/>
                  <a:pathLst>
                    <a:path extrusionOk="0" h="92" w="171">
                      <a:moveTo>
                        <a:pt x="3" y="92"/>
                      </a:moveTo>
                      <a:cubicBezTo>
                        <a:pt x="63" y="71"/>
                        <a:pt x="118" y="40"/>
                        <a:pt x="171" y="6"/>
                      </a:cubicBezTo>
                      <a:cubicBezTo>
                        <a:pt x="173" y="4"/>
                        <a:pt x="171" y="-1"/>
                        <a:pt x="168" y="1"/>
                      </a:cubicBezTo>
                      <a:cubicBezTo>
                        <a:pt x="114" y="33"/>
                        <a:pt x="61" y="65"/>
                        <a:pt x="2" y="88"/>
                      </a:cubicBezTo>
                      <a:cubicBezTo>
                        <a:pt x="0" y="89"/>
                        <a:pt x="1" y="92"/>
                        <a:pt x="3" y="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25"/>
                <p:cNvSpPr/>
                <p:nvPr/>
              </p:nvSpPr>
              <p:spPr>
                <a:xfrm>
                  <a:off x="4536000" y="2597040"/>
                  <a:ext cx="52560" cy="29520"/>
                </a:xfrm>
                <a:custGeom>
                  <a:rect b="b" l="l" r="r" t="t"/>
                  <a:pathLst>
                    <a:path extrusionOk="0" h="82" w="146">
                      <a:moveTo>
                        <a:pt x="4" y="82"/>
                      </a:moveTo>
                      <a:cubicBezTo>
                        <a:pt x="54" y="61"/>
                        <a:pt x="101" y="36"/>
                        <a:pt x="146" y="5"/>
                      </a:cubicBezTo>
                      <a:cubicBezTo>
                        <a:pt x="148" y="3"/>
                        <a:pt x="146" y="-1"/>
                        <a:pt x="143" y="1"/>
                      </a:cubicBezTo>
                      <a:cubicBezTo>
                        <a:pt x="98" y="30"/>
                        <a:pt x="50" y="54"/>
                        <a:pt x="2" y="78"/>
                      </a:cubicBezTo>
                      <a:cubicBezTo>
                        <a:pt x="-1" y="79"/>
                        <a:pt x="2" y="83"/>
                        <a:pt x="4" y="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p25"/>
                <p:cNvSpPr/>
                <p:nvPr/>
              </p:nvSpPr>
              <p:spPr>
                <a:xfrm>
                  <a:off x="4545000" y="2595240"/>
                  <a:ext cx="38160" cy="21960"/>
                </a:xfrm>
                <a:custGeom>
                  <a:rect b="b" l="l" r="r" t="t"/>
                  <a:pathLst>
                    <a:path extrusionOk="0" h="61" w="106">
                      <a:moveTo>
                        <a:pt x="3" y="61"/>
                      </a:moveTo>
                      <a:cubicBezTo>
                        <a:pt x="39" y="46"/>
                        <a:pt x="73" y="26"/>
                        <a:pt x="106" y="4"/>
                      </a:cubicBezTo>
                      <a:cubicBezTo>
                        <a:pt x="107" y="2"/>
                        <a:pt x="106" y="-1"/>
                        <a:pt x="104" y="1"/>
                      </a:cubicBezTo>
                      <a:cubicBezTo>
                        <a:pt x="71" y="21"/>
                        <a:pt x="37" y="42"/>
                        <a:pt x="1" y="57"/>
                      </a:cubicBezTo>
                      <a:cubicBezTo>
                        <a:pt x="-1" y="58"/>
                        <a:pt x="0" y="62"/>
                        <a:pt x="3" y="6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25"/>
                <p:cNvSpPr/>
                <p:nvPr/>
              </p:nvSpPr>
              <p:spPr>
                <a:xfrm>
                  <a:off x="4550760" y="2581200"/>
                  <a:ext cx="43560" cy="24840"/>
                </a:xfrm>
                <a:custGeom>
                  <a:rect b="b" l="l" r="r" t="t"/>
                  <a:pathLst>
                    <a:path extrusionOk="0" h="69" w="121">
                      <a:moveTo>
                        <a:pt x="3" y="68"/>
                      </a:moveTo>
                      <a:cubicBezTo>
                        <a:pt x="42" y="46"/>
                        <a:pt x="82" y="26"/>
                        <a:pt x="121" y="4"/>
                      </a:cubicBezTo>
                      <a:cubicBezTo>
                        <a:pt x="123" y="3"/>
                        <a:pt x="121" y="0"/>
                        <a:pt x="119" y="1"/>
                      </a:cubicBezTo>
                      <a:cubicBezTo>
                        <a:pt x="80" y="23"/>
                        <a:pt x="39" y="41"/>
                        <a:pt x="1" y="65"/>
                      </a:cubicBezTo>
                      <a:cubicBezTo>
                        <a:pt x="-1" y="67"/>
                        <a:pt x="1" y="70"/>
                        <a:pt x="3" y="69"/>
                      </a:cubicBezTo>
                      <a:lnTo>
                        <a:pt x="3" y="6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25"/>
                <p:cNvSpPr/>
                <p:nvPr/>
              </p:nvSpPr>
              <p:spPr>
                <a:xfrm>
                  <a:off x="4407840" y="2535840"/>
                  <a:ext cx="22320" cy="64440"/>
                </a:xfrm>
                <a:custGeom>
                  <a:rect b="b" l="l" r="r" t="t"/>
                  <a:pathLst>
                    <a:path extrusionOk="0" h="179" w="62">
                      <a:moveTo>
                        <a:pt x="6" y="178"/>
                      </a:moveTo>
                      <a:cubicBezTo>
                        <a:pt x="37" y="124"/>
                        <a:pt x="43" y="61"/>
                        <a:pt x="62" y="3"/>
                      </a:cubicBezTo>
                      <a:cubicBezTo>
                        <a:pt x="63" y="1"/>
                        <a:pt x="59" y="0"/>
                        <a:pt x="58" y="2"/>
                      </a:cubicBezTo>
                      <a:cubicBezTo>
                        <a:pt x="38" y="60"/>
                        <a:pt x="28" y="119"/>
                        <a:pt x="1" y="175"/>
                      </a:cubicBezTo>
                      <a:cubicBezTo>
                        <a:pt x="-1" y="178"/>
                        <a:pt x="4" y="181"/>
                        <a:pt x="6" y="1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9425" lIns="90000" spcFirstLastPara="1" rIns="90000" wrap="square" tIns="19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25"/>
                <p:cNvSpPr/>
                <p:nvPr/>
              </p:nvSpPr>
              <p:spPr>
                <a:xfrm>
                  <a:off x="4403520" y="2556000"/>
                  <a:ext cx="12240" cy="29160"/>
                </a:xfrm>
                <a:custGeom>
                  <a:rect b="b" l="l" r="r" t="t"/>
                  <a:pathLst>
                    <a:path extrusionOk="0" h="81" w="34">
                      <a:moveTo>
                        <a:pt x="4" y="81"/>
                      </a:moveTo>
                      <a:cubicBezTo>
                        <a:pt x="18" y="56"/>
                        <a:pt x="31" y="32"/>
                        <a:pt x="34" y="3"/>
                      </a:cubicBezTo>
                      <a:cubicBezTo>
                        <a:pt x="35" y="0"/>
                        <a:pt x="30" y="0"/>
                        <a:pt x="29" y="3"/>
                      </a:cubicBezTo>
                      <a:cubicBezTo>
                        <a:pt x="27" y="30"/>
                        <a:pt x="14" y="55"/>
                        <a:pt x="1" y="79"/>
                      </a:cubicBezTo>
                      <a:cubicBezTo>
                        <a:pt x="0" y="81"/>
                        <a:pt x="3" y="83"/>
                        <a:pt x="4" y="8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25"/>
                <p:cNvSpPr/>
                <p:nvPr/>
              </p:nvSpPr>
              <p:spPr>
                <a:xfrm>
                  <a:off x="4375080" y="2417040"/>
                  <a:ext cx="3960" cy="65520"/>
                </a:xfrm>
                <a:custGeom>
                  <a:rect b="b" l="l" r="r" t="t"/>
                  <a:pathLst>
                    <a:path extrusionOk="0" h="182" w="11">
                      <a:moveTo>
                        <a:pt x="5" y="180"/>
                      </a:moveTo>
                      <a:cubicBezTo>
                        <a:pt x="10" y="120"/>
                        <a:pt x="17" y="61"/>
                        <a:pt x="5" y="2"/>
                      </a:cubicBezTo>
                      <a:cubicBezTo>
                        <a:pt x="5" y="-1"/>
                        <a:pt x="0" y="0"/>
                        <a:pt x="1" y="3"/>
                      </a:cubicBezTo>
                      <a:cubicBezTo>
                        <a:pt x="10" y="61"/>
                        <a:pt x="4" y="121"/>
                        <a:pt x="1" y="180"/>
                      </a:cubicBezTo>
                      <a:cubicBezTo>
                        <a:pt x="1" y="183"/>
                        <a:pt x="5" y="183"/>
                        <a:pt x="6" y="180"/>
                      </a:cubicBezTo>
                      <a:lnTo>
                        <a:pt x="5" y="1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0500" lIns="90000" spcFirstLastPara="1" rIns="90000" wrap="square" tIns="205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25"/>
                <p:cNvSpPr/>
                <p:nvPr/>
              </p:nvSpPr>
              <p:spPr>
                <a:xfrm>
                  <a:off x="4371840" y="2428200"/>
                  <a:ext cx="2880" cy="36360"/>
                </a:xfrm>
                <a:custGeom>
                  <a:rect b="b" l="l" r="r" t="t"/>
                  <a:pathLst>
                    <a:path extrusionOk="0" h="101" w="8">
                      <a:moveTo>
                        <a:pt x="8" y="100"/>
                      </a:moveTo>
                      <a:cubicBezTo>
                        <a:pt x="8" y="67"/>
                        <a:pt x="8" y="35"/>
                        <a:pt x="5" y="2"/>
                      </a:cubicBezTo>
                      <a:cubicBezTo>
                        <a:pt x="4" y="0"/>
                        <a:pt x="0" y="0"/>
                        <a:pt x="1" y="2"/>
                      </a:cubicBezTo>
                      <a:cubicBezTo>
                        <a:pt x="4" y="35"/>
                        <a:pt x="4" y="67"/>
                        <a:pt x="5" y="100"/>
                      </a:cubicBezTo>
                      <a:cubicBezTo>
                        <a:pt x="5" y="102"/>
                        <a:pt x="8" y="102"/>
                        <a:pt x="8" y="1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25"/>
                <p:cNvSpPr/>
                <p:nvPr/>
              </p:nvSpPr>
              <p:spPr>
                <a:xfrm>
                  <a:off x="4362840" y="2427480"/>
                  <a:ext cx="3240" cy="30600"/>
                </a:xfrm>
                <a:custGeom>
                  <a:rect b="b" l="l" r="r" t="t"/>
                  <a:pathLst>
                    <a:path extrusionOk="0" h="85" w="9">
                      <a:moveTo>
                        <a:pt x="9" y="83"/>
                      </a:moveTo>
                      <a:cubicBezTo>
                        <a:pt x="5" y="56"/>
                        <a:pt x="4" y="30"/>
                        <a:pt x="4" y="3"/>
                      </a:cubicBezTo>
                      <a:cubicBezTo>
                        <a:pt x="4" y="0"/>
                        <a:pt x="0" y="0"/>
                        <a:pt x="0" y="3"/>
                      </a:cubicBezTo>
                      <a:cubicBezTo>
                        <a:pt x="0" y="30"/>
                        <a:pt x="0" y="57"/>
                        <a:pt x="6" y="84"/>
                      </a:cubicBezTo>
                      <a:cubicBezTo>
                        <a:pt x="6" y="86"/>
                        <a:pt x="10" y="85"/>
                        <a:pt x="9" y="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25"/>
                <p:cNvSpPr/>
                <p:nvPr/>
              </p:nvSpPr>
              <p:spPr>
                <a:xfrm>
                  <a:off x="4255920" y="2568240"/>
                  <a:ext cx="4680" cy="33120"/>
                </a:xfrm>
                <a:custGeom>
                  <a:rect b="b" l="l" r="r" t="t"/>
                  <a:pathLst>
                    <a:path extrusionOk="0" h="92" w="13">
                      <a:moveTo>
                        <a:pt x="13" y="90"/>
                      </a:moveTo>
                      <a:cubicBezTo>
                        <a:pt x="11" y="61"/>
                        <a:pt x="8" y="31"/>
                        <a:pt x="4" y="2"/>
                      </a:cubicBezTo>
                      <a:cubicBezTo>
                        <a:pt x="3" y="0"/>
                        <a:pt x="0" y="0"/>
                        <a:pt x="0" y="2"/>
                      </a:cubicBezTo>
                      <a:cubicBezTo>
                        <a:pt x="4" y="31"/>
                        <a:pt x="7" y="61"/>
                        <a:pt x="9" y="90"/>
                      </a:cubicBezTo>
                      <a:cubicBezTo>
                        <a:pt x="9" y="93"/>
                        <a:pt x="14" y="93"/>
                        <a:pt x="13" y="9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25"/>
                <p:cNvSpPr/>
                <p:nvPr/>
              </p:nvSpPr>
              <p:spPr>
                <a:xfrm>
                  <a:off x="4205880" y="2372040"/>
                  <a:ext cx="42840" cy="133920"/>
                </a:xfrm>
                <a:custGeom>
                  <a:rect b="b" l="l" r="r" t="t"/>
                  <a:pathLst>
                    <a:path extrusionOk="0" h="372" w="119">
                      <a:moveTo>
                        <a:pt x="33" y="71"/>
                      </a:moveTo>
                      <a:cubicBezTo>
                        <a:pt x="41" y="97"/>
                        <a:pt x="52" y="122"/>
                        <a:pt x="62" y="148"/>
                      </a:cubicBezTo>
                      <a:cubicBezTo>
                        <a:pt x="89" y="219"/>
                        <a:pt x="103" y="294"/>
                        <a:pt x="111" y="369"/>
                      </a:cubicBezTo>
                      <a:cubicBezTo>
                        <a:pt x="112" y="374"/>
                        <a:pt x="120" y="374"/>
                        <a:pt x="119" y="369"/>
                      </a:cubicBezTo>
                      <a:cubicBezTo>
                        <a:pt x="115" y="288"/>
                        <a:pt x="97" y="209"/>
                        <a:pt x="66" y="133"/>
                      </a:cubicBezTo>
                      <a:cubicBezTo>
                        <a:pt x="55" y="103"/>
                        <a:pt x="43" y="74"/>
                        <a:pt x="32" y="44"/>
                      </a:cubicBezTo>
                      <a:cubicBezTo>
                        <a:pt x="26" y="28"/>
                        <a:pt x="18" y="10"/>
                        <a:pt x="3" y="1"/>
                      </a:cubicBezTo>
                      <a:cubicBezTo>
                        <a:pt x="1" y="0"/>
                        <a:pt x="-1" y="3"/>
                        <a:pt x="1" y="4"/>
                      </a:cubicBezTo>
                      <a:cubicBezTo>
                        <a:pt x="21" y="19"/>
                        <a:pt x="27" y="48"/>
                        <a:pt x="33" y="7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2" name="Google Shape;472;p25"/>
                <p:cNvSpPr/>
                <p:nvPr/>
              </p:nvSpPr>
              <p:spPr>
                <a:xfrm>
                  <a:off x="4215240" y="2444040"/>
                  <a:ext cx="20520" cy="69120"/>
                </a:xfrm>
                <a:custGeom>
                  <a:rect b="b" l="l" r="r" t="t"/>
                  <a:pathLst>
                    <a:path extrusionOk="0" h="192" w="57">
                      <a:moveTo>
                        <a:pt x="1" y="3"/>
                      </a:moveTo>
                      <a:cubicBezTo>
                        <a:pt x="19" y="65"/>
                        <a:pt x="41" y="126"/>
                        <a:pt x="52" y="190"/>
                      </a:cubicBezTo>
                      <a:cubicBezTo>
                        <a:pt x="52" y="194"/>
                        <a:pt x="58" y="192"/>
                        <a:pt x="57" y="189"/>
                      </a:cubicBezTo>
                      <a:cubicBezTo>
                        <a:pt x="48" y="124"/>
                        <a:pt x="25" y="64"/>
                        <a:pt x="6" y="2"/>
                      </a:cubicBezTo>
                      <a:cubicBezTo>
                        <a:pt x="5" y="-1"/>
                        <a:pt x="0" y="0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4100" lIns="90000" spcFirstLastPara="1" rIns="90000" wrap="square" tIns="241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3" name="Google Shape;473;p25"/>
                <p:cNvSpPr/>
                <p:nvPr/>
              </p:nvSpPr>
              <p:spPr>
                <a:xfrm>
                  <a:off x="4070520" y="2476440"/>
                  <a:ext cx="100440" cy="151920"/>
                </a:xfrm>
                <a:custGeom>
                  <a:rect b="b" l="l" r="r" t="t"/>
                  <a:pathLst>
                    <a:path extrusionOk="0" h="422" w="279">
                      <a:moveTo>
                        <a:pt x="210" y="365"/>
                      </a:moveTo>
                      <a:cubicBezTo>
                        <a:pt x="226" y="387"/>
                        <a:pt x="245" y="414"/>
                        <a:pt x="272" y="422"/>
                      </a:cubicBezTo>
                      <a:cubicBezTo>
                        <a:pt x="276" y="424"/>
                        <a:pt x="281" y="418"/>
                        <a:pt x="278" y="413"/>
                      </a:cubicBezTo>
                      <a:cubicBezTo>
                        <a:pt x="260" y="387"/>
                        <a:pt x="234" y="364"/>
                        <a:pt x="215" y="338"/>
                      </a:cubicBezTo>
                      <a:cubicBezTo>
                        <a:pt x="194" y="309"/>
                        <a:pt x="177" y="278"/>
                        <a:pt x="159" y="248"/>
                      </a:cubicBezTo>
                      <a:cubicBezTo>
                        <a:pt x="109" y="164"/>
                        <a:pt x="56" y="83"/>
                        <a:pt x="3" y="1"/>
                      </a:cubicBezTo>
                      <a:cubicBezTo>
                        <a:pt x="2" y="0"/>
                        <a:pt x="0" y="1"/>
                        <a:pt x="1" y="3"/>
                      </a:cubicBezTo>
                      <a:cubicBezTo>
                        <a:pt x="51" y="89"/>
                        <a:pt x="104" y="175"/>
                        <a:pt x="151" y="264"/>
                      </a:cubicBezTo>
                      <a:cubicBezTo>
                        <a:pt x="169" y="298"/>
                        <a:pt x="188" y="333"/>
                        <a:pt x="210" y="3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25"/>
                <p:cNvSpPr/>
                <p:nvPr/>
              </p:nvSpPr>
              <p:spPr>
                <a:xfrm>
                  <a:off x="4120200" y="2541240"/>
                  <a:ext cx="29880" cy="39960"/>
                </a:xfrm>
                <a:custGeom>
                  <a:rect b="b" l="l" r="r" t="t"/>
                  <a:pathLst>
                    <a:path extrusionOk="0" h="111" w="83">
                      <a:moveTo>
                        <a:pt x="1" y="3"/>
                      </a:moveTo>
                      <a:cubicBezTo>
                        <a:pt x="24" y="41"/>
                        <a:pt x="53" y="74"/>
                        <a:pt x="78" y="110"/>
                      </a:cubicBezTo>
                      <a:cubicBezTo>
                        <a:pt x="80" y="113"/>
                        <a:pt x="84" y="110"/>
                        <a:pt x="83" y="107"/>
                      </a:cubicBezTo>
                      <a:cubicBezTo>
                        <a:pt x="62" y="68"/>
                        <a:pt x="31" y="36"/>
                        <a:pt x="5" y="1"/>
                      </a:cubicBezTo>
                      <a:cubicBezTo>
                        <a:pt x="3" y="-1"/>
                        <a:pt x="0" y="1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5" name="Google Shape;475;p25"/>
                <p:cNvSpPr/>
                <p:nvPr/>
              </p:nvSpPr>
              <p:spPr>
                <a:xfrm>
                  <a:off x="4149000" y="2562480"/>
                  <a:ext cx="20880" cy="37800"/>
                </a:xfrm>
                <a:custGeom>
                  <a:rect b="b" l="l" r="r" t="t"/>
                  <a:pathLst>
                    <a:path extrusionOk="0" h="105" w="58">
                      <a:moveTo>
                        <a:pt x="1" y="4"/>
                      </a:moveTo>
                      <a:cubicBezTo>
                        <a:pt x="6" y="41"/>
                        <a:pt x="34" y="73"/>
                        <a:pt x="53" y="104"/>
                      </a:cubicBezTo>
                      <a:cubicBezTo>
                        <a:pt x="55" y="106"/>
                        <a:pt x="59" y="105"/>
                        <a:pt x="58" y="102"/>
                      </a:cubicBezTo>
                      <a:cubicBezTo>
                        <a:pt x="47" y="66"/>
                        <a:pt x="14" y="41"/>
                        <a:pt x="7" y="3"/>
                      </a:cubicBezTo>
                      <a:cubicBezTo>
                        <a:pt x="6" y="-1"/>
                        <a:pt x="0" y="0"/>
                        <a:pt x="1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6" name="Google Shape;476;p25"/>
                <p:cNvSpPr/>
                <p:nvPr/>
              </p:nvSpPr>
              <p:spPr>
                <a:xfrm>
                  <a:off x="4110480" y="2412000"/>
                  <a:ext cx="86400" cy="165600"/>
                </a:xfrm>
                <a:custGeom>
                  <a:rect b="b" l="l" r="r" t="t"/>
                  <a:pathLst>
                    <a:path extrusionOk="0" h="460" w="240">
                      <a:moveTo>
                        <a:pt x="1" y="5"/>
                      </a:moveTo>
                      <a:cubicBezTo>
                        <a:pt x="60" y="56"/>
                        <a:pt x="86" y="135"/>
                        <a:pt x="119" y="204"/>
                      </a:cubicBezTo>
                      <a:cubicBezTo>
                        <a:pt x="158" y="288"/>
                        <a:pt x="205" y="368"/>
                        <a:pt x="231" y="457"/>
                      </a:cubicBezTo>
                      <a:cubicBezTo>
                        <a:pt x="233" y="462"/>
                        <a:pt x="241" y="462"/>
                        <a:pt x="240" y="456"/>
                      </a:cubicBezTo>
                      <a:cubicBezTo>
                        <a:pt x="233" y="360"/>
                        <a:pt x="178" y="278"/>
                        <a:pt x="133" y="195"/>
                      </a:cubicBezTo>
                      <a:cubicBezTo>
                        <a:pt x="97" y="127"/>
                        <a:pt x="69" y="48"/>
                        <a:pt x="4" y="1"/>
                      </a:cubicBezTo>
                      <a:cubicBezTo>
                        <a:pt x="2" y="0"/>
                        <a:pt x="-1" y="3"/>
                        <a:pt x="1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7" name="Google Shape;477;p25"/>
                <p:cNvSpPr/>
                <p:nvPr/>
              </p:nvSpPr>
              <p:spPr>
                <a:xfrm>
                  <a:off x="4196520" y="2534400"/>
                  <a:ext cx="12960" cy="30240"/>
                </a:xfrm>
                <a:custGeom>
                  <a:rect b="b" l="l" r="r" t="t"/>
                  <a:pathLst>
                    <a:path extrusionOk="0" h="84" w="36">
                      <a:moveTo>
                        <a:pt x="36" y="81"/>
                      </a:moveTo>
                      <a:cubicBezTo>
                        <a:pt x="29" y="53"/>
                        <a:pt x="10" y="31"/>
                        <a:pt x="7" y="3"/>
                      </a:cubicBezTo>
                      <a:cubicBezTo>
                        <a:pt x="7" y="-1"/>
                        <a:pt x="0" y="-1"/>
                        <a:pt x="1" y="3"/>
                      </a:cubicBezTo>
                      <a:cubicBezTo>
                        <a:pt x="3" y="31"/>
                        <a:pt x="18" y="58"/>
                        <a:pt x="31" y="83"/>
                      </a:cubicBezTo>
                      <a:cubicBezTo>
                        <a:pt x="32" y="86"/>
                        <a:pt x="37" y="84"/>
                        <a:pt x="36" y="8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8" name="Google Shape;478;p25"/>
                <p:cNvSpPr/>
                <p:nvPr/>
              </p:nvSpPr>
              <p:spPr>
                <a:xfrm>
                  <a:off x="4038120" y="2386800"/>
                  <a:ext cx="42120" cy="43920"/>
                </a:xfrm>
                <a:custGeom>
                  <a:rect b="b" l="l" r="r" t="t"/>
                  <a:pathLst>
                    <a:path extrusionOk="0" h="122" w="117">
                      <a:moveTo>
                        <a:pt x="111" y="119"/>
                      </a:moveTo>
                      <a:cubicBezTo>
                        <a:pt x="111" y="123"/>
                        <a:pt x="116" y="123"/>
                        <a:pt x="117" y="119"/>
                      </a:cubicBezTo>
                      <a:cubicBezTo>
                        <a:pt x="120" y="95"/>
                        <a:pt x="96" y="76"/>
                        <a:pt x="79" y="61"/>
                      </a:cubicBezTo>
                      <a:cubicBezTo>
                        <a:pt x="56" y="41"/>
                        <a:pt x="31" y="22"/>
                        <a:pt x="6" y="2"/>
                      </a:cubicBezTo>
                      <a:cubicBezTo>
                        <a:pt x="3" y="-1"/>
                        <a:pt x="-1" y="2"/>
                        <a:pt x="1" y="6"/>
                      </a:cubicBezTo>
                      <a:cubicBezTo>
                        <a:pt x="10" y="26"/>
                        <a:pt x="33" y="39"/>
                        <a:pt x="50" y="52"/>
                      </a:cubicBezTo>
                      <a:cubicBezTo>
                        <a:pt x="71" y="67"/>
                        <a:pt x="109" y="90"/>
                        <a:pt x="111" y="11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9" name="Google Shape;479;p25"/>
                <p:cNvSpPr/>
                <p:nvPr/>
              </p:nvSpPr>
              <p:spPr>
                <a:xfrm>
                  <a:off x="4058640" y="2381760"/>
                  <a:ext cx="13680" cy="13320"/>
                </a:xfrm>
                <a:custGeom>
                  <a:rect b="b" l="l" r="r" t="t"/>
                  <a:pathLst>
                    <a:path extrusionOk="0" h="37" w="38">
                      <a:moveTo>
                        <a:pt x="6" y="2"/>
                      </a:moveTo>
                      <a:cubicBezTo>
                        <a:pt x="4" y="-1"/>
                        <a:pt x="0" y="1"/>
                        <a:pt x="1" y="5"/>
                      </a:cubicBezTo>
                      <a:cubicBezTo>
                        <a:pt x="9" y="19"/>
                        <a:pt x="19" y="30"/>
                        <a:pt x="33" y="37"/>
                      </a:cubicBezTo>
                      <a:cubicBezTo>
                        <a:pt x="37" y="39"/>
                        <a:pt x="40" y="33"/>
                        <a:pt x="37" y="32"/>
                      </a:cubicBezTo>
                      <a:cubicBezTo>
                        <a:pt x="23" y="25"/>
                        <a:pt x="14" y="14"/>
                        <a:pt x="6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0" name="Google Shape;480;p25"/>
                <p:cNvSpPr/>
                <p:nvPr/>
              </p:nvSpPr>
              <p:spPr>
                <a:xfrm>
                  <a:off x="4004280" y="2470680"/>
                  <a:ext cx="28800" cy="48960"/>
                </a:xfrm>
                <a:custGeom>
                  <a:rect b="b" l="l" r="r" t="t"/>
                  <a:pathLst>
                    <a:path extrusionOk="0" h="136" w="80">
                      <a:moveTo>
                        <a:pt x="75" y="134"/>
                      </a:moveTo>
                      <a:cubicBezTo>
                        <a:pt x="76" y="137"/>
                        <a:pt x="81" y="137"/>
                        <a:pt x="80" y="134"/>
                      </a:cubicBezTo>
                      <a:cubicBezTo>
                        <a:pt x="75" y="81"/>
                        <a:pt x="41" y="38"/>
                        <a:pt x="5" y="1"/>
                      </a:cubicBezTo>
                      <a:cubicBezTo>
                        <a:pt x="2" y="-1"/>
                        <a:pt x="-2" y="3"/>
                        <a:pt x="1" y="6"/>
                      </a:cubicBezTo>
                      <a:cubicBezTo>
                        <a:pt x="33" y="43"/>
                        <a:pt x="69" y="83"/>
                        <a:pt x="75" y="1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1" name="Google Shape;481;p25"/>
                <p:cNvSpPr/>
                <p:nvPr/>
              </p:nvSpPr>
              <p:spPr>
                <a:xfrm>
                  <a:off x="4160880" y="2861640"/>
                  <a:ext cx="48600" cy="138960"/>
                </a:xfrm>
                <a:custGeom>
                  <a:rect b="b" l="l" r="r" t="t"/>
                  <a:pathLst>
                    <a:path extrusionOk="0" h="386" w="135">
                      <a:moveTo>
                        <a:pt x="1" y="3"/>
                      </a:moveTo>
                      <a:cubicBezTo>
                        <a:pt x="45" y="129"/>
                        <a:pt x="110" y="244"/>
                        <a:pt x="125" y="380"/>
                      </a:cubicBezTo>
                      <a:cubicBezTo>
                        <a:pt x="125" y="387"/>
                        <a:pt x="135" y="387"/>
                        <a:pt x="135" y="380"/>
                      </a:cubicBezTo>
                      <a:cubicBezTo>
                        <a:pt x="137" y="244"/>
                        <a:pt x="57" y="122"/>
                        <a:pt x="6" y="2"/>
                      </a:cubicBezTo>
                      <a:cubicBezTo>
                        <a:pt x="5" y="-1"/>
                        <a:pt x="0" y="0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2" name="Google Shape;482;p25"/>
                <p:cNvSpPr/>
                <p:nvPr/>
              </p:nvSpPr>
              <p:spPr>
                <a:xfrm>
                  <a:off x="4206600" y="2910240"/>
                  <a:ext cx="17640" cy="61200"/>
                </a:xfrm>
                <a:custGeom>
                  <a:rect b="b" l="l" r="r" t="t"/>
                  <a:pathLst>
                    <a:path extrusionOk="0" h="170" w="49">
                      <a:moveTo>
                        <a:pt x="0" y="3"/>
                      </a:moveTo>
                      <a:cubicBezTo>
                        <a:pt x="10" y="59"/>
                        <a:pt x="36" y="111"/>
                        <a:pt x="44" y="168"/>
                      </a:cubicBezTo>
                      <a:cubicBezTo>
                        <a:pt x="45" y="171"/>
                        <a:pt x="50" y="170"/>
                        <a:pt x="49" y="167"/>
                      </a:cubicBezTo>
                      <a:cubicBezTo>
                        <a:pt x="46" y="109"/>
                        <a:pt x="17" y="58"/>
                        <a:pt x="6" y="2"/>
                      </a:cubicBezTo>
                      <a:cubicBezTo>
                        <a:pt x="5" y="-2"/>
                        <a:pt x="0" y="0"/>
                        <a:pt x="1" y="3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483;p25"/>
                <p:cNvSpPr/>
                <p:nvPr/>
              </p:nvSpPr>
              <p:spPr>
                <a:xfrm>
                  <a:off x="4232520" y="2918880"/>
                  <a:ext cx="9360" cy="47520"/>
                </a:xfrm>
                <a:custGeom>
                  <a:rect b="b" l="l" r="r" t="t"/>
                  <a:pathLst>
                    <a:path extrusionOk="0" h="132" w="26">
                      <a:moveTo>
                        <a:pt x="1" y="3"/>
                      </a:moveTo>
                      <a:cubicBezTo>
                        <a:pt x="15" y="44"/>
                        <a:pt x="15" y="87"/>
                        <a:pt x="21" y="129"/>
                      </a:cubicBezTo>
                      <a:cubicBezTo>
                        <a:pt x="21" y="132"/>
                        <a:pt x="26" y="132"/>
                        <a:pt x="26" y="129"/>
                      </a:cubicBezTo>
                      <a:cubicBezTo>
                        <a:pt x="22" y="86"/>
                        <a:pt x="21" y="43"/>
                        <a:pt x="7" y="2"/>
                      </a:cubicBezTo>
                      <a:cubicBezTo>
                        <a:pt x="6" y="-2"/>
                        <a:pt x="0" y="0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00" lIns="90000" spcFirstLastPara="1" rIns="90000" wrap="square" tIns="25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4" name="Google Shape;484;p25"/>
                <p:cNvSpPr/>
                <p:nvPr/>
              </p:nvSpPr>
              <p:spPr>
                <a:xfrm>
                  <a:off x="3935520" y="3223080"/>
                  <a:ext cx="75960" cy="79200"/>
                </a:xfrm>
                <a:custGeom>
                  <a:rect b="b" l="l" r="r" t="t"/>
                  <a:pathLst>
                    <a:path extrusionOk="0" h="220" w="211">
                      <a:moveTo>
                        <a:pt x="205" y="0"/>
                      </a:moveTo>
                      <a:cubicBezTo>
                        <a:pt x="129" y="62"/>
                        <a:pt x="49" y="128"/>
                        <a:pt x="1" y="215"/>
                      </a:cubicBezTo>
                      <a:cubicBezTo>
                        <a:pt x="-1" y="218"/>
                        <a:pt x="4" y="221"/>
                        <a:pt x="6" y="218"/>
                      </a:cubicBezTo>
                      <a:cubicBezTo>
                        <a:pt x="61" y="135"/>
                        <a:pt x="137" y="72"/>
                        <a:pt x="210" y="5"/>
                      </a:cubicBezTo>
                      <a:cubicBezTo>
                        <a:pt x="214" y="2"/>
                        <a:pt x="208" y="-3"/>
                        <a:pt x="20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5" name="Google Shape;485;p25"/>
                <p:cNvSpPr/>
                <p:nvPr/>
              </p:nvSpPr>
              <p:spPr>
                <a:xfrm>
                  <a:off x="3989880" y="3223440"/>
                  <a:ext cx="29520" cy="34560"/>
                </a:xfrm>
                <a:custGeom>
                  <a:rect b="b" l="l" r="r" t="t"/>
                  <a:pathLst>
                    <a:path extrusionOk="0" h="96" w="82">
                      <a:moveTo>
                        <a:pt x="79" y="0"/>
                      </a:moveTo>
                      <a:cubicBezTo>
                        <a:pt x="48" y="26"/>
                        <a:pt x="24" y="60"/>
                        <a:pt x="1" y="93"/>
                      </a:cubicBezTo>
                      <a:cubicBezTo>
                        <a:pt x="0" y="95"/>
                        <a:pt x="3" y="97"/>
                        <a:pt x="5" y="95"/>
                      </a:cubicBezTo>
                      <a:cubicBezTo>
                        <a:pt x="28" y="62"/>
                        <a:pt x="52" y="30"/>
                        <a:pt x="82" y="3"/>
                      </a:cubicBezTo>
                      <a:cubicBezTo>
                        <a:pt x="84" y="1"/>
                        <a:pt x="81" y="-2"/>
                        <a:pt x="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" name="Google Shape;486;p25"/>
                <p:cNvSpPr/>
                <p:nvPr/>
              </p:nvSpPr>
              <p:spPr>
                <a:xfrm>
                  <a:off x="3974400" y="3216600"/>
                  <a:ext cx="19080" cy="25560"/>
                </a:xfrm>
                <a:custGeom>
                  <a:rect b="b" l="l" r="r" t="t"/>
                  <a:pathLst>
                    <a:path extrusionOk="0" h="71" w="53">
                      <a:moveTo>
                        <a:pt x="49" y="0"/>
                      </a:moveTo>
                      <a:cubicBezTo>
                        <a:pt x="34" y="24"/>
                        <a:pt x="15" y="44"/>
                        <a:pt x="1" y="68"/>
                      </a:cubicBezTo>
                      <a:cubicBezTo>
                        <a:pt x="0" y="70"/>
                        <a:pt x="3" y="72"/>
                        <a:pt x="4" y="70"/>
                      </a:cubicBezTo>
                      <a:cubicBezTo>
                        <a:pt x="19" y="46"/>
                        <a:pt x="38" y="26"/>
                        <a:pt x="53" y="2"/>
                      </a:cubicBezTo>
                      <a:cubicBezTo>
                        <a:pt x="54" y="0"/>
                        <a:pt x="50" y="-2"/>
                        <a:pt x="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" name="Google Shape;487;p25"/>
                <p:cNvSpPr/>
                <p:nvPr/>
              </p:nvSpPr>
              <p:spPr>
                <a:xfrm>
                  <a:off x="3764160" y="2688120"/>
                  <a:ext cx="152640" cy="122760"/>
                </a:xfrm>
                <a:custGeom>
                  <a:rect b="b" l="l" r="r" t="t"/>
                  <a:pathLst>
                    <a:path extrusionOk="0" h="341" w="424">
                      <a:moveTo>
                        <a:pt x="332" y="288"/>
                      </a:moveTo>
                      <a:cubicBezTo>
                        <a:pt x="289" y="269"/>
                        <a:pt x="254" y="229"/>
                        <a:pt x="221" y="198"/>
                      </a:cubicBezTo>
                      <a:cubicBezTo>
                        <a:pt x="187" y="166"/>
                        <a:pt x="152" y="138"/>
                        <a:pt x="122" y="103"/>
                      </a:cubicBezTo>
                      <a:cubicBezTo>
                        <a:pt x="90" y="68"/>
                        <a:pt x="60" y="28"/>
                        <a:pt x="20" y="2"/>
                      </a:cubicBezTo>
                      <a:cubicBezTo>
                        <a:pt x="7" y="-6"/>
                        <a:pt x="-7" y="12"/>
                        <a:pt x="4" y="22"/>
                      </a:cubicBezTo>
                      <a:cubicBezTo>
                        <a:pt x="39" y="55"/>
                        <a:pt x="71" y="88"/>
                        <a:pt x="103" y="123"/>
                      </a:cubicBezTo>
                      <a:cubicBezTo>
                        <a:pt x="134" y="157"/>
                        <a:pt x="169" y="184"/>
                        <a:pt x="204" y="214"/>
                      </a:cubicBezTo>
                      <a:cubicBezTo>
                        <a:pt x="238" y="243"/>
                        <a:pt x="270" y="270"/>
                        <a:pt x="308" y="292"/>
                      </a:cubicBezTo>
                      <a:cubicBezTo>
                        <a:pt x="344" y="313"/>
                        <a:pt x="388" y="310"/>
                        <a:pt x="419" y="341"/>
                      </a:cubicBezTo>
                      <a:cubicBezTo>
                        <a:pt x="422" y="343"/>
                        <a:pt x="426" y="339"/>
                        <a:pt x="423" y="337"/>
                      </a:cubicBezTo>
                      <a:cubicBezTo>
                        <a:pt x="398" y="310"/>
                        <a:pt x="364" y="302"/>
                        <a:pt x="332" y="2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" name="Google Shape;488;p25"/>
                <p:cNvSpPr/>
                <p:nvPr/>
              </p:nvSpPr>
              <p:spPr>
                <a:xfrm>
                  <a:off x="3833280" y="2708280"/>
                  <a:ext cx="360" cy="720"/>
                </a:xfrm>
                <a:custGeom>
                  <a:rect b="b" l="l" r="r" t="t"/>
                  <a:pathLst>
                    <a:path extrusionOk="0" h="2" w="1">
                      <a:moveTo>
                        <a:pt x="1" y="0"/>
                      </a:moveTo>
                      <a:cubicBezTo>
                        <a:pt x="0" y="0"/>
                        <a:pt x="0" y="2"/>
                        <a:pt x="1" y="2"/>
                      </a:cubicBezTo>
                      <a:cubicBezTo>
                        <a:pt x="2" y="2"/>
                        <a:pt x="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" name="Google Shape;489;p25"/>
                <p:cNvSpPr/>
                <p:nvPr/>
              </p:nvSpPr>
              <p:spPr>
                <a:xfrm>
                  <a:off x="3854520" y="2736720"/>
                  <a:ext cx="53640" cy="34200"/>
                </a:xfrm>
                <a:custGeom>
                  <a:rect b="b" l="l" r="r" t="t"/>
                  <a:pathLst>
                    <a:path extrusionOk="0" h="95" w="149">
                      <a:moveTo>
                        <a:pt x="144" y="95"/>
                      </a:moveTo>
                      <a:cubicBezTo>
                        <a:pt x="147" y="97"/>
                        <a:pt x="151" y="92"/>
                        <a:pt x="148" y="90"/>
                      </a:cubicBezTo>
                      <a:cubicBezTo>
                        <a:pt x="104" y="55"/>
                        <a:pt x="49" y="40"/>
                        <a:pt x="8" y="2"/>
                      </a:cubicBezTo>
                      <a:cubicBezTo>
                        <a:pt x="4" y="-2"/>
                        <a:pt x="-2" y="4"/>
                        <a:pt x="2" y="7"/>
                      </a:cubicBezTo>
                      <a:cubicBezTo>
                        <a:pt x="43" y="46"/>
                        <a:pt x="98" y="63"/>
                        <a:pt x="144" y="94"/>
                      </a:cubicBezTo>
                      <a:lnTo>
                        <a:pt x="144" y="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" name="Google Shape;490;p25"/>
                <p:cNvSpPr/>
                <p:nvPr/>
              </p:nvSpPr>
              <p:spPr>
                <a:xfrm>
                  <a:off x="3903840" y="2754720"/>
                  <a:ext cx="21240" cy="19440"/>
                </a:xfrm>
                <a:custGeom>
                  <a:rect b="b" l="l" r="r" t="t"/>
                  <a:pathLst>
                    <a:path extrusionOk="0" h="54" w="59">
                      <a:moveTo>
                        <a:pt x="6" y="2"/>
                      </a:moveTo>
                      <a:cubicBezTo>
                        <a:pt x="4" y="-1"/>
                        <a:pt x="-1" y="2"/>
                        <a:pt x="1" y="5"/>
                      </a:cubicBezTo>
                      <a:cubicBezTo>
                        <a:pt x="16" y="24"/>
                        <a:pt x="34" y="43"/>
                        <a:pt x="56" y="54"/>
                      </a:cubicBezTo>
                      <a:cubicBezTo>
                        <a:pt x="59" y="55"/>
                        <a:pt x="61" y="51"/>
                        <a:pt x="59" y="50"/>
                      </a:cubicBezTo>
                      <a:cubicBezTo>
                        <a:pt x="38" y="38"/>
                        <a:pt x="21" y="21"/>
                        <a:pt x="6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" name="Google Shape;491;p25"/>
                <p:cNvSpPr/>
                <p:nvPr/>
              </p:nvSpPr>
              <p:spPr>
                <a:xfrm>
                  <a:off x="3843000" y="2940120"/>
                  <a:ext cx="45360" cy="4680"/>
                </a:xfrm>
                <a:custGeom>
                  <a:rect b="b" l="l" r="r" t="t"/>
                  <a:pathLst>
                    <a:path extrusionOk="0" h="13" w="126">
                      <a:moveTo>
                        <a:pt x="3" y="10"/>
                      </a:moveTo>
                      <a:cubicBezTo>
                        <a:pt x="44" y="14"/>
                        <a:pt x="85" y="15"/>
                        <a:pt x="125" y="4"/>
                      </a:cubicBezTo>
                      <a:cubicBezTo>
                        <a:pt x="128" y="3"/>
                        <a:pt x="127" y="-1"/>
                        <a:pt x="124" y="0"/>
                      </a:cubicBezTo>
                      <a:cubicBezTo>
                        <a:pt x="83" y="8"/>
                        <a:pt x="44" y="8"/>
                        <a:pt x="3" y="3"/>
                      </a:cubicBezTo>
                      <a:cubicBezTo>
                        <a:pt x="-1" y="3"/>
                        <a:pt x="-1" y="10"/>
                        <a:pt x="3" y="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" name="Google Shape;492;p25"/>
                <p:cNvSpPr/>
                <p:nvPr/>
              </p:nvSpPr>
              <p:spPr>
                <a:xfrm>
                  <a:off x="3861720" y="2923560"/>
                  <a:ext cx="55440" cy="6840"/>
                </a:xfrm>
                <a:custGeom>
                  <a:rect b="b" l="l" r="r" t="t"/>
                  <a:pathLst>
                    <a:path extrusionOk="0" h="19" w="154">
                      <a:moveTo>
                        <a:pt x="149" y="0"/>
                      </a:moveTo>
                      <a:cubicBezTo>
                        <a:pt x="101" y="8"/>
                        <a:pt x="54" y="14"/>
                        <a:pt x="5" y="6"/>
                      </a:cubicBezTo>
                      <a:cubicBezTo>
                        <a:pt x="1" y="5"/>
                        <a:pt x="-1" y="11"/>
                        <a:pt x="3" y="12"/>
                      </a:cubicBezTo>
                      <a:cubicBezTo>
                        <a:pt x="53" y="22"/>
                        <a:pt x="102" y="19"/>
                        <a:pt x="151" y="8"/>
                      </a:cubicBezTo>
                      <a:cubicBezTo>
                        <a:pt x="156" y="7"/>
                        <a:pt x="154" y="0"/>
                        <a:pt x="149" y="1"/>
                      </a:cubicBezTo>
                      <a:lnTo>
                        <a:pt x="1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" name="Google Shape;493;p25"/>
                <p:cNvSpPr/>
                <p:nvPr/>
              </p:nvSpPr>
              <p:spPr>
                <a:xfrm>
                  <a:off x="3858480" y="2895840"/>
                  <a:ext cx="77400" cy="6120"/>
                </a:xfrm>
                <a:custGeom>
                  <a:rect b="b" l="l" r="r" t="t"/>
                  <a:pathLst>
                    <a:path extrusionOk="0" h="17" w="215">
                      <a:moveTo>
                        <a:pt x="4" y="17"/>
                      </a:moveTo>
                      <a:cubicBezTo>
                        <a:pt x="73" y="8"/>
                        <a:pt x="142" y="6"/>
                        <a:pt x="211" y="16"/>
                      </a:cubicBezTo>
                      <a:cubicBezTo>
                        <a:pt x="216" y="17"/>
                        <a:pt x="217" y="11"/>
                        <a:pt x="213" y="10"/>
                      </a:cubicBezTo>
                      <a:cubicBezTo>
                        <a:pt x="143" y="-7"/>
                        <a:pt x="73" y="0"/>
                        <a:pt x="3" y="10"/>
                      </a:cubicBezTo>
                      <a:cubicBezTo>
                        <a:pt x="-1" y="11"/>
                        <a:pt x="0" y="17"/>
                        <a:pt x="4" y="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" name="Google Shape;494;p25"/>
                <p:cNvSpPr/>
                <p:nvPr/>
              </p:nvSpPr>
              <p:spPr>
                <a:xfrm>
                  <a:off x="3713760" y="2842200"/>
                  <a:ext cx="109080" cy="46080"/>
                </a:xfrm>
                <a:custGeom>
                  <a:rect b="b" l="l" r="r" t="t"/>
                  <a:pathLst>
                    <a:path extrusionOk="0" h="128" w="303">
                      <a:moveTo>
                        <a:pt x="3" y="6"/>
                      </a:moveTo>
                      <a:cubicBezTo>
                        <a:pt x="112" y="20"/>
                        <a:pt x="187" y="120"/>
                        <a:pt x="299" y="128"/>
                      </a:cubicBezTo>
                      <a:cubicBezTo>
                        <a:pt x="304" y="128"/>
                        <a:pt x="305" y="120"/>
                        <a:pt x="300" y="119"/>
                      </a:cubicBezTo>
                      <a:cubicBezTo>
                        <a:pt x="193" y="102"/>
                        <a:pt x="112" y="3"/>
                        <a:pt x="3" y="0"/>
                      </a:cubicBezTo>
                      <a:cubicBezTo>
                        <a:pt x="-1" y="0"/>
                        <a:pt x="-1" y="5"/>
                        <a:pt x="3" y="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075" lIns="90000" spcFirstLastPara="1" rIns="90000" wrap="square" tIns="10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" name="Google Shape;495;p25"/>
                <p:cNvSpPr/>
                <p:nvPr/>
              </p:nvSpPr>
              <p:spPr>
                <a:xfrm>
                  <a:off x="4000320" y="2723040"/>
                  <a:ext cx="15840" cy="19440"/>
                </a:xfrm>
                <a:custGeom>
                  <a:rect b="b" l="l" r="r" t="t"/>
                  <a:pathLst>
                    <a:path extrusionOk="0" h="54" w="44">
                      <a:moveTo>
                        <a:pt x="1" y="6"/>
                      </a:moveTo>
                      <a:cubicBezTo>
                        <a:pt x="15" y="20"/>
                        <a:pt x="28" y="37"/>
                        <a:pt x="40" y="53"/>
                      </a:cubicBezTo>
                      <a:cubicBezTo>
                        <a:pt x="42" y="56"/>
                        <a:pt x="45" y="54"/>
                        <a:pt x="44" y="51"/>
                      </a:cubicBezTo>
                      <a:cubicBezTo>
                        <a:pt x="33" y="33"/>
                        <a:pt x="20" y="17"/>
                        <a:pt x="5" y="2"/>
                      </a:cubicBezTo>
                      <a:cubicBezTo>
                        <a:pt x="2" y="-1"/>
                        <a:pt x="-1" y="3"/>
                        <a:pt x="1" y="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" name="Google Shape;496;p25"/>
                <p:cNvSpPr/>
                <p:nvPr/>
              </p:nvSpPr>
              <p:spPr>
                <a:xfrm>
                  <a:off x="3988080" y="2585160"/>
                  <a:ext cx="49320" cy="79200"/>
                </a:xfrm>
                <a:custGeom>
                  <a:rect b="b" l="l" r="r" t="t"/>
                  <a:pathLst>
                    <a:path extrusionOk="0" h="220" w="137">
                      <a:moveTo>
                        <a:pt x="5" y="2"/>
                      </a:moveTo>
                      <a:cubicBezTo>
                        <a:pt x="4" y="-1"/>
                        <a:pt x="-1" y="1"/>
                        <a:pt x="1" y="4"/>
                      </a:cubicBezTo>
                      <a:cubicBezTo>
                        <a:pt x="39" y="78"/>
                        <a:pt x="77" y="156"/>
                        <a:pt x="132" y="219"/>
                      </a:cubicBezTo>
                      <a:cubicBezTo>
                        <a:pt x="134" y="222"/>
                        <a:pt x="139" y="218"/>
                        <a:pt x="137" y="215"/>
                      </a:cubicBezTo>
                      <a:cubicBezTo>
                        <a:pt x="90" y="146"/>
                        <a:pt x="46" y="75"/>
                        <a:pt x="5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" name="Google Shape;497;p25"/>
                <p:cNvSpPr/>
                <p:nvPr/>
              </p:nvSpPr>
              <p:spPr>
                <a:xfrm>
                  <a:off x="4016160" y="2616840"/>
                  <a:ext cx="31320" cy="50400"/>
                </a:xfrm>
                <a:custGeom>
                  <a:rect b="b" l="l" r="r" t="t"/>
                  <a:pathLst>
                    <a:path extrusionOk="0" h="140" w="87">
                      <a:moveTo>
                        <a:pt x="84" y="139"/>
                      </a:moveTo>
                      <a:cubicBezTo>
                        <a:pt x="85" y="142"/>
                        <a:pt x="88" y="140"/>
                        <a:pt x="87" y="137"/>
                      </a:cubicBezTo>
                      <a:cubicBezTo>
                        <a:pt x="65" y="89"/>
                        <a:pt x="34" y="45"/>
                        <a:pt x="5" y="1"/>
                      </a:cubicBezTo>
                      <a:cubicBezTo>
                        <a:pt x="3" y="-1"/>
                        <a:pt x="-1" y="1"/>
                        <a:pt x="1" y="4"/>
                      </a:cubicBezTo>
                      <a:cubicBezTo>
                        <a:pt x="30" y="48"/>
                        <a:pt x="57" y="93"/>
                        <a:pt x="84" y="1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5400" lIns="90000" spcFirstLastPara="1" rIns="90000" wrap="square" tIns="5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" name="Google Shape;498;p25"/>
                <p:cNvSpPr/>
                <p:nvPr/>
              </p:nvSpPr>
              <p:spPr>
                <a:xfrm>
                  <a:off x="3968640" y="2550240"/>
                  <a:ext cx="29880" cy="25920"/>
                </a:xfrm>
                <a:custGeom>
                  <a:rect b="b" l="l" r="r" t="t"/>
                  <a:pathLst>
                    <a:path extrusionOk="0" h="72" w="83">
                      <a:moveTo>
                        <a:pt x="79" y="72"/>
                      </a:moveTo>
                      <a:cubicBezTo>
                        <a:pt x="81" y="74"/>
                        <a:pt x="85" y="72"/>
                        <a:pt x="83" y="70"/>
                      </a:cubicBezTo>
                      <a:cubicBezTo>
                        <a:pt x="63" y="40"/>
                        <a:pt x="34" y="20"/>
                        <a:pt x="5" y="1"/>
                      </a:cubicBezTo>
                      <a:cubicBezTo>
                        <a:pt x="2" y="-1"/>
                        <a:pt x="-1" y="3"/>
                        <a:pt x="2" y="5"/>
                      </a:cubicBezTo>
                      <a:cubicBezTo>
                        <a:pt x="31" y="24"/>
                        <a:pt x="59" y="44"/>
                        <a:pt x="79" y="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" name="Google Shape;499;p25"/>
                <p:cNvSpPr/>
                <p:nvPr/>
              </p:nvSpPr>
              <p:spPr>
                <a:xfrm>
                  <a:off x="3893760" y="2606400"/>
                  <a:ext cx="86040" cy="93240"/>
                </a:xfrm>
                <a:custGeom>
                  <a:rect b="b" l="l" r="r" t="t"/>
                  <a:pathLst>
                    <a:path extrusionOk="0" h="259" w="239">
                      <a:moveTo>
                        <a:pt x="4" y="1"/>
                      </a:moveTo>
                      <a:cubicBezTo>
                        <a:pt x="2" y="-1"/>
                        <a:pt x="-1" y="2"/>
                        <a:pt x="1" y="4"/>
                      </a:cubicBezTo>
                      <a:cubicBezTo>
                        <a:pt x="73" y="92"/>
                        <a:pt x="151" y="178"/>
                        <a:pt x="233" y="258"/>
                      </a:cubicBezTo>
                      <a:cubicBezTo>
                        <a:pt x="236" y="261"/>
                        <a:pt x="242" y="257"/>
                        <a:pt x="239" y="253"/>
                      </a:cubicBezTo>
                      <a:cubicBezTo>
                        <a:pt x="175" y="158"/>
                        <a:pt x="79" y="87"/>
                        <a:pt x="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0" name="Google Shape;500;p25"/>
                <p:cNvSpPr/>
                <p:nvPr/>
              </p:nvSpPr>
              <p:spPr>
                <a:xfrm>
                  <a:off x="3972240" y="2672280"/>
                  <a:ext cx="21240" cy="25200"/>
                </a:xfrm>
                <a:custGeom>
                  <a:rect b="b" l="l" r="r" t="t"/>
                  <a:pathLst>
                    <a:path extrusionOk="0" h="70" w="59">
                      <a:moveTo>
                        <a:pt x="55" y="69"/>
                      </a:moveTo>
                      <a:cubicBezTo>
                        <a:pt x="57" y="72"/>
                        <a:pt x="61" y="68"/>
                        <a:pt x="59" y="65"/>
                      </a:cubicBezTo>
                      <a:cubicBezTo>
                        <a:pt x="45" y="42"/>
                        <a:pt x="25" y="21"/>
                        <a:pt x="6" y="1"/>
                      </a:cubicBezTo>
                      <a:cubicBezTo>
                        <a:pt x="3" y="-2"/>
                        <a:pt x="-2" y="3"/>
                        <a:pt x="1" y="6"/>
                      </a:cubicBezTo>
                      <a:cubicBezTo>
                        <a:pt x="20" y="26"/>
                        <a:pt x="36" y="49"/>
                        <a:pt x="55" y="6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" name="Google Shape;501;p25"/>
                <p:cNvSpPr/>
                <p:nvPr/>
              </p:nvSpPr>
              <p:spPr>
                <a:xfrm>
                  <a:off x="3986280" y="2669040"/>
                  <a:ext cx="19440" cy="28080"/>
                </a:xfrm>
                <a:custGeom>
                  <a:rect b="b" l="l" r="r" t="t"/>
                  <a:pathLst>
                    <a:path extrusionOk="0" h="78" w="54">
                      <a:moveTo>
                        <a:pt x="54" y="75"/>
                      </a:moveTo>
                      <a:cubicBezTo>
                        <a:pt x="37" y="51"/>
                        <a:pt x="17" y="29"/>
                        <a:pt x="5" y="2"/>
                      </a:cubicBezTo>
                      <a:cubicBezTo>
                        <a:pt x="4" y="0"/>
                        <a:pt x="0" y="1"/>
                        <a:pt x="1" y="4"/>
                      </a:cubicBezTo>
                      <a:cubicBezTo>
                        <a:pt x="12" y="31"/>
                        <a:pt x="31" y="55"/>
                        <a:pt x="50" y="78"/>
                      </a:cubicBezTo>
                      <a:cubicBezTo>
                        <a:pt x="52" y="80"/>
                        <a:pt x="55" y="77"/>
                        <a:pt x="54" y="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" name="Google Shape;502;p25"/>
                <p:cNvSpPr/>
                <p:nvPr/>
              </p:nvSpPr>
              <p:spPr>
                <a:xfrm>
                  <a:off x="3741120" y="3074400"/>
                  <a:ext cx="63720" cy="23760"/>
                </a:xfrm>
                <a:custGeom>
                  <a:rect b="b" l="l" r="r" t="t"/>
                  <a:pathLst>
                    <a:path extrusionOk="0" h="66" w="177">
                      <a:moveTo>
                        <a:pt x="174" y="0"/>
                      </a:moveTo>
                      <a:cubicBezTo>
                        <a:pt x="116" y="18"/>
                        <a:pt x="59" y="35"/>
                        <a:pt x="3" y="57"/>
                      </a:cubicBezTo>
                      <a:cubicBezTo>
                        <a:pt x="-1" y="59"/>
                        <a:pt x="0" y="66"/>
                        <a:pt x="5" y="65"/>
                      </a:cubicBezTo>
                      <a:cubicBezTo>
                        <a:pt x="64" y="49"/>
                        <a:pt x="120" y="29"/>
                        <a:pt x="176" y="5"/>
                      </a:cubicBezTo>
                      <a:cubicBezTo>
                        <a:pt x="179" y="4"/>
                        <a:pt x="177" y="-1"/>
                        <a:pt x="1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" name="Google Shape;503;p25"/>
                <p:cNvSpPr/>
                <p:nvPr/>
              </p:nvSpPr>
              <p:spPr>
                <a:xfrm>
                  <a:off x="3764160" y="2985840"/>
                  <a:ext cx="155520" cy="24120"/>
                </a:xfrm>
                <a:custGeom>
                  <a:rect b="b" l="l" r="r" t="t"/>
                  <a:pathLst>
                    <a:path extrusionOk="0" h="67" w="432">
                      <a:moveTo>
                        <a:pt x="2" y="37"/>
                      </a:moveTo>
                      <a:cubicBezTo>
                        <a:pt x="140" y="96"/>
                        <a:pt x="291" y="55"/>
                        <a:pt x="428" y="12"/>
                      </a:cubicBezTo>
                      <a:cubicBezTo>
                        <a:pt x="436" y="10"/>
                        <a:pt x="432" y="-2"/>
                        <a:pt x="424" y="0"/>
                      </a:cubicBezTo>
                      <a:cubicBezTo>
                        <a:pt x="283" y="26"/>
                        <a:pt x="148" y="74"/>
                        <a:pt x="4" y="33"/>
                      </a:cubicBezTo>
                      <a:cubicBezTo>
                        <a:pt x="1" y="32"/>
                        <a:pt x="-1" y="36"/>
                        <a:pt x="2" y="3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" name="Google Shape;504;p25"/>
                <p:cNvSpPr/>
                <p:nvPr/>
              </p:nvSpPr>
              <p:spPr>
                <a:xfrm>
                  <a:off x="3858840" y="2967840"/>
                  <a:ext cx="64800" cy="9000"/>
                </a:xfrm>
                <a:custGeom>
                  <a:rect b="b" l="l" r="r" t="t"/>
                  <a:pathLst>
                    <a:path extrusionOk="0" h="25" w="180">
                      <a:moveTo>
                        <a:pt x="177" y="0"/>
                      </a:moveTo>
                      <a:cubicBezTo>
                        <a:pt x="118" y="-1"/>
                        <a:pt x="61" y="16"/>
                        <a:pt x="3" y="19"/>
                      </a:cubicBezTo>
                      <a:cubicBezTo>
                        <a:pt x="-1" y="20"/>
                        <a:pt x="-1" y="24"/>
                        <a:pt x="3" y="24"/>
                      </a:cubicBezTo>
                      <a:cubicBezTo>
                        <a:pt x="61" y="26"/>
                        <a:pt x="119" y="9"/>
                        <a:pt x="177" y="6"/>
                      </a:cubicBezTo>
                      <a:cubicBezTo>
                        <a:pt x="181" y="5"/>
                        <a:pt x="181" y="0"/>
                        <a:pt x="1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" name="Google Shape;505;p25"/>
                <p:cNvSpPr/>
                <p:nvPr/>
              </p:nvSpPr>
              <p:spPr>
                <a:xfrm>
                  <a:off x="3717000" y="2946960"/>
                  <a:ext cx="58320" cy="12960"/>
                </a:xfrm>
                <a:custGeom>
                  <a:rect b="b" l="l" r="r" t="t"/>
                  <a:pathLst>
                    <a:path extrusionOk="0" h="36" w="162">
                      <a:moveTo>
                        <a:pt x="159" y="28"/>
                      </a:moveTo>
                      <a:cubicBezTo>
                        <a:pt x="106" y="22"/>
                        <a:pt x="56" y="10"/>
                        <a:pt x="4" y="0"/>
                      </a:cubicBezTo>
                      <a:cubicBezTo>
                        <a:pt x="0" y="-1"/>
                        <a:pt x="-1" y="4"/>
                        <a:pt x="3" y="5"/>
                      </a:cubicBezTo>
                      <a:cubicBezTo>
                        <a:pt x="51" y="24"/>
                        <a:pt x="107" y="30"/>
                        <a:pt x="159" y="35"/>
                      </a:cubicBezTo>
                      <a:cubicBezTo>
                        <a:pt x="164" y="36"/>
                        <a:pt x="164" y="28"/>
                        <a:pt x="159" y="27"/>
                      </a:cubicBezTo>
                      <a:lnTo>
                        <a:pt x="159" y="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" name="Google Shape;506;p25"/>
                <p:cNvSpPr/>
                <p:nvPr/>
              </p:nvSpPr>
              <p:spPr>
                <a:xfrm>
                  <a:off x="3745080" y="2968920"/>
                  <a:ext cx="29880" cy="3600"/>
                </a:xfrm>
                <a:custGeom>
                  <a:rect b="b" l="l" r="r" t="t"/>
                  <a:pathLst>
                    <a:path extrusionOk="0" h="10" w="83">
                      <a:moveTo>
                        <a:pt x="81" y="2"/>
                      </a:moveTo>
                      <a:cubicBezTo>
                        <a:pt x="55" y="0"/>
                        <a:pt x="29" y="-1"/>
                        <a:pt x="3" y="1"/>
                      </a:cubicBezTo>
                      <a:cubicBezTo>
                        <a:pt x="-1" y="2"/>
                        <a:pt x="-1" y="7"/>
                        <a:pt x="3" y="8"/>
                      </a:cubicBezTo>
                      <a:cubicBezTo>
                        <a:pt x="29" y="10"/>
                        <a:pt x="55" y="9"/>
                        <a:pt x="81" y="7"/>
                      </a:cubicBezTo>
                      <a:cubicBezTo>
                        <a:pt x="84" y="7"/>
                        <a:pt x="84" y="2"/>
                        <a:pt x="81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" name="Google Shape;507;p25"/>
                <p:cNvSpPr/>
                <p:nvPr/>
              </p:nvSpPr>
              <p:spPr>
                <a:xfrm>
                  <a:off x="3703320" y="2120040"/>
                  <a:ext cx="104400" cy="50760"/>
                </a:xfrm>
                <a:custGeom>
                  <a:rect b="b" l="l" r="r" t="t"/>
                  <a:pathLst>
                    <a:path extrusionOk="0" h="141" w="290">
                      <a:moveTo>
                        <a:pt x="4" y="141"/>
                      </a:moveTo>
                      <a:cubicBezTo>
                        <a:pt x="93" y="83"/>
                        <a:pt x="192" y="47"/>
                        <a:pt x="289" y="5"/>
                      </a:cubicBezTo>
                      <a:cubicBezTo>
                        <a:pt x="292" y="4"/>
                        <a:pt x="291" y="0"/>
                        <a:pt x="288" y="1"/>
                      </a:cubicBezTo>
                      <a:cubicBezTo>
                        <a:pt x="188" y="36"/>
                        <a:pt x="90" y="79"/>
                        <a:pt x="1" y="137"/>
                      </a:cubicBezTo>
                      <a:cubicBezTo>
                        <a:pt x="-1" y="139"/>
                        <a:pt x="1" y="143"/>
                        <a:pt x="4" y="1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5750" lIns="90000" spcFirstLastPara="1" rIns="90000" wrap="square" tIns="5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" name="Google Shape;508;p25"/>
                <p:cNvSpPr/>
                <p:nvPr/>
              </p:nvSpPr>
              <p:spPr>
                <a:xfrm>
                  <a:off x="3734640" y="2095560"/>
                  <a:ext cx="68400" cy="35280"/>
                </a:xfrm>
                <a:custGeom>
                  <a:rect b="b" l="l" r="r" t="t"/>
                  <a:pathLst>
                    <a:path extrusionOk="0" h="98" w="190">
                      <a:moveTo>
                        <a:pt x="4" y="98"/>
                      </a:moveTo>
                      <a:cubicBezTo>
                        <a:pt x="65" y="66"/>
                        <a:pt x="129" y="40"/>
                        <a:pt x="189" y="6"/>
                      </a:cubicBezTo>
                      <a:cubicBezTo>
                        <a:pt x="192" y="4"/>
                        <a:pt x="189" y="-1"/>
                        <a:pt x="186" y="1"/>
                      </a:cubicBezTo>
                      <a:cubicBezTo>
                        <a:pt x="126" y="35"/>
                        <a:pt x="62" y="61"/>
                        <a:pt x="2" y="93"/>
                      </a:cubicBezTo>
                      <a:cubicBezTo>
                        <a:pt x="-1" y="95"/>
                        <a:pt x="1" y="99"/>
                        <a:pt x="4" y="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" name="Google Shape;509;p25"/>
                <p:cNvSpPr/>
                <p:nvPr/>
              </p:nvSpPr>
              <p:spPr>
                <a:xfrm>
                  <a:off x="3746880" y="2064240"/>
                  <a:ext cx="34920" cy="19080"/>
                </a:xfrm>
                <a:custGeom>
                  <a:rect b="b" l="l" r="r" t="t"/>
                  <a:pathLst>
                    <a:path extrusionOk="0" h="53" w="97">
                      <a:moveTo>
                        <a:pt x="4" y="53"/>
                      </a:moveTo>
                      <a:cubicBezTo>
                        <a:pt x="30" y="29"/>
                        <a:pt x="62" y="16"/>
                        <a:pt x="96" y="5"/>
                      </a:cubicBezTo>
                      <a:cubicBezTo>
                        <a:pt x="99" y="4"/>
                        <a:pt x="98" y="0"/>
                        <a:pt x="94" y="0"/>
                      </a:cubicBezTo>
                      <a:cubicBezTo>
                        <a:pt x="60" y="10"/>
                        <a:pt x="27" y="25"/>
                        <a:pt x="1" y="50"/>
                      </a:cubicBezTo>
                      <a:cubicBezTo>
                        <a:pt x="-1" y="52"/>
                        <a:pt x="2" y="55"/>
                        <a:pt x="4" y="5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" name="Google Shape;510;p25"/>
                <p:cNvSpPr/>
                <p:nvPr/>
              </p:nvSpPr>
              <p:spPr>
                <a:xfrm>
                  <a:off x="3872880" y="2343600"/>
                  <a:ext cx="28080" cy="23040"/>
                </a:xfrm>
                <a:custGeom>
                  <a:rect b="b" l="l" r="r" t="t"/>
                  <a:pathLst>
                    <a:path extrusionOk="0" h="64" w="78">
                      <a:moveTo>
                        <a:pt x="4" y="64"/>
                      </a:moveTo>
                      <a:cubicBezTo>
                        <a:pt x="31" y="47"/>
                        <a:pt x="59" y="32"/>
                        <a:pt x="78" y="5"/>
                      </a:cubicBezTo>
                      <a:cubicBezTo>
                        <a:pt x="80" y="2"/>
                        <a:pt x="76" y="-1"/>
                        <a:pt x="73" y="2"/>
                      </a:cubicBezTo>
                      <a:cubicBezTo>
                        <a:pt x="52" y="24"/>
                        <a:pt x="27" y="42"/>
                        <a:pt x="1" y="60"/>
                      </a:cubicBezTo>
                      <a:cubicBezTo>
                        <a:pt x="-1" y="62"/>
                        <a:pt x="1" y="66"/>
                        <a:pt x="4" y="6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" name="Google Shape;511;p25"/>
                <p:cNvSpPr/>
                <p:nvPr/>
              </p:nvSpPr>
              <p:spPr>
                <a:xfrm>
                  <a:off x="3886560" y="2324160"/>
                  <a:ext cx="26640" cy="16560"/>
                </a:xfrm>
                <a:custGeom>
                  <a:rect b="b" l="l" r="r" t="t"/>
                  <a:pathLst>
                    <a:path extrusionOk="0" h="46" w="74">
                      <a:moveTo>
                        <a:pt x="5" y="46"/>
                      </a:moveTo>
                      <a:cubicBezTo>
                        <a:pt x="28" y="34"/>
                        <a:pt x="50" y="19"/>
                        <a:pt x="73" y="7"/>
                      </a:cubicBezTo>
                      <a:cubicBezTo>
                        <a:pt x="76" y="5"/>
                        <a:pt x="74" y="0"/>
                        <a:pt x="71" y="1"/>
                      </a:cubicBezTo>
                      <a:cubicBezTo>
                        <a:pt x="46" y="9"/>
                        <a:pt x="23" y="25"/>
                        <a:pt x="2" y="41"/>
                      </a:cubicBezTo>
                      <a:cubicBezTo>
                        <a:pt x="-1" y="43"/>
                        <a:pt x="1" y="48"/>
                        <a:pt x="5" y="4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" name="Google Shape;512;p25"/>
                <p:cNvSpPr/>
                <p:nvPr/>
              </p:nvSpPr>
              <p:spPr>
                <a:xfrm>
                  <a:off x="3760920" y="2182680"/>
                  <a:ext cx="65520" cy="32040"/>
                </a:xfrm>
                <a:custGeom>
                  <a:rect b="b" l="l" r="r" t="t"/>
                  <a:pathLst>
                    <a:path extrusionOk="0" h="89" w="182">
                      <a:moveTo>
                        <a:pt x="3" y="89"/>
                      </a:moveTo>
                      <a:cubicBezTo>
                        <a:pt x="63" y="66"/>
                        <a:pt x="124" y="39"/>
                        <a:pt x="180" y="8"/>
                      </a:cubicBezTo>
                      <a:cubicBezTo>
                        <a:pt x="184" y="5"/>
                        <a:pt x="181" y="-1"/>
                        <a:pt x="177" y="0"/>
                      </a:cubicBezTo>
                      <a:cubicBezTo>
                        <a:pt x="115" y="18"/>
                        <a:pt x="59" y="58"/>
                        <a:pt x="2" y="85"/>
                      </a:cubicBezTo>
                      <a:cubicBezTo>
                        <a:pt x="-1" y="86"/>
                        <a:pt x="1" y="90"/>
                        <a:pt x="3" y="8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" name="Google Shape;513;p25"/>
                <p:cNvSpPr/>
                <p:nvPr/>
              </p:nvSpPr>
              <p:spPr>
                <a:xfrm>
                  <a:off x="3764520" y="2140560"/>
                  <a:ext cx="54360" cy="33840"/>
                </a:xfrm>
                <a:custGeom>
                  <a:rect b="b" l="l" r="r" t="t"/>
                  <a:pathLst>
                    <a:path extrusionOk="0" h="94" w="151">
                      <a:moveTo>
                        <a:pt x="4" y="94"/>
                      </a:moveTo>
                      <a:cubicBezTo>
                        <a:pt x="47" y="55"/>
                        <a:pt x="104" y="40"/>
                        <a:pt x="150" y="8"/>
                      </a:cubicBezTo>
                      <a:cubicBezTo>
                        <a:pt x="154" y="5"/>
                        <a:pt x="151" y="-1"/>
                        <a:pt x="146" y="1"/>
                      </a:cubicBezTo>
                      <a:cubicBezTo>
                        <a:pt x="97" y="30"/>
                        <a:pt x="42" y="49"/>
                        <a:pt x="1" y="90"/>
                      </a:cubicBezTo>
                      <a:cubicBezTo>
                        <a:pt x="-2" y="92"/>
                        <a:pt x="2" y="96"/>
                        <a:pt x="4" y="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" name="Google Shape;514;p25"/>
                <p:cNvSpPr/>
                <p:nvPr/>
              </p:nvSpPr>
              <p:spPr>
                <a:xfrm>
                  <a:off x="3329280" y="1969920"/>
                  <a:ext cx="21240" cy="45360"/>
                </a:xfrm>
                <a:custGeom>
                  <a:rect b="b" l="l" r="r" t="t"/>
                  <a:pathLst>
                    <a:path extrusionOk="0" h="126" w="59">
                      <a:moveTo>
                        <a:pt x="0" y="4"/>
                      </a:moveTo>
                      <a:cubicBezTo>
                        <a:pt x="19" y="44"/>
                        <a:pt x="36" y="84"/>
                        <a:pt x="53" y="125"/>
                      </a:cubicBezTo>
                      <a:cubicBezTo>
                        <a:pt x="54" y="128"/>
                        <a:pt x="60" y="127"/>
                        <a:pt x="59" y="123"/>
                      </a:cubicBezTo>
                      <a:cubicBezTo>
                        <a:pt x="44" y="81"/>
                        <a:pt x="25" y="41"/>
                        <a:pt x="4" y="1"/>
                      </a:cubicBezTo>
                      <a:cubicBezTo>
                        <a:pt x="3" y="-1"/>
                        <a:pt x="-1" y="1"/>
                        <a:pt x="0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50" lIns="90000" spcFirstLastPara="1" rIns="90000" wrap="square" tIns="3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" name="Google Shape;515;p25"/>
                <p:cNvSpPr/>
                <p:nvPr/>
              </p:nvSpPr>
              <p:spPr>
                <a:xfrm>
                  <a:off x="3355200" y="1990440"/>
                  <a:ext cx="14040" cy="31680"/>
                </a:xfrm>
                <a:custGeom>
                  <a:rect b="b" l="l" r="r" t="t"/>
                  <a:pathLst>
                    <a:path extrusionOk="0" h="88" w="39">
                      <a:moveTo>
                        <a:pt x="0" y="5"/>
                      </a:moveTo>
                      <a:cubicBezTo>
                        <a:pt x="14" y="32"/>
                        <a:pt x="24" y="59"/>
                        <a:pt x="35" y="87"/>
                      </a:cubicBezTo>
                      <a:cubicBezTo>
                        <a:pt x="36" y="90"/>
                        <a:pt x="40" y="89"/>
                        <a:pt x="39" y="86"/>
                      </a:cubicBezTo>
                      <a:cubicBezTo>
                        <a:pt x="31" y="57"/>
                        <a:pt x="22" y="28"/>
                        <a:pt x="5" y="2"/>
                      </a:cubicBezTo>
                      <a:cubicBezTo>
                        <a:pt x="3" y="-1"/>
                        <a:pt x="-1" y="2"/>
                        <a:pt x="0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25"/>
                <p:cNvSpPr/>
                <p:nvPr/>
              </p:nvSpPr>
              <p:spPr>
                <a:xfrm>
                  <a:off x="3434040" y="1995840"/>
                  <a:ext cx="24840" cy="69120"/>
                </a:xfrm>
                <a:custGeom>
                  <a:rect b="b" l="l" r="r" t="t"/>
                  <a:pathLst>
                    <a:path extrusionOk="0" h="192" w="69">
                      <a:moveTo>
                        <a:pt x="63" y="1"/>
                      </a:moveTo>
                      <a:cubicBezTo>
                        <a:pt x="5" y="47"/>
                        <a:pt x="-6" y="119"/>
                        <a:pt x="3" y="189"/>
                      </a:cubicBezTo>
                      <a:cubicBezTo>
                        <a:pt x="4" y="194"/>
                        <a:pt x="11" y="193"/>
                        <a:pt x="12" y="188"/>
                      </a:cubicBezTo>
                      <a:cubicBezTo>
                        <a:pt x="13" y="123"/>
                        <a:pt x="32" y="59"/>
                        <a:pt x="69" y="6"/>
                      </a:cubicBezTo>
                      <a:cubicBezTo>
                        <a:pt x="72" y="2"/>
                        <a:pt x="66" y="-2"/>
                        <a:pt x="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4100" lIns="90000" spcFirstLastPara="1" rIns="90000" wrap="square" tIns="241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517;p25"/>
                <p:cNvSpPr/>
                <p:nvPr/>
              </p:nvSpPr>
              <p:spPr>
                <a:xfrm>
                  <a:off x="3481200" y="2006280"/>
                  <a:ext cx="17640" cy="35280"/>
                </a:xfrm>
                <a:custGeom>
                  <a:rect b="b" l="l" r="r" t="t"/>
                  <a:pathLst>
                    <a:path extrusionOk="0" h="98" w="49">
                      <a:moveTo>
                        <a:pt x="44" y="2"/>
                      </a:moveTo>
                      <a:cubicBezTo>
                        <a:pt x="25" y="30"/>
                        <a:pt x="15" y="64"/>
                        <a:pt x="1" y="95"/>
                      </a:cubicBezTo>
                      <a:cubicBezTo>
                        <a:pt x="-1" y="97"/>
                        <a:pt x="3" y="100"/>
                        <a:pt x="5" y="97"/>
                      </a:cubicBezTo>
                      <a:cubicBezTo>
                        <a:pt x="21" y="67"/>
                        <a:pt x="38" y="36"/>
                        <a:pt x="49" y="4"/>
                      </a:cubicBezTo>
                      <a:cubicBezTo>
                        <a:pt x="50" y="1"/>
                        <a:pt x="45" y="-1"/>
                        <a:pt x="44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" name="Google Shape;518;p25"/>
                <p:cNvSpPr/>
                <p:nvPr/>
              </p:nvSpPr>
              <p:spPr>
                <a:xfrm>
                  <a:off x="3412800" y="2001240"/>
                  <a:ext cx="6120" cy="34920"/>
                </a:xfrm>
                <a:custGeom>
                  <a:rect b="b" l="l" r="r" t="t"/>
                  <a:pathLst>
                    <a:path extrusionOk="0" h="97" w="17">
                      <a:moveTo>
                        <a:pt x="10" y="3"/>
                      </a:moveTo>
                      <a:cubicBezTo>
                        <a:pt x="14" y="34"/>
                        <a:pt x="4" y="64"/>
                        <a:pt x="0" y="95"/>
                      </a:cubicBezTo>
                      <a:cubicBezTo>
                        <a:pt x="0" y="98"/>
                        <a:pt x="5" y="99"/>
                        <a:pt x="6" y="96"/>
                      </a:cubicBezTo>
                      <a:cubicBezTo>
                        <a:pt x="12" y="65"/>
                        <a:pt x="20" y="34"/>
                        <a:pt x="16" y="2"/>
                      </a:cubicBezTo>
                      <a:cubicBezTo>
                        <a:pt x="15" y="-1"/>
                        <a:pt x="10" y="0"/>
                        <a:pt x="1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25"/>
                <p:cNvSpPr/>
                <p:nvPr/>
              </p:nvSpPr>
              <p:spPr>
                <a:xfrm>
                  <a:off x="3554280" y="2017800"/>
                  <a:ext cx="30960" cy="39960"/>
                </a:xfrm>
                <a:custGeom>
                  <a:rect b="b" l="l" r="r" t="t"/>
                  <a:pathLst>
                    <a:path extrusionOk="0" h="111" w="86">
                      <a:moveTo>
                        <a:pt x="85" y="9"/>
                      </a:moveTo>
                      <a:cubicBezTo>
                        <a:pt x="88" y="5"/>
                        <a:pt x="84" y="-2"/>
                        <a:pt x="79" y="1"/>
                      </a:cubicBezTo>
                      <a:cubicBezTo>
                        <a:pt x="45" y="27"/>
                        <a:pt x="5" y="63"/>
                        <a:pt x="0" y="108"/>
                      </a:cubicBezTo>
                      <a:cubicBezTo>
                        <a:pt x="0" y="112"/>
                        <a:pt x="6" y="113"/>
                        <a:pt x="7" y="109"/>
                      </a:cubicBezTo>
                      <a:cubicBezTo>
                        <a:pt x="17" y="66"/>
                        <a:pt x="59" y="42"/>
                        <a:pt x="85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" name="Google Shape;520;p25"/>
                <p:cNvSpPr/>
                <p:nvPr/>
              </p:nvSpPr>
              <p:spPr>
                <a:xfrm>
                  <a:off x="3571560" y="2032920"/>
                  <a:ext cx="28440" cy="37440"/>
                </a:xfrm>
                <a:custGeom>
                  <a:rect b="b" l="l" r="r" t="t"/>
                  <a:pathLst>
                    <a:path extrusionOk="0" h="104" w="79">
                      <a:moveTo>
                        <a:pt x="75" y="1"/>
                      </a:moveTo>
                      <a:cubicBezTo>
                        <a:pt x="46" y="29"/>
                        <a:pt x="27" y="65"/>
                        <a:pt x="1" y="97"/>
                      </a:cubicBezTo>
                      <a:cubicBezTo>
                        <a:pt x="-2" y="101"/>
                        <a:pt x="3" y="107"/>
                        <a:pt x="7" y="103"/>
                      </a:cubicBezTo>
                      <a:cubicBezTo>
                        <a:pt x="38" y="75"/>
                        <a:pt x="52" y="35"/>
                        <a:pt x="79" y="5"/>
                      </a:cubicBezTo>
                      <a:cubicBezTo>
                        <a:pt x="81" y="2"/>
                        <a:pt x="78" y="-2"/>
                        <a:pt x="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" name="Google Shape;521;p25"/>
                <p:cNvSpPr/>
                <p:nvPr/>
              </p:nvSpPr>
              <p:spPr>
                <a:xfrm>
                  <a:off x="3610440" y="2055600"/>
                  <a:ext cx="29880" cy="34920"/>
                </a:xfrm>
                <a:custGeom>
                  <a:rect b="b" l="l" r="r" t="t"/>
                  <a:pathLst>
                    <a:path extrusionOk="0" h="97" w="83">
                      <a:moveTo>
                        <a:pt x="79" y="1"/>
                      </a:moveTo>
                      <a:cubicBezTo>
                        <a:pt x="51" y="29"/>
                        <a:pt x="26" y="62"/>
                        <a:pt x="1" y="93"/>
                      </a:cubicBezTo>
                      <a:cubicBezTo>
                        <a:pt x="0" y="95"/>
                        <a:pt x="3" y="99"/>
                        <a:pt x="5" y="96"/>
                      </a:cubicBezTo>
                      <a:cubicBezTo>
                        <a:pt x="31" y="66"/>
                        <a:pt x="55" y="33"/>
                        <a:pt x="83" y="4"/>
                      </a:cubicBezTo>
                      <a:cubicBezTo>
                        <a:pt x="85" y="2"/>
                        <a:pt x="81" y="-2"/>
                        <a:pt x="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Google Shape;522;p25"/>
                <p:cNvSpPr/>
                <p:nvPr/>
              </p:nvSpPr>
              <p:spPr>
                <a:xfrm>
                  <a:off x="3621960" y="2123640"/>
                  <a:ext cx="13320" cy="35640"/>
                </a:xfrm>
                <a:custGeom>
                  <a:rect b="b" l="l" r="r" t="t"/>
                  <a:pathLst>
                    <a:path extrusionOk="0" h="99" w="37">
                      <a:moveTo>
                        <a:pt x="31" y="2"/>
                      </a:moveTo>
                      <a:cubicBezTo>
                        <a:pt x="27" y="34"/>
                        <a:pt x="13" y="64"/>
                        <a:pt x="1" y="94"/>
                      </a:cubicBezTo>
                      <a:cubicBezTo>
                        <a:pt x="-1" y="99"/>
                        <a:pt x="6" y="101"/>
                        <a:pt x="9" y="97"/>
                      </a:cubicBezTo>
                      <a:cubicBezTo>
                        <a:pt x="25" y="70"/>
                        <a:pt x="40" y="36"/>
                        <a:pt x="37" y="3"/>
                      </a:cubicBezTo>
                      <a:cubicBezTo>
                        <a:pt x="37" y="0"/>
                        <a:pt x="32" y="-1"/>
                        <a:pt x="31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" name="Google Shape;523;p25"/>
                <p:cNvSpPr/>
                <p:nvPr/>
              </p:nvSpPr>
              <p:spPr>
                <a:xfrm>
                  <a:off x="4123800" y="4454280"/>
                  <a:ext cx="5400" cy="7200"/>
                </a:xfrm>
                <a:custGeom>
                  <a:rect b="b" l="l" r="r" t="t"/>
                  <a:pathLst>
                    <a:path extrusionOk="0" h="20" w="15">
                      <a:moveTo>
                        <a:pt x="4" y="19"/>
                      </a:moveTo>
                      <a:cubicBezTo>
                        <a:pt x="8" y="14"/>
                        <a:pt x="11" y="9"/>
                        <a:pt x="15" y="4"/>
                      </a:cubicBezTo>
                      <a:cubicBezTo>
                        <a:pt x="17" y="2"/>
                        <a:pt x="14" y="-2"/>
                        <a:pt x="12" y="1"/>
                      </a:cubicBezTo>
                      <a:cubicBezTo>
                        <a:pt x="7" y="6"/>
                        <a:pt x="5" y="11"/>
                        <a:pt x="1" y="16"/>
                      </a:cubicBezTo>
                      <a:cubicBezTo>
                        <a:pt x="-1" y="18"/>
                        <a:pt x="2" y="21"/>
                        <a:pt x="4" y="1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4" name="Google Shape;524;p25"/>
                <p:cNvSpPr/>
                <p:nvPr/>
              </p:nvSpPr>
              <p:spPr>
                <a:xfrm>
                  <a:off x="4195440" y="4207320"/>
                  <a:ext cx="54000" cy="68400"/>
                </a:xfrm>
                <a:custGeom>
                  <a:rect b="b" l="l" r="r" t="t"/>
                  <a:pathLst>
                    <a:path extrusionOk="0" h="190" w="150">
                      <a:moveTo>
                        <a:pt x="6" y="189"/>
                      </a:moveTo>
                      <a:cubicBezTo>
                        <a:pt x="55" y="129"/>
                        <a:pt x="115" y="76"/>
                        <a:pt x="150" y="6"/>
                      </a:cubicBezTo>
                      <a:cubicBezTo>
                        <a:pt x="152" y="1"/>
                        <a:pt x="145" y="-3"/>
                        <a:pt x="142" y="2"/>
                      </a:cubicBezTo>
                      <a:cubicBezTo>
                        <a:pt x="99" y="66"/>
                        <a:pt x="47" y="122"/>
                        <a:pt x="1" y="184"/>
                      </a:cubicBezTo>
                      <a:cubicBezTo>
                        <a:pt x="-2" y="187"/>
                        <a:pt x="4" y="192"/>
                        <a:pt x="7" y="189"/>
                      </a:cubicBezTo>
                      <a:lnTo>
                        <a:pt x="6" y="1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3400" lIns="90000" spcFirstLastPara="1" rIns="90000" wrap="square" tIns="23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5" name="Google Shape;525;p25"/>
                <p:cNvSpPr/>
                <p:nvPr/>
              </p:nvSpPr>
              <p:spPr>
                <a:xfrm>
                  <a:off x="4259880" y="4147560"/>
                  <a:ext cx="16560" cy="29520"/>
                </a:xfrm>
                <a:custGeom>
                  <a:rect b="b" l="l" r="r" t="t"/>
                  <a:pathLst>
                    <a:path extrusionOk="0" h="82" w="46">
                      <a:moveTo>
                        <a:pt x="6" y="80"/>
                      </a:moveTo>
                      <a:cubicBezTo>
                        <a:pt x="22" y="56"/>
                        <a:pt x="32" y="29"/>
                        <a:pt x="46" y="4"/>
                      </a:cubicBezTo>
                      <a:cubicBezTo>
                        <a:pt x="47" y="1"/>
                        <a:pt x="43" y="-2"/>
                        <a:pt x="41" y="1"/>
                      </a:cubicBezTo>
                      <a:cubicBezTo>
                        <a:pt x="27" y="26"/>
                        <a:pt x="16" y="53"/>
                        <a:pt x="1" y="78"/>
                      </a:cubicBezTo>
                      <a:cubicBezTo>
                        <a:pt x="-1" y="81"/>
                        <a:pt x="4" y="83"/>
                        <a:pt x="6" y="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6" name="Google Shape;526;p25"/>
                <p:cNvSpPr/>
                <p:nvPr/>
              </p:nvSpPr>
              <p:spPr>
                <a:xfrm>
                  <a:off x="4259520" y="4131720"/>
                  <a:ext cx="9360" cy="20520"/>
                </a:xfrm>
                <a:custGeom>
                  <a:rect b="b" l="l" r="r" t="t"/>
                  <a:pathLst>
                    <a:path extrusionOk="0" h="57" w="26">
                      <a:moveTo>
                        <a:pt x="7" y="56"/>
                      </a:moveTo>
                      <a:cubicBezTo>
                        <a:pt x="19" y="40"/>
                        <a:pt x="25" y="22"/>
                        <a:pt x="26" y="3"/>
                      </a:cubicBezTo>
                      <a:cubicBezTo>
                        <a:pt x="26" y="-1"/>
                        <a:pt x="19" y="-1"/>
                        <a:pt x="19" y="3"/>
                      </a:cubicBezTo>
                      <a:cubicBezTo>
                        <a:pt x="18" y="21"/>
                        <a:pt x="11" y="37"/>
                        <a:pt x="1" y="52"/>
                      </a:cubicBezTo>
                      <a:cubicBezTo>
                        <a:pt x="-2" y="56"/>
                        <a:pt x="4" y="59"/>
                        <a:pt x="7" y="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7" name="Google Shape;527;p25"/>
                <p:cNvSpPr/>
                <p:nvPr/>
              </p:nvSpPr>
              <p:spPr>
                <a:xfrm>
                  <a:off x="4395960" y="3441960"/>
                  <a:ext cx="43920" cy="141120"/>
                </a:xfrm>
                <a:custGeom>
                  <a:rect b="b" l="l" r="r" t="t"/>
                  <a:pathLst>
                    <a:path extrusionOk="0" h="392" w="122">
                      <a:moveTo>
                        <a:pt x="114" y="389"/>
                      </a:moveTo>
                      <a:cubicBezTo>
                        <a:pt x="114" y="393"/>
                        <a:pt x="119" y="392"/>
                        <a:pt x="120" y="389"/>
                      </a:cubicBezTo>
                      <a:cubicBezTo>
                        <a:pt x="136" y="247"/>
                        <a:pt x="53" y="130"/>
                        <a:pt x="8" y="2"/>
                      </a:cubicBezTo>
                      <a:cubicBezTo>
                        <a:pt x="6" y="-3"/>
                        <a:pt x="0" y="-1"/>
                        <a:pt x="0" y="4"/>
                      </a:cubicBezTo>
                      <a:cubicBezTo>
                        <a:pt x="20" y="140"/>
                        <a:pt x="121" y="247"/>
                        <a:pt x="114" y="38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8" name="Google Shape;528;p25"/>
                <p:cNvSpPr/>
                <p:nvPr/>
              </p:nvSpPr>
              <p:spPr>
                <a:xfrm>
                  <a:off x="4388040" y="3417120"/>
                  <a:ext cx="28800" cy="45720"/>
                </a:xfrm>
                <a:custGeom>
                  <a:rect b="b" l="l" r="r" t="t"/>
                  <a:pathLst>
                    <a:path extrusionOk="0" h="127" w="80">
                      <a:moveTo>
                        <a:pt x="80" y="122"/>
                      </a:moveTo>
                      <a:cubicBezTo>
                        <a:pt x="63" y="78"/>
                        <a:pt x="33" y="40"/>
                        <a:pt x="7" y="1"/>
                      </a:cubicBezTo>
                      <a:cubicBezTo>
                        <a:pt x="5" y="-3"/>
                        <a:pt x="-1" y="1"/>
                        <a:pt x="1" y="4"/>
                      </a:cubicBezTo>
                      <a:cubicBezTo>
                        <a:pt x="26" y="44"/>
                        <a:pt x="54" y="82"/>
                        <a:pt x="74" y="125"/>
                      </a:cubicBezTo>
                      <a:cubicBezTo>
                        <a:pt x="76" y="128"/>
                        <a:pt x="82" y="126"/>
                        <a:pt x="80" y="1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700" lIns="90000" spcFirstLastPara="1" rIns="90000" wrap="square" tIns="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9" name="Google Shape;529;p25"/>
                <p:cNvSpPr/>
                <p:nvPr/>
              </p:nvSpPr>
              <p:spPr>
                <a:xfrm>
                  <a:off x="4400280" y="3421440"/>
                  <a:ext cx="21240" cy="36720"/>
                </a:xfrm>
                <a:custGeom>
                  <a:rect b="b" l="l" r="r" t="t"/>
                  <a:pathLst>
                    <a:path extrusionOk="0" h="102" w="59">
                      <a:moveTo>
                        <a:pt x="49" y="99"/>
                      </a:moveTo>
                      <a:cubicBezTo>
                        <a:pt x="52" y="104"/>
                        <a:pt x="61" y="100"/>
                        <a:pt x="59" y="95"/>
                      </a:cubicBezTo>
                      <a:cubicBezTo>
                        <a:pt x="45" y="63"/>
                        <a:pt x="27" y="33"/>
                        <a:pt x="12" y="2"/>
                      </a:cubicBezTo>
                      <a:cubicBezTo>
                        <a:pt x="9" y="-4"/>
                        <a:pt x="-2" y="1"/>
                        <a:pt x="1" y="7"/>
                      </a:cubicBezTo>
                      <a:cubicBezTo>
                        <a:pt x="14" y="39"/>
                        <a:pt x="34" y="68"/>
                        <a:pt x="49" y="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0" name="Google Shape;530;p25"/>
                <p:cNvSpPr/>
                <p:nvPr/>
              </p:nvSpPr>
              <p:spPr>
                <a:xfrm>
                  <a:off x="4395240" y="3706920"/>
                  <a:ext cx="36000" cy="155160"/>
                </a:xfrm>
                <a:custGeom>
                  <a:rect b="b" l="l" r="r" t="t"/>
                  <a:pathLst>
                    <a:path extrusionOk="0" h="431" w="100">
                      <a:moveTo>
                        <a:pt x="10" y="429"/>
                      </a:moveTo>
                      <a:cubicBezTo>
                        <a:pt x="51" y="377"/>
                        <a:pt x="69" y="317"/>
                        <a:pt x="79" y="252"/>
                      </a:cubicBezTo>
                      <a:cubicBezTo>
                        <a:pt x="93" y="170"/>
                        <a:pt x="68" y="82"/>
                        <a:pt x="100" y="4"/>
                      </a:cubicBezTo>
                      <a:cubicBezTo>
                        <a:pt x="102" y="0"/>
                        <a:pt x="96" y="-2"/>
                        <a:pt x="94" y="1"/>
                      </a:cubicBezTo>
                      <a:cubicBezTo>
                        <a:pt x="66" y="52"/>
                        <a:pt x="68" y="113"/>
                        <a:pt x="68" y="170"/>
                      </a:cubicBezTo>
                      <a:cubicBezTo>
                        <a:pt x="67" y="255"/>
                        <a:pt x="52" y="353"/>
                        <a:pt x="2" y="423"/>
                      </a:cubicBezTo>
                      <a:cubicBezTo>
                        <a:pt x="-2" y="427"/>
                        <a:pt x="6" y="433"/>
                        <a:pt x="10" y="4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1" name="Google Shape;531;p25"/>
                <p:cNvSpPr/>
                <p:nvPr/>
              </p:nvSpPr>
              <p:spPr>
                <a:xfrm>
                  <a:off x="4409640" y="3756960"/>
                  <a:ext cx="3240" cy="38520"/>
                </a:xfrm>
                <a:custGeom>
                  <a:rect b="b" l="l" r="r" t="t"/>
                  <a:pathLst>
                    <a:path extrusionOk="0" h="107" w="9">
                      <a:moveTo>
                        <a:pt x="8" y="104"/>
                      </a:moveTo>
                      <a:cubicBezTo>
                        <a:pt x="12" y="70"/>
                        <a:pt x="9" y="35"/>
                        <a:pt x="5" y="2"/>
                      </a:cubicBezTo>
                      <a:cubicBezTo>
                        <a:pt x="4" y="-1"/>
                        <a:pt x="0" y="-1"/>
                        <a:pt x="0" y="2"/>
                      </a:cubicBezTo>
                      <a:cubicBezTo>
                        <a:pt x="3" y="36"/>
                        <a:pt x="0" y="70"/>
                        <a:pt x="4" y="104"/>
                      </a:cubicBezTo>
                      <a:cubicBezTo>
                        <a:pt x="4" y="107"/>
                        <a:pt x="8" y="107"/>
                        <a:pt x="8" y="1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2" name="Google Shape;532;p25"/>
                <p:cNvSpPr/>
                <p:nvPr/>
              </p:nvSpPr>
              <p:spPr>
                <a:xfrm>
                  <a:off x="4398480" y="3783960"/>
                  <a:ext cx="5760" cy="27720"/>
                </a:xfrm>
                <a:custGeom>
                  <a:rect b="b" l="l" r="r" t="t"/>
                  <a:pathLst>
                    <a:path extrusionOk="0" h="77" w="16">
                      <a:moveTo>
                        <a:pt x="16" y="73"/>
                      </a:moveTo>
                      <a:cubicBezTo>
                        <a:pt x="17" y="50"/>
                        <a:pt x="18" y="22"/>
                        <a:pt x="7" y="2"/>
                      </a:cubicBezTo>
                      <a:cubicBezTo>
                        <a:pt x="5" y="-2"/>
                        <a:pt x="0" y="1"/>
                        <a:pt x="1" y="4"/>
                      </a:cubicBezTo>
                      <a:cubicBezTo>
                        <a:pt x="6" y="27"/>
                        <a:pt x="6" y="50"/>
                        <a:pt x="8" y="73"/>
                      </a:cubicBezTo>
                      <a:cubicBezTo>
                        <a:pt x="8" y="78"/>
                        <a:pt x="15" y="78"/>
                        <a:pt x="16" y="7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3" name="Google Shape;533;p25"/>
                <p:cNvSpPr/>
                <p:nvPr/>
              </p:nvSpPr>
              <p:spPr>
                <a:xfrm>
                  <a:off x="4808160" y="4089960"/>
                  <a:ext cx="31680" cy="60840"/>
                </a:xfrm>
                <a:custGeom>
                  <a:rect b="b" l="l" r="r" t="t"/>
                  <a:pathLst>
                    <a:path extrusionOk="0" h="169" w="88">
                      <a:moveTo>
                        <a:pt x="4" y="168"/>
                      </a:moveTo>
                      <a:cubicBezTo>
                        <a:pt x="48" y="119"/>
                        <a:pt x="74" y="66"/>
                        <a:pt x="88" y="3"/>
                      </a:cubicBezTo>
                      <a:cubicBezTo>
                        <a:pt x="89" y="0"/>
                        <a:pt x="85" y="-1"/>
                        <a:pt x="85" y="1"/>
                      </a:cubicBezTo>
                      <a:cubicBezTo>
                        <a:pt x="68" y="61"/>
                        <a:pt x="38" y="116"/>
                        <a:pt x="1" y="165"/>
                      </a:cubicBezTo>
                      <a:cubicBezTo>
                        <a:pt x="-1" y="167"/>
                        <a:pt x="3" y="169"/>
                        <a:pt x="4" y="16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5825" lIns="90000" spcFirstLastPara="1" rIns="90000" wrap="square" tIns="158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" name="Google Shape;534;p25"/>
                <p:cNvSpPr/>
                <p:nvPr/>
              </p:nvSpPr>
              <p:spPr>
                <a:xfrm>
                  <a:off x="4798800" y="4110840"/>
                  <a:ext cx="20520" cy="39600"/>
                </a:xfrm>
                <a:custGeom>
                  <a:rect b="b" l="l" r="r" t="t"/>
                  <a:pathLst>
                    <a:path extrusionOk="0" h="110" w="57">
                      <a:moveTo>
                        <a:pt x="51" y="2"/>
                      </a:moveTo>
                      <a:cubicBezTo>
                        <a:pt x="37" y="38"/>
                        <a:pt x="22" y="73"/>
                        <a:pt x="1" y="107"/>
                      </a:cubicBezTo>
                      <a:cubicBezTo>
                        <a:pt x="0" y="109"/>
                        <a:pt x="4" y="111"/>
                        <a:pt x="5" y="109"/>
                      </a:cubicBezTo>
                      <a:cubicBezTo>
                        <a:pt x="28" y="77"/>
                        <a:pt x="42" y="40"/>
                        <a:pt x="57" y="3"/>
                      </a:cubicBezTo>
                      <a:cubicBezTo>
                        <a:pt x="58" y="0"/>
                        <a:pt x="53" y="-2"/>
                        <a:pt x="51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35;p25"/>
                <p:cNvSpPr/>
                <p:nvPr/>
              </p:nvSpPr>
              <p:spPr>
                <a:xfrm>
                  <a:off x="4775040" y="4133880"/>
                  <a:ext cx="17280" cy="34200"/>
                </a:xfrm>
                <a:custGeom>
                  <a:rect b="b" l="l" r="r" t="t"/>
                  <a:pathLst>
                    <a:path extrusionOk="0" h="95" w="48">
                      <a:moveTo>
                        <a:pt x="40" y="3"/>
                      </a:moveTo>
                      <a:cubicBezTo>
                        <a:pt x="32" y="35"/>
                        <a:pt x="21" y="64"/>
                        <a:pt x="1" y="90"/>
                      </a:cubicBezTo>
                      <a:cubicBezTo>
                        <a:pt x="-2" y="93"/>
                        <a:pt x="4" y="97"/>
                        <a:pt x="6" y="94"/>
                      </a:cubicBezTo>
                      <a:cubicBezTo>
                        <a:pt x="29" y="68"/>
                        <a:pt x="40" y="38"/>
                        <a:pt x="48" y="5"/>
                      </a:cubicBezTo>
                      <a:cubicBezTo>
                        <a:pt x="49" y="0"/>
                        <a:pt x="41" y="-2"/>
                        <a:pt x="4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" name="Google Shape;536;p25"/>
                <p:cNvSpPr/>
                <p:nvPr/>
              </p:nvSpPr>
              <p:spPr>
                <a:xfrm>
                  <a:off x="4716720" y="3921480"/>
                  <a:ext cx="13320" cy="127080"/>
                </a:xfrm>
                <a:custGeom>
                  <a:rect b="b" l="l" r="r" t="t"/>
                  <a:pathLst>
                    <a:path extrusionOk="0" h="353" w="37">
                      <a:moveTo>
                        <a:pt x="8" y="350"/>
                      </a:moveTo>
                      <a:cubicBezTo>
                        <a:pt x="4" y="234"/>
                        <a:pt x="49" y="119"/>
                        <a:pt x="35" y="4"/>
                      </a:cubicBezTo>
                      <a:cubicBezTo>
                        <a:pt x="35" y="-1"/>
                        <a:pt x="27" y="-3"/>
                        <a:pt x="26" y="3"/>
                      </a:cubicBezTo>
                      <a:cubicBezTo>
                        <a:pt x="11" y="115"/>
                        <a:pt x="-6" y="236"/>
                        <a:pt x="3" y="350"/>
                      </a:cubicBezTo>
                      <a:cubicBezTo>
                        <a:pt x="3" y="353"/>
                        <a:pt x="8" y="353"/>
                        <a:pt x="8" y="35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537;p25"/>
                <p:cNvSpPr/>
                <p:nvPr/>
              </p:nvSpPr>
              <p:spPr>
                <a:xfrm>
                  <a:off x="4723920" y="3890520"/>
                  <a:ext cx="3600" cy="20160"/>
                </a:xfrm>
                <a:custGeom>
                  <a:rect b="b" l="l" r="r" t="t"/>
                  <a:pathLst>
                    <a:path extrusionOk="0" h="56" w="10">
                      <a:moveTo>
                        <a:pt x="10" y="53"/>
                      </a:moveTo>
                      <a:cubicBezTo>
                        <a:pt x="11" y="36"/>
                        <a:pt x="10" y="19"/>
                        <a:pt x="6" y="2"/>
                      </a:cubicBezTo>
                      <a:cubicBezTo>
                        <a:pt x="6" y="-2"/>
                        <a:pt x="0" y="0"/>
                        <a:pt x="1" y="3"/>
                      </a:cubicBezTo>
                      <a:cubicBezTo>
                        <a:pt x="4" y="20"/>
                        <a:pt x="4" y="37"/>
                        <a:pt x="4" y="53"/>
                      </a:cubicBezTo>
                      <a:cubicBezTo>
                        <a:pt x="4" y="57"/>
                        <a:pt x="10" y="57"/>
                        <a:pt x="10" y="5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" name="Google Shape;538;p25"/>
                <p:cNvSpPr/>
                <p:nvPr/>
              </p:nvSpPr>
              <p:spPr>
                <a:xfrm>
                  <a:off x="4700520" y="4083840"/>
                  <a:ext cx="44280" cy="142920"/>
                </a:xfrm>
                <a:custGeom>
                  <a:rect b="b" l="l" r="r" t="t"/>
                  <a:pathLst>
                    <a:path extrusionOk="0" h="397" w="123">
                      <a:moveTo>
                        <a:pt x="5" y="395"/>
                      </a:moveTo>
                      <a:cubicBezTo>
                        <a:pt x="46" y="272"/>
                        <a:pt x="139" y="138"/>
                        <a:pt x="121" y="3"/>
                      </a:cubicBezTo>
                      <a:cubicBezTo>
                        <a:pt x="120" y="-3"/>
                        <a:pt x="111" y="-1"/>
                        <a:pt x="111" y="5"/>
                      </a:cubicBezTo>
                      <a:cubicBezTo>
                        <a:pt x="103" y="72"/>
                        <a:pt x="89" y="136"/>
                        <a:pt x="67" y="200"/>
                      </a:cubicBezTo>
                      <a:cubicBezTo>
                        <a:pt x="45" y="265"/>
                        <a:pt x="20" y="328"/>
                        <a:pt x="1" y="393"/>
                      </a:cubicBezTo>
                      <a:cubicBezTo>
                        <a:pt x="0" y="396"/>
                        <a:pt x="4" y="398"/>
                        <a:pt x="5" y="39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" name="Google Shape;539;p25"/>
                <p:cNvSpPr/>
                <p:nvPr/>
              </p:nvSpPr>
              <p:spPr>
                <a:xfrm>
                  <a:off x="4719960" y="4062600"/>
                  <a:ext cx="15120" cy="50040"/>
                </a:xfrm>
                <a:custGeom>
                  <a:rect b="b" l="l" r="r" t="t"/>
                  <a:pathLst>
                    <a:path extrusionOk="0" h="139" w="42">
                      <a:moveTo>
                        <a:pt x="6" y="138"/>
                      </a:moveTo>
                      <a:cubicBezTo>
                        <a:pt x="26" y="94"/>
                        <a:pt x="46" y="51"/>
                        <a:pt x="42" y="2"/>
                      </a:cubicBezTo>
                      <a:cubicBezTo>
                        <a:pt x="42" y="-1"/>
                        <a:pt x="38" y="-1"/>
                        <a:pt x="38" y="2"/>
                      </a:cubicBezTo>
                      <a:cubicBezTo>
                        <a:pt x="39" y="50"/>
                        <a:pt x="18" y="92"/>
                        <a:pt x="1" y="136"/>
                      </a:cubicBezTo>
                      <a:cubicBezTo>
                        <a:pt x="0" y="138"/>
                        <a:pt x="5" y="140"/>
                        <a:pt x="6" y="13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5025" lIns="90000" spcFirstLastPara="1" rIns="90000" wrap="square" tIns="50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" name="Google Shape;540;p25"/>
                <p:cNvSpPr/>
                <p:nvPr/>
              </p:nvSpPr>
              <p:spPr>
                <a:xfrm>
                  <a:off x="4674960" y="4186800"/>
                  <a:ext cx="84960" cy="113760"/>
                </a:xfrm>
                <a:custGeom>
                  <a:rect b="b" l="l" r="r" t="t"/>
                  <a:pathLst>
                    <a:path extrusionOk="0" h="316" w="236">
                      <a:moveTo>
                        <a:pt x="232" y="1"/>
                      </a:moveTo>
                      <a:cubicBezTo>
                        <a:pt x="159" y="107"/>
                        <a:pt x="70" y="202"/>
                        <a:pt x="1" y="310"/>
                      </a:cubicBezTo>
                      <a:cubicBezTo>
                        <a:pt x="-1" y="314"/>
                        <a:pt x="5" y="318"/>
                        <a:pt x="8" y="315"/>
                      </a:cubicBezTo>
                      <a:cubicBezTo>
                        <a:pt x="93" y="219"/>
                        <a:pt x="171" y="114"/>
                        <a:pt x="236" y="4"/>
                      </a:cubicBezTo>
                      <a:cubicBezTo>
                        <a:pt x="238" y="1"/>
                        <a:pt x="234" y="-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" name="Google Shape;541;p25"/>
                <p:cNvSpPr/>
                <p:nvPr/>
              </p:nvSpPr>
              <p:spPr>
                <a:xfrm>
                  <a:off x="4800240" y="3913200"/>
                  <a:ext cx="61920" cy="186120"/>
                </a:xfrm>
                <a:custGeom>
                  <a:rect b="b" l="l" r="r" t="t"/>
                  <a:pathLst>
                    <a:path extrusionOk="0" h="517" w="172">
                      <a:moveTo>
                        <a:pt x="169" y="1"/>
                      </a:moveTo>
                      <a:cubicBezTo>
                        <a:pt x="137" y="73"/>
                        <a:pt x="137" y="155"/>
                        <a:pt x="116" y="231"/>
                      </a:cubicBezTo>
                      <a:cubicBezTo>
                        <a:pt x="90" y="329"/>
                        <a:pt x="43" y="422"/>
                        <a:pt x="1" y="514"/>
                      </a:cubicBezTo>
                      <a:cubicBezTo>
                        <a:pt x="0" y="516"/>
                        <a:pt x="3" y="518"/>
                        <a:pt x="4" y="516"/>
                      </a:cubicBezTo>
                      <a:cubicBezTo>
                        <a:pt x="47" y="432"/>
                        <a:pt x="92" y="350"/>
                        <a:pt x="122" y="260"/>
                      </a:cubicBezTo>
                      <a:cubicBezTo>
                        <a:pt x="150" y="176"/>
                        <a:pt x="148" y="87"/>
                        <a:pt x="172" y="2"/>
                      </a:cubicBezTo>
                      <a:cubicBezTo>
                        <a:pt x="172" y="0"/>
                        <a:pt x="170" y="-1"/>
                        <a:pt x="1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" name="Google Shape;542;p25"/>
                <p:cNvSpPr/>
                <p:nvPr/>
              </p:nvSpPr>
              <p:spPr>
                <a:xfrm>
                  <a:off x="4773960" y="4024440"/>
                  <a:ext cx="24120" cy="61920"/>
                </a:xfrm>
                <a:custGeom>
                  <a:rect b="b" l="l" r="r" t="t"/>
                  <a:pathLst>
                    <a:path extrusionOk="0" h="172" w="67">
                      <a:moveTo>
                        <a:pt x="4" y="171"/>
                      </a:moveTo>
                      <a:cubicBezTo>
                        <a:pt x="39" y="120"/>
                        <a:pt x="46" y="59"/>
                        <a:pt x="67" y="3"/>
                      </a:cubicBezTo>
                      <a:cubicBezTo>
                        <a:pt x="68" y="0"/>
                        <a:pt x="64" y="-1"/>
                        <a:pt x="63" y="1"/>
                      </a:cubicBezTo>
                      <a:cubicBezTo>
                        <a:pt x="36" y="55"/>
                        <a:pt x="35" y="117"/>
                        <a:pt x="1" y="169"/>
                      </a:cubicBezTo>
                      <a:cubicBezTo>
                        <a:pt x="0" y="171"/>
                        <a:pt x="3" y="173"/>
                        <a:pt x="4" y="17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6900" lIns="90000" spcFirstLastPara="1" rIns="90000" wrap="square" tIns="16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" name="Google Shape;543;p25"/>
                <p:cNvSpPr/>
                <p:nvPr/>
              </p:nvSpPr>
              <p:spPr>
                <a:xfrm>
                  <a:off x="4476240" y="4830840"/>
                  <a:ext cx="34560" cy="26640"/>
                </a:xfrm>
                <a:custGeom>
                  <a:rect b="b" l="l" r="r" t="t"/>
                  <a:pathLst>
                    <a:path extrusionOk="0" h="74" w="96">
                      <a:moveTo>
                        <a:pt x="93" y="0"/>
                      </a:moveTo>
                      <a:cubicBezTo>
                        <a:pt x="61" y="21"/>
                        <a:pt x="36" y="52"/>
                        <a:pt x="2" y="69"/>
                      </a:cubicBezTo>
                      <a:cubicBezTo>
                        <a:pt x="-1" y="70"/>
                        <a:pt x="1" y="75"/>
                        <a:pt x="4" y="73"/>
                      </a:cubicBezTo>
                      <a:cubicBezTo>
                        <a:pt x="40" y="57"/>
                        <a:pt x="67" y="29"/>
                        <a:pt x="96" y="4"/>
                      </a:cubicBezTo>
                      <a:cubicBezTo>
                        <a:pt x="98" y="2"/>
                        <a:pt x="95" y="-2"/>
                        <a:pt x="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4" name="Google Shape;544;p25"/>
                <p:cNvSpPr/>
                <p:nvPr/>
              </p:nvSpPr>
              <p:spPr>
                <a:xfrm>
                  <a:off x="4512960" y="4792680"/>
                  <a:ext cx="19080" cy="29520"/>
                </a:xfrm>
                <a:custGeom>
                  <a:rect b="b" l="l" r="r" t="t"/>
                  <a:pathLst>
                    <a:path extrusionOk="0" h="82" w="53">
                      <a:moveTo>
                        <a:pt x="48" y="2"/>
                      </a:moveTo>
                      <a:cubicBezTo>
                        <a:pt x="43" y="33"/>
                        <a:pt x="21" y="54"/>
                        <a:pt x="1" y="76"/>
                      </a:cubicBezTo>
                      <a:cubicBezTo>
                        <a:pt x="-2" y="80"/>
                        <a:pt x="2" y="84"/>
                        <a:pt x="6" y="81"/>
                      </a:cubicBezTo>
                      <a:cubicBezTo>
                        <a:pt x="30" y="60"/>
                        <a:pt x="49" y="36"/>
                        <a:pt x="53" y="2"/>
                      </a:cubicBezTo>
                      <a:cubicBezTo>
                        <a:pt x="53" y="0"/>
                        <a:pt x="49" y="-1"/>
                        <a:pt x="48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5" name="Google Shape;545;p25"/>
                <p:cNvSpPr/>
                <p:nvPr/>
              </p:nvSpPr>
              <p:spPr>
                <a:xfrm>
                  <a:off x="4474440" y="4736880"/>
                  <a:ext cx="360" cy="360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lnTo>
                        <a:pt x="1" y="0"/>
                      </a:ln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6" name="Google Shape;546;p25"/>
                <p:cNvSpPr/>
                <p:nvPr/>
              </p:nvSpPr>
              <p:spPr>
                <a:xfrm>
                  <a:off x="4479840" y="4492440"/>
                  <a:ext cx="164880" cy="293040"/>
                </a:xfrm>
                <a:custGeom>
                  <a:rect b="b" l="l" r="r" t="t"/>
                  <a:pathLst>
                    <a:path extrusionOk="0" h="814" w="458">
                      <a:moveTo>
                        <a:pt x="447" y="4"/>
                      </a:moveTo>
                      <a:cubicBezTo>
                        <a:pt x="424" y="79"/>
                        <a:pt x="394" y="151"/>
                        <a:pt x="368" y="225"/>
                      </a:cubicBezTo>
                      <a:cubicBezTo>
                        <a:pt x="340" y="303"/>
                        <a:pt x="311" y="374"/>
                        <a:pt x="270" y="446"/>
                      </a:cubicBezTo>
                      <a:cubicBezTo>
                        <a:pt x="197" y="577"/>
                        <a:pt x="122" y="715"/>
                        <a:pt x="2" y="809"/>
                      </a:cubicBezTo>
                      <a:cubicBezTo>
                        <a:pt x="-1" y="811"/>
                        <a:pt x="3" y="815"/>
                        <a:pt x="6" y="813"/>
                      </a:cubicBezTo>
                      <a:cubicBezTo>
                        <a:pt x="128" y="723"/>
                        <a:pt x="210" y="597"/>
                        <a:pt x="285" y="468"/>
                      </a:cubicBezTo>
                      <a:cubicBezTo>
                        <a:pt x="325" y="399"/>
                        <a:pt x="359" y="331"/>
                        <a:pt x="383" y="255"/>
                      </a:cubicBezTo>
                      <a:cubicBezTo>
                        <a:pt x="409" y="173"/>
                        <a:pt x="447" y="92"/>
                        <a:pt x="458" y="6"/>
                      </a:cubicBezTo>
                      <a:cubicBezTo>
                        <a:pt x="459" y="-1"/>
                        <a:pt x="448" y="-2"/>
                        <a:pt x="447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7" name="Google Shape;547;p25"/>
                <p:cNvSpPr/>
                <p:nvPr/>
              </p:nvSpPr>
              <p:spPr>
                <a:xfrm>
                  <a:off x="4532400" y="4457520"/>
                  <a:ext cx="98640" cy="205920"/>
                </a:xfrm>
                <a:custGeom>
                  <a:rect b="b" l="l" r="r" t="t"/>
                  <a:pathLst>
                    <a:path extrusionOk="0" h="572" w="274">
                      <a:moveTo>
                        <a:pt x="6" y="571"/>
                      </a:moveTo>
                      <a:cubicBezTo>
                        <a:pt x="72" y="490"/>
                        <a:pt x="126" y="400"/>
                        <a:pt x="170" y="305"/>
                      </a:cubicBezTo>
                      <a:cubicBezTo>
                        <a:pt x="213" y="211"/>
                        <a:pt x="255" y="108"/>
                        <a:pt x="274" y="6"/>
                      </a:cubicBezTo>
                      <a:cubicBezTo>
                        <a:pt x="275" y="1"/>
                        <a:pt x="268" y="-2"/>
                        <a:pt x="266" y="2"/>
                      </a:cubicBezTo>
                      <a:cubicBezTo>
                        <a:pt x="223" y="98"/>
                        <a:pt x="196" y="200"/>
                        <a:pt x="155" y="296"/>
                      </a:cubicBezTo>
                      <a:cubicBezTo>
                        <a:pt x="114" y="392"/>
                        <a:pt x="65" y="484"/>
                        <a:pt x="1" y="568"/>
                      </a:cubicBezTo>
                      <a:cubicBezTo>
                        <a:pt x="-1" y="570"/>
                        <a:pt x="4" y="573"/>
                        <a:pt x="6" y="57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8" name="Google Shape;548;p25"/>
                <p:cNvSpPr/>
                <p:nvPr/>
              </p:nvSpPr>
              <p:spPr>
                <a:xfrm>
                  <a:off x="4645440" y="4420080"/>
                  <a:ext cx="4680" cy="12600"/>
                </a:xfrm>
                <a:custGeom>
                  <a:rect b="b" l="l" r="r" t="t"/>
                  <a:pathLst>
                    <a:path extrusionOk="0" h="35" w="13">
                      <a:moveTo>
                        <a:pt x="5" y="33"/>
                      </a:moveTo>
                      <a:cubicBezTo>
                        <a:pt x="10" y="24"/>
                        <a:pt x="13" y="14"/>
                        <a:pt x="13" y="3"/>
                      </a:cubicBezTo>
                      <a:cubicBezTo>
                        <a:pt x="13" y="-1"/>
                        <a:pt x="8" y="-1"/>
                        <a:pt x="7" y="3"/>
                      </a:cubicBezTo>
                      <a:cubicBezTo>
                        <a:pt x="7" y="13"/>
                        <a:pt x="5" y="22"/>
                        <a:pt x="1" y="31"/>
                      </a:cubicBezTo>
                      <a:cubicBezTo>
                        <a:pt x="0" y="34"/>
                        <a:pt x="4" y="36"/>
                        <a:pt x="5" y="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9" name="Google Shape;549;p25"/>
                <p:cNvSpPr/>
                <p:nvPr/>
              </p:nvSpPr>
              <p:spPr>
                <a:xfrm>
                  <a:off x="4170600" y="4738680"/>
                  <a:ext cx="288000" cy="71280"/>
                </a:xfrm>
                <a:custGeom>
                  <a:rect b="b" l="l" r="r" t="t"/>
                  <a:pathLst>
                    <a:path extrusionOk="0" h="198" w="800">
                      <a:moveTo>
                        <a:pt x="790" y="1"/>
                      </a:moveTo>
                      <a:cubicBezTo>
                        <a:pt x="644" y="94"/>
                        <a:pt x="492" y="162"/>
                        <a:pt x="317" y="173"/>
                      </a:cubicBezTo>
                      <a:cubicBezTo>
                        <a:pt x="263" y="176"/>
                        <a:pt x="209" y="172"/>
                        <a:pt x="156" y="165"/>
                      </a:cubicBezTo>
                      <a:cubicBezTo>
                        <a:pt x="103" y="157"/>
                        <a:pt x="34" y="142"/>
                        <a:pt x="6" y="93"/>
                      </a:cubicBezTo>
                      <a:cubicBezTo>
                        <a:pt x="4" y="89"/>
                        <a:pt x="-1" y="92"/>
                        <a:pt x="1" y="96"/>
                      </a:cubicBezTo>
                      <a:cubicBezTo>
                        <a:pt x="25" y="141"/>
                        <a:pt x="79" y="160"/>
                        <a:pt x="126" y="174"/>
                      </a:cubicBezTo>
                      <a:cubicBezTo>
                        <a:pt x="184" y="191"/>
                        <a:pt x="245" y="198"/>
                        <a:pt x="305" y="198"/>
                      </a:cubicBezTo>
                      <a:cubicBezTo>
                        <a:pt x="479" y="197"/>
                        <a:pt x="670" y="130"/>
                        <a:pt x="798" y="11"/>
                      </a:cubicBezTo>
                      <a:cubicBezTo>
                        <a:pt x="804" y="6"/>
                        <a:pt x="797" y="-3"/>
                        <a:pt x="7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6275" lIns="90000" spcFirstLastPara="1" rIns="90000" wrap="square" tIns="26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0" name="Google Shape;550;p25"/>
                <p:cNvSpPr/>
                <p:nvPr/>
              </p:nvSpPr>
              <p:spPr>
                <a:xfrm>
                  <a:off x="4486320" y="4698000"/>
                  <a:ext cx="35280" cy="48600"/>
                </a:xfrm>
                <a:custGeom>
                  <a:rect b="b" l="l" r="r" t="t"/>
                  <a:pathLst>
                    <a:path extrusionOk="0" h="135" w="98">
                      <a:moveTo>
                        <a:pt x="6" y="134"/>
                      </a:moveTo>
                      <a:cubicBezTo>
                        <a:pt x="51" y="108"/>
                        <a:pt x="92" y="55"/>
                        <a:pt x="98" y="3"/>
                      </a:cubicBezTo>
                      <a:cubicBezTo>
                        <a:pt x="99" y="0"/>
                        <a:pt x="93" y="-1"/>
                        <a:pt x="93" y="2"/>
                      </a:cubicBezTo>
                      <a:cubicBezTo>
                        <a:pt x="86" y="54"/>
                        <a:pt x="38" y="95"/>
                        <a:pt x="2" y="128"/>
                      </a:cubicBezTo>
                      <a:cubicBezTo>
                        <a:pt x="-1" y="131"/>
                        <a:pt x="3" y="136"/>
                        <a:pt x="6" y="1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00" lIns="90000" spcFirstLastPara="1" rIns="90000" wrap="square" tIns="36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1" name="Google Shape;551;p25"/>
                <p:cNvSpPr/>
                <p:nvPr/>
              </p:nvSpPr>
              <p:spPr>
                <a:xfrm>
                  <a:off x="4363560" y="4788360"/>
                  <a:ext cx="84600" cy="38880"/>
                </a:xfrm>
                <a:custGeom>
                  <a:rect b="b" l="l" r="r" t="t"/>
                  <a:pathLst>
                    <a:path extrusionOk="0" h="108" w="235">
                      <a:moveTo>
                        <a:pt x="231" y="1"/>
                      </a:moveTo>
                      <a:cubicBezTo>
                        <a:pt x="160" y="39"/>
                        <a:pt x="86" y="101"/>
                        <a:pt x="3" y="103"/>
                      </a:cubicBezTo>
                      <a:cubicBezTo>
                        <a:pt x="0" y="103"/>
                        <a:pt x="0" y="108"/>
                        <a:pt x="3" y="108"/>
                      </a:cubicBezTo>
                      <a:cubicBezTo>
                        <a:pt x="86" y="111"/>
                        <a:pt x="170" y="52"/>
                        <a:pt x="234" y="6"/>
                      </a:cubicBezTo>
                      <a:cubicBezTo>
                        <a:pt x="237" y="4"/>
                        <a:pt x="234" y="-2"/>
                        <a:pt x="231" y="0"/>
                      </a:cubicBezTo>
                      <a:lnTo>
                        <a:pt x="2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2" name="Google Shape;552;p25"/>
                <p:cNvSpPr/>
                <p:nvPr/>
              </p:nvSpPr>
              <p:spPr>
                <a:xfrm>
                  <a:off x="4046760" y="4770720"/>
                  <a:ext cx="291240" cy="91080"/>
                </a:xfrm>
                <a:custGeom>
                  <a:rect b="b" l="l" r="r" t="t"/>
                  <a:pathLst>
                    <a:path extrusionOk="0" h="253" w="809">
                      <a:moveTo>
                        <a:pt x="807" y="246"/>
                      </a:moveTo>
                      <a:cubicBezTo>
                        <a:pt x="732" y="224"/>
                        <a:pt x="653" y="232"/>
                        <a:pt x="579" y="206"/>
                      </a:cubicBezTo>
                      <a:cubicBezTo>
                        <a:pt x="503" y="180"/>
                        <a:pt x="434" y="141"/>
                        <a:pt x="355" y="128"/>
                      </a:cubicBezTo>
                      <a:cubicBezTo>
                        <a:pt x="230" y="108"/>
                        <a:pt x="97" y="106"/>
                        <a:pt x="8" y="2"/>
                      </a:cubicBezTo>
                      <a:cubicBezTo>
                        <a:pt x="5" y="-3"/>
                        <a:pt x="-1" y="3"/>
                        <a:pt x="1" y="7"/>
                      </a:cubicBezTo>
                      <a:cubicBezTo>
                        <a:pt x="63" y="122"/>
                        <a:pt x="198" y="134"/>
                        <a:pt x="314" y="148"/>
                      </a:cubicBezTo>
                      <a:cubicBezTo>
                        <a:pt x="398" y="158"/>
                        <a:pt x="470" y="190"/>
                        <a:pt x="549" y="218"/>
                      </a:cubicBezTo>
                      <a:cubicBezTo>
                        <a:pt x="586" y="231"/>
                        <a:pt x="624" y="240"/>
                        <a:pt x="663" y="243"/>
                      </a:cubicBezTo>
                      <a:cubicBezTo>
                        <a:pt x="712" y="245"/>
                        <a:pt x="758" y="241"/>
                        <a:pt x="805" y="253"/>
                      </a:cubicBezTo>
                      <a:cubicBezTo>
                        <a:pt x="810" y="254"/>
                        <a:pt x="812" y="247"/>
                        <a:pt x="807" y="24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3" name="Google Shape;553;p25"/>
                <p:cNvSpPr/>
                <p:nvPr/>
              </p:nvSpPr>
              <p:spPr>
                <a:xfrm>
                  <a:off x="4057200" y="4757760"/>
                  <a:ext cx="52560" cy="23760"/>
                </a:xfrm>
                <a:custGeom>
                  <a:rect b="b" l="l" r="r" t="t"/>
                  <a:pathLst>
                    <a:path extrusionOk="0" h="66" w="146">
                      <a:moveTo>
                        <a:pt x="144" y="66"/>
                      </a:moveTo>
                      <a:cubicBezTo>
                        <a:pt x="147" y="66"/>
                        <a:pt x="147" y="61"/>
                        <a:pt x="144" y="60"/>
                      </a:cubicBezTo>
                      <a:cubicBezTo>
                        <a:pt x="93" y="51"/>
                        <a:pt x="49" y="35"/>
                        <a:pt x="8" y="1"/>
                      </a:cubicBezTo>
                      <a:cubicBezTo>
                        <a:pt x="5" y="-1"/>
                        <a:pt x="-1" y="1"/>
                        <a:pt x="1" y="6"/>
                      </a:cubicBezTo>
                      <a:cubicBezTo>
                        <a:pt x="19" y="56"/>
                        <a:pt x="98" y="66"/>
                        <a:pt x="144" y="6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4" name="Google Shape;554;p25"/>
                <p:cNvSpPr/>
                <p:nvPr/>
              </p:nvSpPr>
              <p:spPr>
                <a:xfrm>
                  <a:off x="4147200" y="4798800"/>
                  <a:ext cx="29520" cy="9000"/>
                </a:xfrm>
                <a:custGeom>
                  <a:rect b="b" l="l" r="r" t="t"/>
                  <a:pathLst>
                    <a:path extrusionOk="0" h="25" w="82">
                      <a:moveTo>
                        <a:pt x="4" y="6"/>
                      </a:moveTo>
                      <a:cubicBezTo>
                        <a:pt x="31" y="2"/>
                        <a:pt x="53" y="21"/>
                        <a:pt x="79" y="25"/>
                      </a:cubicBezTo>
                      <a:cubicBezTo>
                        <a:pt x="83" y="25"/>
                        <a:pt x="83" y="20"/>
                        <a:pt x="80" y="19"/>
                      </a:cubicBezTo>
                      <a:cubicBezTo>
                        <a:pt x="53" y="13"/>
                        <a:pt x="31" y="-6"/>
                        <a:pt x="2" y="1"/>
                      </a:cubicBezTo>
                      <a:cubicBezTo>
                        <a:pt x="-1" y="2"/>
                        <a:pt x="0" y="7"/>
                        <a:pt x="4" y="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5" name="Google Shape;555;p25"/>
                <p:cNvSpPr/>
                <p:nvPr/>
              </p:nvSpPr>
              <p:spPr>
                <a:xfrm>
                  <a:off x="4245480" y="4728960"/>
                  <a:ext cx="182520" cy="52920"/>
                </a:xfrm>
                <a:custGeom>
                  <a:rect b="b" l="l" r="r" t="t"/>
                  <a:pathLst>
                    <a:path extrusionOk="0" h="147" w="507">
                      <a:moveTo>
                        <a:pt x="3" y="146"/>
                      </a:moveTo>
                      <a:cubicBezTo>
                        <a:pt x="180" y="153"/>
                        <a:pt x="352" y="98"/>
                        <a:pt x="505" y="9"/>
                      </a:cubicBezTo>
                      <a:cubicBezTo>
                        <a:pt x="510" y="6"/>
                        <a:pt x="506" y="-3"/>
                        <a:pt x="501" y="0"/>
                      </a:cubicBezTo>
                      <a:cubicBezTo>
                        <a:pt x="337" y="65"/>
                        <a:pt x="182" y="137"/>
                        <a:pt x="3" y="140"/>
                      </a:cubicBezTo>
                      <a:cubicBezTo>
                        <a:pt x="0" y="140"/>
                        <a:pt x="0" y="145"/>
                        <a:pt x="3" y="14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7900" lIns="90000" spcFirstLastPara="1" rIns="90000" wrap="square" tIns="7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6" name="Google Shape;556;p25"/>
                <p:cNvSpPr/>
                <p:nvPr/>
              </p:nvSpPr>
              <p:spPr>
                <a:xfrm>
                  <a:off x="4426200" y="4676040"/>
                  <a:ext cx="55800" cy="30960"/>
                </a:xfrm>
                <a:custGeom>
                  <a:rect b="b" l="l" r="r" t="t"/>
                  <a:pathLst>
                    <a:path extrusionOk="0" h="86" w="155">
                      <a:moveTo>
                        <a:pt x="152" y="0"/>
                      </a:moveTo>
                      <a:cubicBezTo>
                        <a:pt x="102" y="27"/>
                        <a:pt x="54" y="57"/>
                        <a:pt x="2" y="80"/>
                      </a:cubicBezTo>
                      <a:cubicBezTo>
                        <a:pt x="-1" y="81"/>
                        <a:pt x="1" y="87"/>
                        <a:pt x="4" y="85"/>
                      </a:cubicBezTo>
                      <a:cubicBezTo>
                        <a:pt x="58" y="65"/>
                        <a:pt x="105" y="34"/>
                        <a:pt x="154" y="5"/>
                      </a:cubicBezTo>
                      <a:cubicBezTo>
                        <a:pt x="158" y="3"/>
                        <a:pt x="155" y="-2"/>
                        <a:pt x="151" y="0"/>
                      </a:cubicBez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7" name="Google Shape;557;p25"/>
                <p:cNvSpPr/>
                <p:nvPr/>
              </p:nvSpPr>
              <p:spPr>
                <a:xfrm>
                  <a:off x="3679560" y="4295160"/>
                  <a:ext cx="157680" cy="320040"/>
                </a:xfrm>
                <a:custGeom>
                  <a:rect b="b" l="l" r="r" t="t"/>
                  <a:pathLst>
                    <a:path extrusionOk="0" h="889" w="438">
                      <a:moveTo>
                        <a:pt x="238" y="434"/>
                      </a:moveTo>
                      <a:cubicBezTo>
                        <a:pt x="189" y="277"/>
                        <a:pt x="40" y="167"/>
                        <a:pt x="10" y="3"/>
                      </a:cubicBezTo>
                      <a:cubicBezTo>
                        <a:pt x="9" y="-3"/>
                        <a:pt x="0" y="-1"/>
                        <a:pt x="0" y="4"/>
                      </a:cubicBezTo>
                      <a:cubicBezTo>
                        <a:pt x="5" y="88"/>
                        <a:pt x="45" y="155"/>
                        <a:pt x="93" y="222"/>
                      </a:cubicBezTo>
                      <a:cubicBezTo>
                        <a:pt x="117" y="257"/>
                        <a:pt x="142" y="291"/>
                        <a:pt x="164" y="326"/>
                      </a:cubicBezTo>
                      <a:cubicBezTo>
                        <a:pt x="192" y="370"/>
                        <a:pt x="209" y="416"/>
                        <a:pt x="225" y="465"/>
                      </a:cubicBezTo>
                      <a:cubicBezTo>
                        <a:pt x="255" y="553"/>
                        <a:pt x="299" y="635"/>
                        <a:pt x="330" y="722"/>
                      </a:cubicBezTo>
                      <a:cubicBezTo>
                        <a:pt x="351" y="782"/>
                        <a:pt x="375" y="854"/>
                        <a:pt x="433" y="888"/>
                      </a:cubicBezTo>
                      <a:cubicBezTo>
                        <a:pt x="437" y="890"/>
                        <a:pt x="440" y="885"/>
                        <a:pt x="437" y="883"/>
                      </a:cubicBezTo>
                      <a:cubicBezTo>
                        <a:pt x="372" y="842"/>
                        <a:pt x="353" y="750"/>
                        <a:pt x="331" y="683"/>
                      </a:cubicBezTo>
                      <a:cubicBezTo>
                        <a:pt x="305" y="598"/>
                        <a:pt x="265" y="519"/>
                        <a:pt x="238" y="4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" name="Google Shape;558;p25"/>
                <p:cNvSpPr/>
                <p:nvPr/>
              </p:nvSpPr>
              <p:spPr>
                <a:xfrm>
                  <a:off x="3682080" y="4260600"/>
                  <a:ext cx="33120" cy="63720"/>
                </a:xfrm>
                <a:custGeom>
                  <a:rect b="b" l="l" r="r" t="t"/>
                  <a:pathLst>
                    <a:path extrusionOk="0" h="177" w="92">
                      <a:moveTo>
                        <a:pt x="0" y="2"/>
                      </a:moveTo>
                      <a:cubicBezTo>
                        <a:pt x="6" y="68"/>
                        <a:pt x="45" y="126"/>
                        <a:pt x="87" y="175"/>
                      </a:cubicBezTo>
                      <a:cubicBezTo>
                        <a:pt x="89" y="179"/>
                        <a:pt x="95" y="174"/>
                        <a:pt x="92" y="171"/>
                      </a:cubicBezTo>
                      <a:cubicBezTo>
                        <a:pt x="59" y="117"/>
                        <a:pt x="11" y="68"/>
                        <a:pt x="4" y="2"/>
                      </a:cubicBezTo>
                      <a:cubicBezTo>
                        <a:pt x="3" y="0"/>
                        <a:pt x="0" y="-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8700" lIns="90000" spcFirstLastPara="1" rIns="90000" wrap="square" tIns="18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9" name="Google Shape;559;p25"/>
                <p:cNvSpPr/>
                <p:nvPr/>
              </p:nvSpPr>
              <p:spPr>
                <a:xfrm>
                  <a:off x="3740760" y="4350960"/>
                  <a:ext cx="101520" cy="140760"/>
                </a:xfrm>
                <a:custGeom>
                  <a:rect b="b" l="l" r="r" t="t"/>
                  <a:pathLst>
                    <a:path extrusionOk="0" h="391" w="282">
                      <a:moveTo>
                        <a:pt x="140" y="175"/>
                      </a:moveTo>
                      <a:cubicBezTo>
                        <a:pt x="105" y="109"/>
                        <a:pt x="64" y="46"/>
                        <a:pt x="4" y="0"/>
                      </a:cubicBezTo>
                      <a:cubicBezTo>
                        <a:pt x="2" y="-2"/>
                        <a:pt x="-1" y="2"/>
                        <a:pt x="1" y="3"/>
                      </a:cubicBezTo>
                      <a:cubicBezTo>
                        <a:pt x="67" y="58"/>
                        <a:pt x="101" y="136"/>
                        <a:pt x="138" y="212"/>
                      </a:cubicBezTo>
                      <a:cubicBezTo>
                        <a:pt x="170" y="278"/>
                        <a:pt x="207" y="351"/>
                        <a:pt x="273" y="390"/>
                      </a:cubicBezTo>
                      <a:cubicBezTo>
                        <a:pt x="279" y="394"/>
                        <a:pt x="286" y="385"/>
                        <a:pt x="281" y="379"/>
                      </a:cubicBezTo>
                      <a:cubicBezTo>
                        <a:pt x="222" y="317"/>
                        <a:pt x="181" y="249"/>
                        <a:pt x="140" y="1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" name="Google Shape;560;p25"/>
                <p:cNvSpPr/>
                <p:nvPr/>
              </p:nvSpPr>
              <p:spPr>
                <a:xfrm>
                  <a:off x="3786480" y="4386240"/>
                  <a:ext cx="80280" cy="113040"/>
                </a:xfrm>
                <a:custGeom>
                  <a:rect b="b" l="l" r="r" t="t"/>
                  <a:pathLst>
                    <a:path extrusionOk="0" h="314" w="223">
                      <a:moveTo>
                        <a:pt x="223" y="306"/>
                      </a:moveTo>
                      <a:cubicBezTo>
                        <a:pt x="194" y="254"/>
                        <a:pt x="145" y="210"/>
                        <a:pt x="110" y="163"/>
                      </a:cubicBezTo>
                      <a:cubicBezTo>
                        <a:pt x="71" y="111"/>
                        <a:pt x="35" y="59"/>
                        <a:pt x="6" y="1"/>
                      </a:cubicBezTo>
                      <a:cubicBezTo>
                        <a:pt x="4" y="-2"/>
                        <a:pt x="0" y="0"/>
                        <a:pt x="1" y="3"/>
                      </a:cubicBezTo>
                      <a:cubicBezTo>
                        <a:pt x="21" y="63"/>
                        <a:pt x="57" y="121"/>
                        <a:pt x="94" y="173"/>
                      </a:cubicBezTo>
                      <a:cubicBezTo>
                        <a:pt x="127" y="220"/>
                        <a:pt x="166" y="281"/>
                        <a:pt x="216" y="313"/>
                      </a:cubicBezTo>
                      <a:cubicBezTo>
                        <a:pt x="220" y="316"/>
                        <a:pt x="225" y="310"/>
                        <a:pt x="223" y="3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" name="Google Shape;561;p25"/>
                <p:cNvSpPr/>
                <p:nvPr/>
              </p:nvSpPr>
              <p:spPr>
                <a:xfrm>
                  <a:off x="3830040" y="4419000"/>
                  <a:ext cx="45360" cy="68040"/>
                </a:xfrm>
                <a:custGeom>
                  <a:rect b="b" l="l" r="r" t="t"/>
                  <a:pathLst>
                    <a:path extrusionOk="0" h="189" w="126">
                      <a:moveTo>
                        <a:pt x="0" y="3"/>
                      </a:moveTo>
                      <a:cubicBezTo>
                        <a:pt x="10" y="76"/>
                        <a:pt x="83" y="126"/>
                        <a:pt x="119" y="187"/>
                      </a:cubicBezTo>
                      <a:cubicBezTo>
                        <a:pt x="122" y="191"/>
                        <a:pt x="128" y="187"/>
                        <a:pt x="126" y="182"/>
                      </a:cubicBezTo>
                      <a:cubicBezTo>
                        <a:pt x="97" y="115"/>
                        <a:pt x="19" y="77"/>
                        <a:pt x="5" y="2"/>
                      </a:cubicBezTo>
                      <a:cubicBezTo>
                        <a:pt x="4" y="-1"/>
                        <a:pt x="0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3025" lIns="90000" spcFirstLastPara="1" rIns="90000" wrap="square" tIns="230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" name="Google Shape;562;p25"/>
                <p:cNvSpPr/>
                <p:nvPr/>
              </p:nvSpPr>
              <p:spPr>
                <a:xfrm>
                  <a:off x="3798360" y="4476600"/>
                  <a:ext cx="33480" cy="42480"/>
                </a:xfrm>
                <a:custGeom>
                  <a:rect b="b" l="l" r="r" t="t"/>
                  <a:pathLst>
                    <a:path extrusionOk="0" h="118" w="93">
                      <a:moveTo>
                        <a:pt x="5" y="1"/>
                      </a:moveTo>
                      <a:cubicBezTo>
                        <a:pt x="3" y="-2"/>
                        <a:pt x="-1" y="2"/>
                        <a:pt x="1" y="4"/>
                      </a:cubicBezTo>
                      <a:cubicBezTo>
                        <a:pt x="35" y="39"/>
                        <a:pt x="62" y="77"/>
                        <a:pt x="89" y="117"/>
                      </a:cubicBezTo>
                      <a:cubicBezTo>
                        <a:pt x="90" y="119"/>
                        <a:pt x="94" y="117"/>
                        <a:pt x="93" y="114"/>
                      </a:cubicBezTo>
                      <a:cubicBezTo>
                        <a:pt x="68" y="73"/>
                        <a:pt x="39" y="35"/>
                        <a:pt x="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" name="Google Shape;563;p25"/>
                <p:cNvSpPr/>
                <p:nvPr/>
              </p:nvSpPr>
              <p:spPr>
                <a:xfrm>
                  <a:off x="3865320" y="4525200"/>
                  <a:ext cx="1800" cy="8280"/>
                </a:xfrm>
                <a:custGeom>
                  <a:rect b="b" l="l" r="r" t="t"/>
                  <a:pathLst>
                    <a:path extrusionOk="0" h="23" w="5">
                      <a:moveTo>
                        <a:pt x="0" y="2"/>
                      </a:moveTo>
                      <a:cubicBezTo>
                        <a:pt x="0" y="8"/>
                        <a:pt x="0" y="14"/>
                        <a:pt x="1" y="21"/>
                      </a:cubicBezTo>
                      <a:cubicBezTo>
                        <a:pt x="1" y="23"/>
                        <a:pt x="5" y="23"/>
                        <a:pt x="5" y="21"/>
                      </a:cubicBezTo>
                      <a:cubicBezTo>
                        <a:pt x="5" y="14"/>
                        <a:pt x="5" y="8"/>
                        <a:pt x="5" y="2"/>
                      </a:cubicBezTo>
                      <a:cubicBezTo>
                        <a:pt x="5" y="-1"/>
                        <a:pt x="0" y="-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" name="Google Shape;564;p25"/>
                <p:cNvSpPr/>
                <p:nvPr/>
              </p:nvSpPr>
              <p:spPr>
                <a:xfrm>
                  <a:off x="3916080" y="4698000"/>
                  <a:ext cx="53280" cy="34920"/>
                </a:xfrm>
                <a:custGeom>
                  <a:rect b="b" l="l" r="r" t="t"/>
                  <a:pathLst>
                    <a:path extrusionOk="0" h="97" w="148">
                      <a:moveTo>
                        <a:pt x="6" y="1"/>
                      </a:moveTo>
                      <a:cubicBezTo>
                        <a:pt x="4" y="-2"/>
                        <a:pt x="-1" y="2"/>
                        <a:pt x="1" y="5"/>
                      </a:cubicBezTo>
                      <a:cubicBezTo>
                        <a:pt x="34" y="50"/>
                        <a:pt x="97" y="71"/>
                        <a:pt x="145" y="97"/>
                      </a:cubicBezTo>
                      <a:cubicBezTo>
                        <a:pt x="148" y="98"/>
                        <a:pt x="150" y="94"/>
                        <a:pt x="148" y="92"/>
                      </a:cubicBezTo>
                      <a:cubicBezTo>
                        <a:pt x="102" y="60"/>
                        <a:pt x="42" y="45"/>
                        <a:pt x="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" name="Google Shape;565;p25"/>
                <p:cNvSpPr/>
                <p:nvPr/>
              </p:nvSpPr>
              <p:spPr>
                <a:xfrm>
                  <a:off x="4047120" y="4703040"/>
                  <a:ext cx="40320" cy="16560"/>
                </a:xfrm>
                <a:custGeom>
                  <a:rect b="b" l="l" r="r" t="t"/>
                  <a:pathLst>
                    <a:path extrusionOk="0" h="46" w="112">
                      <a:moveTo>
                        <a:pt x="110" y="41"/>
                      </a:moveTo>
                      <a:cubicBezTo>
                        <a:pt x="74" y="31"/>
                        <a:pt x="38" y="21"/>
                        <a:pt x="6" y="0"/>
                      </a:cubicBezTo>
                      <a:cubicBezTo>
                        <a:pt x="2" y="-2"/>
                        <a:pt x="-2" y="4"/>
                        <a:pt x="2" y="7"/>
                      </a:cubicBezTo>
                      <a:cubicBezTo>
                        <a:pt x="35" y="28"/>
                        <a:pt x="71" y="41"/>
                        <a:pt x="109" y="46"/>
                      </a:cubicBezTo>
                      <a:cubicBezTo>
                        <a:pt x="112" y="47"/>
                        <a:pt x="114" y="42"/>
                        <a:pt x="110" y="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" name="Google Shape;566;p25"/>
                <p:cNvSpPr/>
                <p:nvPr/>
              </p:nvSpPr>
              <p:spPr>
                <a:xfrm>
                  <a:off x="4152240" y="4717800"/>
                  <a:ext cx="20160" cy="9720"/>
                </a:xfrm>
                <a:custGeom>
                  <a:rect b="b" l="l" r="r" t="t"/>
                  <a:pathLst>
                    <a:path extrusionOk="0" h="27" w="56">
                      <a:moveTo>
                        <a:pt x="54" y="27"/>
                      </a:moveTo>
                      <a:cubicBezTo>
                        <a:pt x="57" y="28"/>
                        <a:pt x="58" y="24"/>
                        <a:pt x="55" y="22"/>
                      </a:cubicBezTo>
                      <a:cubicBezTo>
                        <a:pt x="38" y="15"/>
                        <a:pt x="21" y="8"/>
                        <a:pt x="5" y="0"/>
                      </a:cubicBezTo>
                      <a:cubicBezTo>
                        <a:pt x="2" y="-1"/>
                        <a:pt x="-1" y="4"/>
                        <a:pt x="2" y="5"/>
                      </a:cubicBezTo>
                      <a:cubicBezTo>
                        <a:pt x="19" y="14"/>
                        <a:pt x="36" y="20"/>
                        <a:pt x="54" y="2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" name="Google Shape;567;p25"/>
                <p:cNvSpPr/>
                <p:nvPr/>
              </p:nvSpPr>
              <p:spPr>
                <a:xfrm>
                  <a:off x="3387240" y="3553920"/>
                  <a:ext cx="243000" cy="688680"/>
                </a:xfrm>
                <a:custGeom>
                  <a:rect b="b" l="l" r="r" t="t"/>
                  <a:pathLst>
                    <a:path extrusionOk="0" h="1913" w="675">
                      <a:moveTo>
                        <a:pt x="158" y="1015"/>
                      </a:moveTo>
                      <a:cubicBezTo>
                        <a:pt x="81" y="853"/>
                        <a:pt x="12" y="670"/>
                        <a:pt x="31" y="487"/>
                      </a:cubicBezTo>
                      <a:cubicBezTo>
                        <a:pt x="49" y="311"/>
                        <a:pt x="159" y="152"/>
                        <a:pt x="254" y="8"/>
                      </a:cubicBezTo>
                      <a:cubicBezTo>
                        <a:pt x="259" y="1"/>
                        <a:pt x="248" y="-4"/>
                        <a:pt x="244" y="2"/>
                      </a:cubicBezTo>
                      <a:cubicBezTo>
                        <a:pt x="139" y="139"/>
                        <a:pt x="39" y="287"/>
                        <a:pt x="9" y="460"/>
                      </a:cubicBezTo>
                      <a:cubicBezTo>
                        <a:pt x="-22" y="629"/>
                        <a:pt x="36" y="806"/>
                        <a:pt x="103" y="959"/>
                      </a:cubicBezTo>
                      <a:cubicBezTo>
                        <a:pt x="180" y="1135"/>
                        <a:pt x="277" y="1296"/>
                        <a:pt x="385" y="1454"/>
                      </a:cubicBezTo>
                      <a:cubicBezTo>
                        <a:pt x="436" y="1529"/>
                        <a:pt x="488" y="1603"/>
                        <a:pt x="541" y="1676"/>
                      </a:cubicBezTo>
                      <a:cubicBezTo>
                        <a:pt x="594" y="1749"/>
                        <a:pt x="641" y="1824"/>
                        <a:pt x="668" y="1911"/>
                      </a:cubicBezTo>
                      <a:cubicBezTo>
                        <a:pt x="670" y="1915"/>
                        <a:pt x="676" y="1913"/>
                        <a:pt x="675" y="1909"/>
                      </a:cubicBezTo>
                      <a:cubicBezTo>
                        <a:pt x="632" y="1754"/>
                        <a:pt x="532" y="1630"/>
                        <a:pt x="445" y="1498"/>
                      </a:cubicBezTo>
                      <a:cubicBezTo>
                        <a:pt x="341" y="1340"/>
                        <a:pt x="239" y="1186"/>
                        <a:pt x="158" y="10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" name="Google Shape;568;p25"/>
                <p:cNvSpPr/>
                <p:nvPr/>
              </p:nvSpPr>
              <p:spPr>
                <a:xfrm>
                  <a:off x="3345120" y="3602520"/>
                  <a:ext cx="62640" cy="277920"/>
                </a:xfrm>
                <a:custGeom>
                  <a:rect b="b" l="l" r="r" t="t"/>
                  <a:pathLst>
                    <a:path extrusionOk="0" h="772" w="174">
                      <a:moveTo>
                        <a:pt x="27" y="354"/>
                      </a:moveTo>
                      <a:cubicBezTo>
                        <a:pt x="49" y="227"/>
                        <a:pt x="112" y="118"/>
                        <a:pt x="174" y="8"/>
                      </a:cubicBezTo>
                      <a:cubicBezTo>
                        <a:pt x="177" y="2"/>
                        <a:pt x="170" y="-4"/>
                        <a:pt x="166" y="1"/>
                      </a:cubicBezTo>
                      <a:cubicBezTo>
                        <a:pt x="83" y="95"/>
                        <a:pt x="31" y="227"/>
                        <a:pt x="8" y="349"/>
                      </a:cubicBezTo>
                      <a:cubicBezTo>
                        <a:pt x="-19" y="494"/>
                        <a:pt x="32" y="631"/>
                        <a:pt x="65" y="770"/>
                      </a:cubicBezTo>
                      <a:cubicBezTo>
                        <a:pt x="66" y="773"/>
                        <a:pt x="70" y="772"/>
                        <a:pt x="70" y="769"/>
                      </a:cubicBezTo>
                      <a:cubicBezTo>
                        <a:pt x="44" y="631"/>
                        <a:pt x="2" y="495"/>
                        <a:pt x="27" y="35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" name="Google Shape;569;p25"/>
                <p:cNvSpPr/>
                <p:nvPr/>
              </p:nvSpPr>
              <p:spPr>
                <a:xfrm>
                  <a:off x="3405960" y="3547080"/>
                  <a:ext cx="62640" cy="95400"/>
                </a:xfrm>
                <a:custGeom>
                  <a:rect b="b" l="l" r="r" t="t"/>
                  <a:pathLst>
                    <a:path extrusionOk="0" h="265" w="174">
                      <a:moveTo>
                        <a:pt x="7" y="263"/>
                      </a:moveTo>
                      <a:cubicBezTo>
                        <a:pt x="55" y="171"/>
                        <a:pt x="124" y="93"/>
                        <a:pt x="174" y="3"/>
                      </a:cubicBezTo>
                      <a:cubicBezTo>
                        <a:pt x="175" y="1"/>
                        <a:pt x="171" y="-2"/>
                        <a:pt x="169" y="1"/>
                      </a:cubicBezTo>
                      <a:cubicBezTo>
                        <a:pt x="114" y="88"/>
                        <a:pt x="42" y="163"/>
                        <a:pt x="1" y="259"/>
                      </a:cubicBezTo>
                      <a:cubicBezTo>
                        <a:pt x="-1" y="263"/>
                        <a:pt x="5" y="267"/>
                        <a:pt x="7" y="2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p25"/>
                <p:cNvSpPr/>
                <p:nvPr/>
              </p:nvSpPr>
              <p:spPr>
                <a:xfrm>
                  <a:off x="3330360" y="3554280"/>
                  <a:ext cx="109800" cy="138960"/>
                </a:xfrm>
                <a:custGeom>
                  <a:rect b="b" l="l" r="r" t="t"/>
                  <a:pathLst>
                    <a:path extrusionOk="0" h="386" w="305">
                      <a:moveTo>
                        <a:pt x="304" y="8"/>
                      </a:moveTo>
                      <a:cubicBezTo>
                        <a:pt x="308" y="5"/>
                        <a:pt x="304" y="-3"/>
                        <a:pt x="299" y="0"/>
                      </a:cubicBezTo>
                      <a:cubicBezTo>
                        <a:pt x="153" y="83"/>
                        <a:pt x="96" y="253"/>
                        <a:pt x="1" y="382"/>
                      </a:cubicBezTo>
                      <a:cubicBezTo>
                        <a:pt x="-1" y="384"/>
                        <a:pt x="3" y="387"/>
                        <a:pt x="5" y="385"/>
                      </a:cubicBezTo>
                      <a:cubicBezTo>
                        <a:pt x="107" y="261"/>
                        <a:pt x="172" y="106"/>
                        <a:pt x="304" y="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" name="Google Shape;571;p25"/>
                <p:cNvSpPr/>
                <p:nvPr/>
              </p:nvSpPr>
              <p:spPr>
                <a:xfrm>
                  <a:off x="3456360" y="3498840"/>
                  <a:ext cx="40680" cy="35640"/>
                </a:xfrm>
                <a:custGeom>
                  <a:rect b="b" l="l" r="r" t="t"/>
                  <a:pathLst>
                    <a:path extrusionOk="0" h="99" w="113">
                      <a:moveTo>
                        <a:pt x="4" y="98"/>
                      </a:moveTo>
                      <a:cubicBezTo>
                        <a:pt x="43" y="71"/>
                        <a:pt x="83" y="40"/>
                        <a:pt x="113" y="3"/>
                      </a:cubicBezTo>
                      <a:cubicBezTo>
                        <a:pt x="115" y="1"/>
                        <a:pt x="112" y="-2"/>
                        <a:pt x="110" y="0"/>
                      </a:cubicBezTo>
                      <a:cubicBezTo>
                        <a:pt x="76" y="34"/>
                        <a:pt x="40" y="65"/>
                        <a:pt x="1" y="94"/>
                      </a:cubicBezTo>
                      <a:cubicBezTo>
                        <a:pt x="-1" y="96"/>
                        <a:pt x="1" y="100"/>
                        <a:pt x="4" y="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25"/>
                <p:cNvSpPr/>
                <p:nvPr/>
              </p:nvSpPr>
              <p:spPr>
                <a:xfrm>
                  <a:off x="3343320" y="3530880"/>
                  <a:ext cx="98280" cy="103320"/>
                </a:xfrm>
                <a:custGeom>
                  <a:rect b="b" l="l" r="r" t="t"/>
                  <a:pathLst>
                    <a:path extrusionOk="0" h="287" w="273">
                      <a:moveTo>
                        <a:pt x="5" y="286"/>
                      </a:moveTo>
                      <a:cubicBezTo>
                        <a:pt x="48" y="237"/>
                        <a:pt x="87" y="186"/>
                        <a:pt x="131" y="139"/>
                      </a:cubicBezTo>
                      <a:cubicBezTo>
                        <a:pt x="176" y="91"/>
                        <a:pt x="224" y="49"/>
                        <a:pt x="272" y="7"/>
                      </a:cubicBezTo>
                      <a:cubicBezTo>
                        <a:pt x="276" y="3"/>
                        <a:pt x="271" y="-3"/>
                        <a:pt x="267" y="0"/>
                      </a:cubicBezTo>
                      <a:cubicBezTo>
                        <a:pt x="161" y="69"/>
                        <a:pt x="69" y="177"/>
                        <a:pt x="1" y="283"/>
                      </a:cubicBezTo>
                      <a:cubicBezTo>
                        <a:pt x="0" y="285"/>
                        <a:pt x="3" y="288"/>
                        <a:pt x="5" y="28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25"/>
                <p:cNvSpPr/>
                <p:nvPr/>
              </p:nvSpPr>
              <p:spPr>
                <a:xfrm>
                  <a:off x="3366000" y="3724200"/>
                  <a:ext cx="129240" cy="352440"/>
                </a:xfrm>
                <a:custGeom>
                  <a:rect b="b" l="l" r="r" t="t"/>
                  <a:pathLst>
                    <a:path extrusionOk="0" h="979" w="359">
                      <a:moveTo>
                        <a:pt x="359" y="972"/>
                      </a:moveTo>
                      <a:cubicBezTo>
                        <a:pt x="313" y="896"/>
                        <a:pt x="259" y="825"/>
                        <a:pt x="211" y="750"/>
                      </a:cubicBezTo>
                      <a:cubicBezTo>
                        <a:pt x="160" y="669"/>
                        <a:pt x="126" y="579"/>
                        <a:pt x="92" y="490"/>
                      </a:cubicBezTo>
                      <a:cubicBezTo>
                        <a:pt x="58" y="402"/>
                        <a:pt x="19" y="307"/>
                        <a:pt x="16" y="211"/>
                      </a:cubicBezTo>
                      <a:cubicBezTo>
                        <a:pt x="13" y="141"/>
                        <a:pt x="45" y="71"/>
                        <a:pt x="30" y="1"/>
                      </a:cubicBezTo>
                      <a:cubicBezTo>
                        <a:pt x="29" y="-2"/>
                        <a:pt x="25" y="0"/>
                        <a:pt x="25" y="3"/>
                      </a:cubicBezTo>
                      <a:cubicBezTo>
                        <a:pt x="38" y="79"/>
                        <a:pt x="-3" y="154"/>
                        <a:pt x="1" y="231"/>
                      </a:cubicBezTo>
                      <a:cubicBezTo>
                        <a:pt x="6" y="327"/>
                        <a:pt x="45" y="420"/>
                        <a:pt x="78" y="508"/>
                      </a:cubicBezTo>
                      <a:cubicBezTo>
                        <a:pt x="110" y="590"/>
                        <a:pt x="143" y="672"/>
                        <a:pt x="188" y="748"/>
                      </a:cubicBezTo>
                      <a:cubicBezTo>
                        <a:pt x="236" y="829"/>
                        <a:pt x="296" y="901"/>
                        <a:pt x="351" y="977"/>
                      </a:cubicBezTo>
                      <a:cubicBezTo>
                        <a:pt x="355" y="981"/>
                        <a:pt x="362" y="977"/>
                        <a:pt x="359" y="9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" name="Google Shape;574;p25"/>
                <p:cNvSpPr/>
                <p:nvPr/>
              </p:nvSpPr>
              <p:spPr>
                <a:xfrm>
                  <a:off x="3467880" y="4015080"/>
                  <a:ext cx="58680" cy="91440"/>
                </a:xfrm>
                <a:custGeom>
                  <a:rect b="b" l="l" r="r" t="t"/>
                  <a:pathLst>
                    <a:path extrusionOk="0" h="254" w="163">
                      <a:moveTo>
                        <a:pt x="163" y="248"/>
                      </a:moveTo>
                      <a:cubicBezTo>
                        <a:pt x="110" y="167"/>
                        <a:pt x="43" y="92"/>
                        <a:pt x="6" y="2"/>
                      </a:cubicBezTo>
                      <a:cubicBezTo>
                        <a:pt x="5" y="-2"/>
                        <a:pt x="-1" y="0"/>
                        <a:pt x="0" y="3"/>
                      </a:cubicBezTo>
                      <a:cubicBezTo>
                        <a:pt x="36" y="94"/>
                        <a:pt x="99" y="174"/>
                        <a:pt x="157" y="252"/>
                      </a:cubicBezTo>
                      <a:cubicBezTo>
                        <a:pt x="159" y="256"/>
                        <a:pt x="165" y="252"/>
                        <a:pt x="163" y="249"/>
                      </a:cubicBezTo>
                      <a:lnTo>
                        <a:pt x="163" y="2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" name="Google Shape;575;p25"/>
                <p:cNvSpPr/>
                <p:nvPr/>
              </p:nvSpPr>
              <p:spPr>
                <a:xfrm>
                  <a:off x="3485160" y="4092480"/>
                  <a:ext cx="72720" cy="83160"/>
                </a:xfrm>
                <a:custGeom>
                  <a:rect b="b" l="l" r="r" t="t"/>
                  <a:pathLst>
                    <a:path extrusionOk="0" h="231" w="202">
                      <a:moveTo>
                        <a:pt x="5" y="1"/>
                      </a:moveTo>
                      <a:cubicBezTo>
                        <a:pt x="3" y="-1"/>
                        <a:pt x="-1" y="1"/>
                        <a:pt x="1" y="4"/>
                      </a:cubicBezTo>
                      <a:cubicBezTo>
                        <a:pt x="48" y="92"/>
                        <a:pt x="131" y="157"/>
                        <a:pt x="197" y="230"/>
                      </a:cubicBezTo>
                      <a:cubicBezTo>
                        <a:pt x="200" y="232"/>
                        <a:pt x="203" y="229"/>
                        <a:pt x="202" y="227"/>
                      </a:cubicBezTo>
                      <a:cubicBezTo>
                        <a:pt x="141" y="147"/>
                        <a:pt x="54" y="90"/>
                        <a:pt x="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8150" lIns="90000" spcFirstLastPara="1" rIns="90000" wrap="square" tIns="38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" name="Google Shape;576;p25"/>
                <p:cNvSpPr/>
                <p:nvPr/>
              </p:nvSpPr>
              <p:spPr>
                <a:xfrm>
                  <a:off x="3470400" y="3816000"/>
                  <a:ext cx="183600" cy="364320"/>
                </a:xfrm>
                <a:custGeom>
                  <a:rect b="b" l="l" r="r" t="t"/>
                  <a:pathLst>
                    <a:path extrusionOk="0" h="1012" w="510">
                      <a:moveTo>
                        <a:pt x="339" y="782"/>
                      </a:moveTo>
                      <a:cubicBezTo>
                        <a:pt x="288" y="702"/>
                        <a:pt x="243" y="619"/>
                        <a:pt x="197" y="536"/>
                      </a:cubicBezTo>
                      <a:cubicBezTo>
                        <a:pt x="105" y="375"/>
                        <a:pt x="4" y="192"/>
                        <a:pt x="6" y="2"/>
                      </a:cubicBezTo>
                      <a:cubicBezTo>
                        <a:pt x="6" y="-1"/>
                        <a:pt x="1" y="-1"/>
                        <a:pt x="1" y="2"/>
                      </a:cubicBezTo>
                      <a:cubicBezTo>
                        <a:pt x="-7" y="188"/>
                        <a:pt x="84" y="365"/>
                        <a:pt x="169" y="525"/>
                      </a:cubicBezTo>
                      <a:cubicBezTo>
                        <a:pt x="259" y="696"/>
                        <a:pt x="352" y="885"/>
                        <a:pt x="503" y="1010"/>
                      </a:cubicBezTo>
                      <a:cubicBezTo>
                        <a:pt x="508" y="1014"/>
                        <a:pt x="513" y="1008"/>
                        <a:pt x="509" y="1004"/>
                      </a:cubicBezTo>
                      <a:cubicBezTo>
                        <a:pt x="447" y="934"/>
                        <a:pt x="389" y="861"/>
                        <a:pt x="339" y="7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" name="Google Shape;577;p25"/>
                <p:cNvSpPr/>
                <p:nvPr/>
              </p:nvSpPr>
              <p:spPr>
                <a:xfrm>
                  <a:off x="3575880" y="4012920"/>
                  <a:ext cx="215280" cy="301680"/>
                </a:xfrm>
                <a:custGeom>
                  <a:rect b="b" l="l" r="r" t="t"/>
                  <a:pathLst>
                    <a:path extrusionOk="0" h="838" w="598">
                      <a:moveTo>
                        <a:pt x="131" y="198"/>
                      </a:moveTo>
                      <a:cubicBezTo>
                        <a:pt x="177" y="277"/>
                        <a:pt x="228" y="354"/>
                        <a:pt x="275" y="433"/>
                      </a:cubicBezTo>
                      <a:cubicBezTo>
                        <a:pt x="319" y="505"/>
                        <a:pt x="362" y="577"/>
                        <a:pt x="416" y="642"/>
                      </a:cubicBezTo>
                      <a:cubicBezTo>
                        <a:pt x="471" y="710"/>
                        <a:pt x="534" y="773"/>
                        <a:pt x="594" y="837"/>
                      </a:cubicBezTo>
                      <a:cubicBezTo>
                        <a:pt x="596" y="839"/>
                        <a:pt x="600" y="837"/>
                        <a:pt x="598" y="834"/>
                      </a:cubicBezTo>
                      <a:cubicBezTo>
                        <a:pt x="553" y="768"/>
                        <a:pt x="498" y="708"/>
                        <a:pt x="447" y="647"/>
                      </a:cubicBezTo>
                      <a:cubicBezTo>
                        <a:pt x="385" y="573"/>
                        <a:pt x="334" y="494"/>
                        <a:pt x="283" y="412"/>
                      </a:cubicBezTo>
                      <a:cubicBezTo>
                        <a:pt x="235" y="335"/>
                        <a:pt x="182" y="261"/>
                        <a:pt x="134" y="183"/>
                      </a:cubicBezTo>
                      <a:cubicBezTo>
                        <a:pt x="94" y="119"/>
                        <a:pt x="59" y="51"/>
                        <a:pt x="3" y="0"/>
                      </a:cubicBezTo>
                      <a:cubicBezTo>
                        <a:pt x="1" y="-1"/>
                        <a:pt x="-1" y="1"/>
                        <a:pt x="1" y="2"/>
                      </a:cubicBezTo>
                      <a:cubicBezTo>
                        <a:pt x="58" y="57"/>
                        <a:pt x="92" y="130"/>
                        <a:pt x="131" y="1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25"/>
                <p:cNvSpPr/>
                <p:nvPr/>
              </p:nvSpPr>
              <p:spPr>
                <a:xfrm>
                  <a:off x="3777480" y="4268160"/>
                  <a:ext cx="36000" cy="47880"/>
                </a:xfrm>
                <a:custGeom>
                  <a:rect b="b" l="l" r="r" t="t"/>
                  <a:pathLst>
                    <a:path extrusionOk="0" h="133" w="100">
                      <a:moveTo>
                        <a:pt x="1" y="5"/>
                      </a:moveTo>
                      <a:cubicBezTo>
                        <a:pt x="51" y="30"/>
                        <a:pt x="68" y="87"/>
                        <a:pt x="95" y="131"/>
                      </a:cubicBezTo>
                      <a:cubicBezTo>
                        <a:pt x="97" y="135"/>
                        <a:pt x="102" y="132"/>
                        <a:pt x="100" y="129"/>
                      </a:cubicBezTo>
                      <a:cubicBezTo>
                        <a:pt x="76" y="82"/>
                        <a:pt x="54" y="25"/>
                        <a:pt x="4" y="0"/>
                      </a:cubicBezTo>
                      <a:cubicBezTo>
                        <a:pt x="1" y="-1"/>
                        <a:pt x="-1" y="3"/>
                        <a:pt x="2" y="5"/>
                      </a:cubicBezTo>
                      <a:lnTo>
                        <a:pt x="1" y="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875" lIns="90000" spcFirstLastPara="1" rIns="90000" wrap="square" tIns="2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" name="Google Shape;579;p25"/>
                <p:cNvSpPr/>
                <p:nvPr/>
              </p:nvSpPr>
              <p:spPr>
                <a:xfrm>
                  <a:off x="3726360" y="4285440"/>
                  <a:ext cx="90000" cy="100080"/>
                </a:xfrm>
                <a:custGeom>
                  <a:rect b="b" l="l" r="r" t="t"/>
                  <a:pathLst>
                    <a:path extrusionOk="0" h="278" w="250">
                      <a:moveTo>
                        <a:pt x="5" y="1"/>
                      </a:moveTo>
                      <a:cubicBezTo>
                        <a:pt x="4" y="-1"/>
                        <a:pt x="0" y="0"/>
                        <a:pt x="1" y="2"/>
                      </a:cubicBezTo>
                      <a:cubicBezTo>
                        <a:pt x="32" y="123"/>
                        <a:pt x="168" y="189"/>
                        <a:pt x="245" y="277"/>
                      </a:cubicBezTo>
                      <a:cubicBezTo>
                        <a:pt x="247" y="280"/>
                        <a:pt x="252" y="276"/>
                        <a:pt x="249" y="273"/>
                      </a:cubicBezTo>
                      <a:cubicBezTo>
                        <a:pt x="177" y="177"/>
                        <a:pt x="49" y="118"/>
                        <a:pt x="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" name="Google Shape;580;p25"/>
                <p:cNvSpPr/>
                <p:nvPr/>
              </p:nvSpPr>
              <p:spPr>
                <a:xfrm>
                  <a:off x="3903120" y="4493880"/>
                  <a:ext cx="30600" cy="27360"/>
                </a:xfrm>
                <a:custGeom>
                  <a:rect b="b" l="l" r="r" t="t"/>
                  <a:pathLst>
                    <a:path extrusionOk="0" h="76" w="85">
                      <a:moveTo>
                        <a:pt x="82" y="76"/>
                      </a:moveTo>
                      <a:cubicBezTo>
                        <a:pt x="84" y="77"/>
                        <a:pt x="86" y="75"/>
                        <a:pt x="85" y="74"/>
                      </a:cubicBezTo>
                      <a:cubicBezTo>
                        <a:pt x="60" y="47"/>
                        <a:pt x="25" y="33"/>
                        <a:pt x="6" y="1"/>
                      </a:cubicBezTo>
                      <a:cubicBezTo>
                        <a:pt x="4" y="-2"/>
                        <a:pt x="-1" y="0"/>
                        <a:pt x="1" y="3"/>
                      </a:cubicBezTo>
                      <a:cubicBezTo>
                        <a:pt x="20" y="35"/>
                        <a:pt x="55" y="52"/>
                        <a:pt x="82" y="7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" name="Google Shape;581;p25"/>
                <p:cNvSpPr/>
                <p:nvPr/>
              </p:nvSpPr>
              <p:spPr>
                <a:xfrm>
                  <a:off x="3655440" y="4191840"/>
                  <a:ext cx="30960" cy="56520"/>
                </a:xfrm>
                <a:custGeom>
                  <a:rect b="b" l="l" r="r" t="t"/>
                  <a:pathLst>
                    <a:path extrusionOk="0" h="157" w="86">
                      <a:moveTo>
                        <a:pt x="86" y="151"/>
                      </a:moveTo>
                      <a:cubicBezTo>
                        <a:pt x="60" y="101"/>
                        <a:pt x="16" y="60"/>
                        <a:pt x="6" y="2"/>
                      </a:cubicBezTo>
                      <a:cubicBezTo>
                        <a:pt x="6" y="-1"/>
                        <a:pt x="-1" y="0"/>
                        <a:pt x="0" y="3"/>
                      </a:cubicBezTo>
                      <a:cubicBezTo>
                        <a:pt x="3" y="62"/>
                        <a:pt x="51" y="106"/>
                        <a:pt x="80" y="155"/>
                      </a:cubicBezTo>
                      <a:cubicBezTo>
                        <a:pt x="82" y="159"/>
                        <a:pt x="89" y="155"/>
                        <a:pt x="86" y="15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1500" lIns="90000" spcFirstLastPara="1" rIns="90000" wrap="square" tIns="115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" name="Google Shape;582;p25"/>
                <p:cNvSpPr/>
                <p:nvPr/>
              </p:nvSpPr>
              <p:spPr>
                <a:xfrm>
                  <a:off x="3496680" y="3790800"/>
                  <a:ext cx="42840" cy="140040"/>
                </a:xfrm>
                <a:custGeom>
                  <a:rect b="b" l="l" r="r" t="t"/>
                  <a:pathLst>
                    <a:path extrusionOk="0" h="389" w="119">
                      <a:moveTo>
                        <a:pt x="119" y="384"/>
                      </a:moveTo>
                      <a:cubicBezTo>
                        <a:pt x="93" y="323"/>
                        <a:pt x="72" y="260"/>
                        <a:pt x="54" y="196"/>
                      </a:cubicBezTo>
                      <a:cubicBezTo>
                        <a:pt x="36" y="132"/>
                        <a:pt x="25" y="66"/>
                        <a:pt x="7" y="2"/>
                      </a:cubicBezTo>
                      <a:cubicBezTo>
                        <a:pt x="6" y="-2"/>
                        <a:pt x="0" y="-1"/>
                        <a:pt x="0" y="3"/>
                      </a:cubicBezTo>
                      <a:cubicBezTo>
                        <a:pt x="8" y="134"/>
                        <a:pt x="57" y="268"/>
                        <a:pt x="114" y="387"/>
                      </a:cubicBezTo>
                      <a:cubicBezTo>
                        <a:pt x="115" y="390"/>
                        <a:pt x="121" y="388"/>
                        <a:pt x="119" y="3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p25"/>
                <p:cNvSpPr/>
                <p:nvPr/>
              </p:nvSpPr>
              <p:spPr>
                <a:xfrm>
                  <a:off x="3532320" y="3836880"/>
                  <a:ext cx="33480" cy="79200"/>
                </a:xfrm>
                <a:custGeom>
                  <a:rect b="b" l="l" r="r" t="t"/>
                  <a:pathLst>
                    <a:path extrusionOk="0" h="220" w="93">
                      <a:moveTo>
                        <a:pt x="93" y="216"/>
                      </a:moveTo>
                      <a:cubicBezTo>
                        <a:pt x="68" y="146"/>
                        <a:pt x="5" y="80"/>
                        <a:pt x="5" y="2"/>
                      </a:cubicBezTo>
                      <a:cubicBezTo>
                        <a:pt x="5" y="-1"/>
                        <a:pt x="0" y="-1"/>
                        <a:pt x="0" y="2"/>
                      </a:cubicBezTo>
                      <a:cubicBezTo>
                        <a:pt x="-2" y="80"/>
                        <a:pt x="58" y="150"/>
                        <a:pt x="88" y="218"/>
                      </a:cubicBezTo>
                      <a:cubicBezTo>
                        <a:pt x="89" y="221"/>
                        <a:pt x="94" y="219"/>
                        <a:pt x="93" y="21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p25"/>
                <p:cNvSpPr/>
                <p:nvPr/>
              </p:nvSpPr>
              <p:spPr>
                <a:xfrm>
                  <a:off x="3564000" y="3867120"/>
                  <a:ext cx="6840" cy="29160"/>
                </a:xfrm>
                <a:custGeom>
                  <a:rect b="b" l="l" r="r" t="t"/>
                  <a:pathLst>
                    <a:path extrusionOk="0" h="81" w="19">
                      <a:moveTo>
                        <a:pt x="19" y="78"/>
                      </a:moveTo>
                      <a:cubicBezTo>
                        <a:pt x="10" y="53"/>
                        <a:pt x="8" y="27"/>
                        <a:pt x="4" y="1"/>
                      </a:cubicBezTo>
                      <a:cubicBezTo>
                        <a:pt x="4" y="-1"/>
                        <a:pt x="0" y="0"/>
                        <a:pt x="0" y="2"/>
                      </a:cubicBezTo>
                      <a:cubicBezTo>
                        <a:pt x="3" y="28"/>
                        <a:pt x="4" y="54"/>
                        <a:pt x="14" y="79"/>
                      </a:cubicBezTo>
                      <a:cubicBezTo>
                        <a:pt x="15" y="82"/>
                        <a:pt x="21" y="81"/>
                        <a:pt x="19" y="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" name="Google Shape;585;p25"/>
                <p:cNvSpPr/>
                <p:nvPr/>
              </p:nvSpPr>
              <p:spPr>
                <a:xfrm>
                  <a:off x="3511080" y="3629160"/>
                  <a:ext cx="9360" cy="87480"/>
                </a:xfrm>
                <a:custGeom>
                  <a:rect b="b" l="l" r="r" t="t"/>
                  <a:pathLst>
                    <a:path extrusionOk="0" h="243" w="26">
                      <a:moveTo>
                        <a:pt x="6" y="240"/>
                      </a:moveTo>
                      <a:cubicBezTo>
                        <a:pt x="8" y="161"/>
                        <a:pt x="19" y="83"/>
                        <a:pt x="26" y="4"/>
                      </a:cubicBezTo>
                      <a:cubicBezTo>
                        <a:pt x="26" y="-1"/>
                        <a:pt x="19" y="-2"/>
                        <a:pt x="18" y="3"/>
                      </a:cubicBezTo>
                      <a:cubicBezTo>
                        <a:pt x="4" y="81"/>
                        <a:pt x="-1" y="161"/>
                        <a:pt x="1" y="240"/>
                      </a:cubicBezTo>
                      <a:cubicBezTo>
                        <a:pt x="1" y="243"/>
                        <a:pt x="6" y="243"/>
                        <a:pt x="6" y="2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2475" lIns="90000" spcFirstLastPara="1" rIns="90000" wrap="square" tIns="42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" name="Google Shape;586;p25"/>
                <p:cNvSpPr/>
                <p:nvPr/>
              </p:nvSpPr>
              <p:spPr>
                <a:xfrm>
                  <a:off x="3591000" y="3318480"/>
                  <a:ext cx="180720" cy="95760"/>
                </a:xfrm>
                <a:custGeom>
                  <a:rect b="b" l="l" r="r" t="t"/>
                  <a:pathLst>
                    <a:path extrusionOk="0" h="266" w="502">
                      <a:moveTo>
                        <a:pt x="500" y="7"/>
                      </a:moveTo>
                      <a:cubicBezTo>
                        <a:pt x="504" y="5"/>
                        <a:pt x="503" y="-1"/>
                        <a:pt x="498" y="0"/>
                      </a:cubicBezTo>
                      <a:cubicBezTo>
                        <a:pt x="315" y="38"/>
                        <a:pt x="151" y="152"/>
                        <a:pt x="2" y="259"/>
                      </a:cubicBezTo>
                      <a:cubicBezTo>
                        <a:pt x="-1" y="262"/>
                        <a:pt x="2" y="267"/>
                        <a:pt x="5" y="265"/>
                      </a:cubicBezTo>
                      <a:cubicBezTo>
                        <a:pt x="81" y="213"/>
                        <a:pt x="157" y="162"/>
                        <a:pt x="238" y="117"/>
                      </a:cubicBezTo>
                      <a:cubicBezTo>
                        <a:pt x="322" y="71"/>
                        <a:pt x="410" y="40"/>
                        <a:pt x="500" y="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" name="Google Shape;587;p25"/>
                <p:cNvSpPr/>
                <p:nvPr/>
              </p:nvSpPr>
              <p:spPr>
                <a:xfrm>
                  <a:off x="3634560" y="3304800"/>
                  <a:ext cx="149760" cy="69840"/>
                </a:xfrm>
                <a:custGeom>
                  <a:rect b="b" l="l" r="r" t="t"/>
                  <a:pathLst>
                    <a:path extrusionOk="0" h="194" w="416">
                      <a:moveTo>
                        <a:pt x="4" y="193"/>
                      </a:moveTo>
                      <a:cubicBezTo>
                        <a:pt x="134" y="113"/>
                        <a:pt x="264" y="49"/>
                        <a:pt x="412" y="10"/>
                      </a:cubicBezTo>
                      <a:cubicBezTo>
                        <a:pt x="418" y="9"/>
                        <a:pt x="417" y="0"/>
                        <a:pt x="411" y="0"/>
                      </a:cubicBezTo>
                      <a:cubicBezTo>
                        <a:pt x="340" y="2"/>
                        <a:pt x="273" y="33"/>
                        <a:pt x="210" y="63"/>
                      </a:cubicBezTo>
                      <a:cubicBezTo>
                        <a:pt x="137" y="98"/>
                        <a:pt x="67" y="142"/>
                        <a:pt x="2" y="189"/>
                      </a:cubicBezTo>
                      <a:cubicBezTo>
                        <a:pt x="-1" y="190"/>
                        <a:pt x="1" y="195"/>
                        <a:pt x="4" y="1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4825" lIns="90000" spcFirstLastPara="1" rIns="90000" wrap="square" tIns="248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" name="Google Shape;588;p25"/>
                <p:cNvSpPr/>
                <p:nvPr/>
              </p:nvSpPr>
              <p:spPr>
                <a:xfrm>
                  <a:off x="3641400" y="3295440"/>
                  <a:ext cx="132120" cy="61920"/>
                </a:xfrm>
                <a:custGeom>
                  <a:rect b="b" l="l" r="r" t="t"/>
                  <a:pathLst>
                    <a:path extrusionOk="0" h="172" w="367">
                      <a:moveTo>
                        <a:pt x="3" y="172"/>
                      </a:moveTo>
                      <a:cubicBezTo>
                        <a:pt x="60" y="152"/>
                        <a:pt x="109" y="111"/>
                        <a:pt x="162" y="83"/>
                      </a:cubicBezTo>
                      <a:cubicBezTo>
                        <a:pt x="226" y="50"/>
                        <a:pt x="295" y="30"/>
                        <a:pt x="364" y="10"/>
                      </a:cubicBezTo>
                      <a:cubicBezTo>
                        <a:pt x="370" y="9"/>
                        <a:pt x="368" y="-1"/>
                        <a:pt x="361" y="0"/>
                      </a:cubicBezTo>
                      <a:cubicBezTo>
                        <a:pt x="297" y="11"/>
                        <a:pt x="237" y="33"/>
                        <a:pt x="178" y="61"/>
                      </a:cubicBezTo>
                      <a:cubicBezTo>
                        <a:pt x="116" y="91"/>
                        <a:pt x="65" y="141"/>
                        <a:pt x="1" y="167"/>
                      </a:cubicBezTo>
                      <a:cubicBezTo>
                        <a:pt x="-1" y="168"/>
                        <a:pt x="0" y="172"/>
                        <a:pt x="2" y="171"/>
                      </a:cubicBezTo>
                      <a:lnTo>
                        <a:pt x="3" y="17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6900" lIns="90000" spcFirstLastPara="1" rIns="90000" wrap="square" tIns="16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p25"/>
                <p:cNvSpPr/>
                <p:nvPr/>
              </p:nvSpPr>
              <p:spPr>
                <a:xfrm>
                  <a:off x="3596400" y="3349440"/>
                  <a:ext cx="178200" cy="106560"/>
                </a:xfrm>
                <a:custGeom>
                  <a:rect b="b" l="l" r="r" t="t"/>
                  <a:pathLst>
                    <a:path extrusionOk="0" h="296" w="495">
                      <a:moveTo>
                        <a:pt x="494" y="9"/>
                      </a:moveTo>
                      <a:cubicBezTo>
                        <a:pt x="498" y="7"/>
                        <a:pt x="495" y="-1"/>
                        <a:pt x="490" y="0"/>
                      </a:cubicBezTo>
                      <a:cubicBezTo>
                        <a:pt x="385" y="32"/>
                        <a:pt x="288" y="86"/>
                        <a:pt x="193" y="141"/>
                      </a:cubicBezTo>
                      <a:cubicBezTo>
                        <a:pt x="123" y="182"/>
                        <a:pt x="44" y="220"/>
                        <a:pt x="1" y="291"/>
                      </a:cubicBezTo>
                      <a:cubicBezTo>
                        <a:pt x="-1" y="294"/>
                        <a:pt x="4" y="297"/>
                        <a:pt x="6" y="294"/>
                      </a:cubicBezTo>
                      <a:cubicBezTo>
                        <a:pt x="55" y="224"/>
                        <a:pt x="139" y="187"/>
                        <a:pt x="211" y="146"/>
                      </a:cubicBezTo>
                      <a:cubicBezTo>
                        <a:pt x="303" y="94"/>
                        <a:pt x="397" y="50"/>
                        <a:pt x="494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" name="Google Shape;590;p25"/>
                <p:cNvSpPr/>
                <p:nvPr/>
              </p:nvSpPr>
              <p:spPr>
                <a:xfrm>
                  <a:off x="3686760" y="3351600"/>
                  <a:ext cx="126720" cy="69120"/>
                </a:xfrm>
                <a:custGeom>
                  <a:rect b="b" l="l" r="r" t="t"/>
                  <a:pathLst>
                    <a:path extrusionOk="0" h="192" w="352">
                      <a:moveTo>
                        <a:pt x="5" y="191"/>
                      </a:moveTo>
                      <a:cubicBezTo>
                        <a:pt x="115" y="119"/>
                        <a:pt x="237" y="69"/>
                        <a:pt x="351" y="5"/>
                      </a:cubicBezTo>
                      <a:cubicBezTo>
                        <a:pt x="354" y="3"/>
                        <a:pt x="351" y="-1"/>
                        <a:pt x="348" y="0"/>
                      </a:cubicBezTo>
                      <a:cubicBezTo>
                        <a:pt x="234" y="63"/>
                        <a:pt x="109" y="109"/>
                        <a:pt x="2" y="186"/>
                      </a:cubicBezTo>
                      <a:cubicBezTo>
                        <a:pt x="-1" y="188"/>
                        <a:pt x="2" y="193"/>
                        <a:pt x="5" y="1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4100" lIns="90000" spcFirstLastPara="1" rIns="90000" wrap="square" tIns="241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" name="Google Shape;591;p25"/>
                <p:cNvSpPr/>
                <p:nvPr/>
              </p:nvSpPr>
              <p:spPr>
                <a:xfrm>
                  <a:off x="3676680" y="3329280"/>
                  <a:ext cx="129960" cy="51840"/>
                </a:xfrm>
                <a:custGeom>
                  <a:rect b="b" l="l" r="r" t="t"/>
                  <a:pathLst>
                    <a:path extrusionOk="0" h="144" w="361">
                      <a:moveTo>
                        <a:pt x="3" y="143"/>
                      </a:moveTo>
                      <a:cubicBezTo>
                        <a:pt x="123" y="100"/>
                        <a:pt x="241" y="50"/>
                        <a:pt x="360" y="5"/>
                      </a:cubicBezTo>
                      <a:cubicBezTo>
                        <a:pt x="363" y="4"/>
                        <a:pt x="362" y="-1"/>
                        <a:pt x="359" y="0"/>
                      </a:cubicBezTo>
                      <a:cubicBezTo>
                        <a:pt x="236" y="37"/>
                        <a:pt x="121" y="94"/>
                        <a:pt x="2" y="139"/>
                      </a:cubicBezTo>
                      <a:cubicBezTo>
                        <a:pt x="-1" y="140"/>
                        <a:pt x="0" y="144"/>
                        <a:pt x="3" y="14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6825" lIns="90000" spcFirstLastPara="1" rIns="90000" wrap="square" tIns="68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p25"/>
                <p:cNvSpPr/>
                <p:nvPr/>
              </p:nvSpPr>
              <p:spPr>
                <a:xfrm>
                  <a:off x="3638160" y="3398040"/>
                  <a:ext cx="169920" cy="98640"/>
                </a:xfrm>
                <a:custGeom>
                  <a:rect b="b" l="l" r="r" t="t"/>
                  <a:pathLst>
                    <a:path extrusionOk="0" h="274" w="472">
                      <a:moveTo>
                        <a:pt x="465" y="0"/>
                      </a:moveTo>
                      <a:cubicBezTo>
                        <a:pt x="297" y="48"/>
                        <a:pt x="126" y="145"/>
                        <a:pt x="1" y="268"/>
                      </a:cubicBezTo>
                      <a:cubicBezTo>
                        <a:pt x="-2" y="271"/>
                        <a:pt x="3" y="276"/>
                        <a:pt x="6" y="273"/>
                      </a:cubicBezTo>
                      <a:cubicBezTo>
                        <a:pt x="142" y="155"/>
                        <a:pt x="305" y="80"/>
                        <a:pt x="469" y="9"/>
                      </a:cubicBezTo>
                      <a:cubicBezTo>
                        <a:pt x="475" y="7"/>
                        <a:pt x="471" y="-2"/>
                        <a:pt x="4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3" name="Google Shape;593;p25"/>
                <p:cNvSpPr/>
                <p:nvPr/>
              </p:nvSpPr>
              <p:spPr>
                <a:xfrm>
                  <a:off x="3798720" y="3393720"/>
                  <a:ext cx="70920" cy="35640"/>
                </a:xfrm>
                <a:custGeom>
                  <a:rect b="b" l="l" r="r" t="t"/>
                  <a:pathLst>
                    <a:path extrusionOk="0" h="99" w="197">
                      <a:moveTo>
                        <a:pt x="3" y="98"/>
                      </a:moveTo>
                      <a:cubicBezTo>
                        <a:pt x="63" y="61"/>
                        <a:pt x="127" y="23"/>
                        <a:pt x="196" y="4"/>
                      </a:cubicBezTo>
                      <a:cubicBezTo>
                        <a:pt x="199" y="4"/>
                        <a:pt x="198" y="-1"/>
                        <a:pt x="195" y="0"/>
                      </a:cubicBezTo>
                      <a:cubicBezTo>
                        <a:pt x="124" y="17"/>
                        <a:pt x="60" y="54"/>
                        <a:pt x="1" y="95"/>
                      </a:cubicBezTo>
                      <a:cubicBezTo>
                        <a:pt x="-1" y="96"/>
                        <a:pt x="1" y="100"/>
                        <a:pt x="3" y="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4" name="Google Shape;594;p25"/>
                <p:cNvSpPr/>
                <p:nvPr/>
              </p:nvSpPr>
              <p:spPr>
                <a:xfrm>
                  <a:off x="3733200" y="3456360"/>
                  <a:ext cx="64800" cy="33480"/>
                </a:xfrm>
                <a:custGeom>
                  <a:rect b="b" l="l" r="r" t="t"/>
                  <a:pathLst>
                    <a:path extrusionOk="0" h="93" w="180">
                      <a:moveTo>
                        <a:pt x="175" y="0"/>
                      </a:moveTo>
                      <a:cubicBezTo>
                        <a:pt x="115" y="26"/>
                        <a:pt x="62" y="63"/>
                        <a:pt x="1" y="88"/>
                      </a:cubicBezTo>
                      <a:cubicBezTo>
                        <a:pt x="-1" y="89"/>
                        <a:pt x="0" y="93"/>
                        <a:pt x="3" y="92"/>
                      </a:cubicBezTo>
                      <a:cubicBezTo>
                        <a:pt x="64" y="69"/>
                        <a:pt x="120" y="34"/>
                        <a:pt x="179" y="6"/>
                      </a:cubicBezTo>
                      <a:cubicBezTo>
                        <a:pt x="182" y="4"/>
                        <a:pt x="179" y="-1"/>
                        <a:pt x="1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p25"/>
                <p:cNvSpPr/>
                <p:nvPr/>
              </p:nvSpPr>
              <p:spPr>
                <a:xfrm>
                  <a:off x="3181680" y="3578760"/>
                  <a:ext cx="23760" cy="46800"/>
                </a:xfrm>
                <a:custGeom>
                  <a:rect b="b" l="l" r="r" t="t"/>
                  <a:pathLst>
                    <a:path extrusionOk="0" h="130" w="66">
                      <a:moveTo>
                        <a:pt x="61" y="1"/>
                      </a:moveTo>
                      <a:cubicBezTo>
                        <a:pt x="50" y="46"/>
                        <a:pt x="30" y="89"/>
                        <a:pt x="1" y="124"/>
                      </a:cubicBezTo>
                      <a:cubicBezTo>
                        <a:pt x="-2" y="128"/>
                        <a:pt x="2" y="132"/>
                        <a:pt x="6" y="129"/>
                      </a:cubicBezTo>
                      <a:cubicBezTo>
                        <a:pt x="43" y="95"/>
                        <a:pt x="58" y="50"/>
                        <a:pt x="66" y="2"/>
                      </a:cubicBezTo>
                      <a:cubicBezTo>
                        <a:pt x="66" y="0"/>
                        <a:pt x="62" y="-2"/>
                        <a:pt x="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800" lIns="90000" spcFirstLastPara="1" rIns="90000" wrap="square" tIns="18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" name="Google Shape;596;p25"/>
                <p:cNvSpPr/>
                <p:nvPr/>
              </p:nvSpPr>
              <p:spPr>
                <a:xfrm>
                  <a:off x="3193560" y="3394080"/>
                  <a:ext cx="104760" cy="164880"/>
                </a:xfrm>
                <a:custGeom>
                  <a:rect b="b" l="l" r="r" t="t"/>
                  <a:pathLst>
                    <a:path extrusionOk="0" h="458" w="291">
                      <a:moveTo>
                        <a:pt x="282" y="1"/>
                      </a:moveTo>
                      <a:cubicBezTo>
                        <a:pt x="217" y="55"/>
                        <a:pt x="157" y="113"/>
                        <a:pt x="111" y="184"/>
                      </a:cubicBezTo>
                      <a:cubicBezTo>
                        <a:pt x="58" y="266"/>
                        <a:pt x="41" y="365"/>
                        <a:pt x="0" y="453"/>
                      </a:cubicBezTo>
                      <a:cubicBezTo>
                        <a:pt x="-1" y="456"/>
                        <a:pt x="3" y="459"/>
                        <a:pt x="5" y="456"/>
                      </a:cubicBezTo>
                      <a:cubicBezTo>
                        <a:pt x="47" y="373"/>
                        <a:pt x="73" y="283"/>
                        <a:pt x="122" y="205"/>
                      </a:cubicBezTo>
                      <a:cubicBezTo>
                        <a:pt x="168" y="131"/>
                        <a:pt x="234" y="74"/>
                        <a:pt x="290" y="8"/>
                      </a:cubicBezTo>
                      <a:cubicBezTo>
                        <a:pt x="294" y="3"/>
                        <a:pt x="287" y="-4"/>
                        <a:pt x="2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" name="Google Shape;597;p25"/>
                <p:cNvSpPr/>
                <p:nvPr/>
              </p:nvSpPr>
              <p:spPr>
                <a:xfrm>
                  <a:off x="3170880" y="3441240"/>
                  <a:ext cx="21600" cy="44640"/>
                </a:xfrm>
                <a:custGeom>
                  <a:rect b="b" l="l" r="r" t="t"/>
                  <a:pathLst>
                    <a:path extrusionOk="0" h="124" w="60">
                      <a:moveTo>
                        <a:pt x="49" y="4"/>
                      </a:moveTo>
                      <a:cubicBezTo>
                        <a:pt x="55" y="47"/>
                        <a:pt x="25" y="84"/>
                        <a:pt x="1" y="117"/>
                      </a:cubicBezTo>
                      <a:cubicBezTo>
                        <a:pt x="-2" y="121"/>
                        <a:pt x="5" y="127"/>
                        <a:pt x="9" y="123"/>
                      </a:cubicBezTo>
                      <a:cubicBezTo>
                        <a:pt x="38" y="95"/>
                        <a:pt x="75" y="45"/>
                        <a:pt x="54" y="2"/>
                      </a:cubicBezTo>
                      <a:cubicBezTo>
                        <a:pt x="53" y="-2"/>
                        <a:pt x="48" y="1"/>
                        <a:pt x="49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" name="Google Shape;598;p25"/>
                <p:cNvSpPr/>
                <p:nvPr/>
              </p:nvSpPr>
              <p:spPr>
                <a:xfrm>
                  <a:off x="3173040" y="3421440"/>
                  <a:ext cx="12240" cy="28800"/>
                </a:xfrm>
                <a:custGeom>
                  <a:rect b="b" l="l" r="r" t="t"/>
                  <a:pathLst>
                    <a:path extrusionOk="0" h="80" w="34">
                      <a:moveTo>
                        <a:pt x="8" y="77"/>
                      </a:moveTo>
                      <a:cubicBezTo>
                        <a:pt x="8" y="49"/>
                        <a:pt x="18" y="26"/>
                        <a:pt x="34" y="4"/>
                      </a:cubicBezTo>
                      <a:cubicBezTo>
                        <a:pt x="36" y="1"/>
                        <a:pt x="32" y="-2"/>
                        <a:pt x="30" y="1"/>
                      </a:cubicBezTo>
                      <a:cubicBezTo>
                        <a:pt x="11" y="23"/>
                        <a:pt x="1" y="48"/>
                        <a:pt x="0" y="77"/>
                      </a:cubicBezTo>
                      <a:cubicBezTo>
                        <a:pt x="0" y="81"/>
                        <a:pt x="7" y="81"/>
                        <a:pt x="7" y="77"/>
                      </a:cubicBezTo>
                      <a:lnTo>
                        <a:pt x="8" y="7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" name="Google Shape;599;p25"/>
                <p:cNvSpPr/>
                <p:nvPr/>
              </p:nvSpPr>
              <p:spPr>
                <a:xfrm>
                  <a:off x="3429360" y="2715840"/>
                  <a:ext cx="70920" cy="77760"/>
                </a:xfrm>
                <a:custGeom>
                  <a:rect b="b" l="l" r="r" t="t"/>
                  <a:pathLst>
                    <a:path extrusionOk="0" h="216" w="197">
                      <a:moveTo>
                        <a:pt x="10" y="215"/>
                      </a:moveTo>
                      <a:cubicBezTo>
                        <a:pt x="81" y="150"/>
                        <a:pt x="151" y="88"/>
                        <a:pt x="197" y="3"/>
                      </a:cubicBezTo>
                      <a:cubicBezTo>
                        <a:pt x="198" y="1"/>
                        <a:pt x="196" y="0"/>
                        <a:pt x="195" y="2"/>
                      </a:cubicBezTo>
                      <a:cubicBezTo>
                        <a:pt x="143" y="79"/>
                        <a:pt x="66" y="139"/>
                        <a:pt x="2" y="207"/>
                      </a:cubicBezTo>
                      <a:cubicBezTo>
                        <a:pt x="-2" y="212"/>
                        <a:pt x="5" y="219"/>
                        <a:pt x="10" y="2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" name="Google Shape;600;p25"/>
                <p:cNvSpPr/>
                <p:nvPr/>
              </p:nvSpPr>
              <p:spPr>
                <a:xfrm>
                  <a:off x="3433320" y="2751840"/>
                  <a:ext cx="89640" cy="89280"/>
                </a:xfrm>
                <a:custGeom>
                  <a:rect b="b" l="l" r="r" t="t"/>
                  <a:pathLst>
                    <a:path extrusionOk="0" h="248" w="249">
                      <a:moveTo>
                        <a:pt x="2" y="243"/>
                      </a:moveTo>
                      <a:cubicBezTo>
                        <a:pt x="-2" y="246"/>
                        <a:pt x="3" y="251"/>
                        <a:pt x="7" y="248"/>
                      </a:cubicBezTo>
                      <a:cubicBezTo>
                        <a:pt x="97" y="178"/>
                        <a:pt x="157" y="77"/>
                        <a:pt x="248" y="7"/>
                      </a:cubicBezTo>
                      <a:cubicBezTo>
                        <a:pt x="251" y="4"/>
                        <a:pt x="248" y="-2"/>
                        <a:pt x="244" y="1"/>
                      </a:cubicBezTo>
                      <a:cubicBezTo>
                        <a:pt x="144" y="60"/>
                        <a:pt x="89" y="169"/>
                        <a:pt x="2" y="24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4275" lIns="90000" spcFirstLastPara="1" rIns="90000" wrap="square" tIns="4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" name="Google Shape;601;p25"/>
                <p:cNvSpPr/>
                <p:nvPr/>
              </p:nvSpPr>
              <p:spPr>
                <a:xfrm>
                  <a:off x="3297240" y="2979720"/>
                  <a:ext cx="183240" cy="208080"/>
                </a:xfrm>
                <a:custGeom>
                  <a:rect b="b" l="l" r="r" t="t"/>
                  <a:pathLst>
                    <a:path extrusionOk="0" h="578" w="509">
                      <a:moveTo>
                        <a:pt x="8" y="574"/>
                      </a:moveTo>
                      <a:cubicBezTo>
                        <a:pt x="-9" y="553"/>
                        <a:pt x="56" y="474"/>
                        <a:pt x="67" y="459"/>
                      </a:cubicBezTo>
                      <a:cubicBezTo>
                        <a:pt x="100" y="413"/>
                        <a:pt x="136" y="368"/>
                        <a:pt x="173" y="325"/>
                      </a:cubicBezTo>
                      <a:cubicBezTo>
                        <a:pt x="217" y="276"/>
                        <a:pt x="265" y="232"/>
                        <a:pt x="315" y="190"/>
                      </a:cubicBezTo>
                      <a:cubicBezTo>
                        <a:pt x="383" y="134"/>
                        <a:pt x="459" y="82"/>
                        <a:pt x="508" y="9"/>
                      </a:cubicBezTo>
                      <a:cubicBezTo>
                        <a:pt x="512" y="2"/>
                        <a:pt x="504" y="-3"/>
                        <a:pt x="499" y="1"/>
                      </a:cubicBezTo>
                      <a:cubicBezTo>
                        <a:pt x="421" y="64"/>
                        <a:pt x="344" y="130"/>
                        <a:pt x="269" y="196"/>
                      </a:cubicBezTo>
                      <a:cubicBezTo>
                        <a:pt x="220" y="239"/>
                        <a:pt x="177" y="288"/>
                        <a:pt x="138" y="339"/>
                      </a:cubicBezTo>
                      <a:cubicBezTo>
                        <a:pt x="100" y="390"/>
                        <a:pt x="63" y="442"/>
                        <a:pt x="31" y="497"/>
                      </a:cubicBezTo>
                      <a:cubicBezTo>
                        <a:pt x="22" y="511"/>
                        <a:pt x="-12" y="560"/>
                        <a:pt x="5" y="577"/>
                      </a:cubicBezTo>
                      <a:cubicBezTo>
                        <a:pt x="7" y="579"/>
                        <a:pt x="10" y="576"/>
                        <a:pt x="9" y="574"/>
                      </a:cubicBezTo>
                      <a:lnTo>
                        <a:pt x="8" y="5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" name="Google Shape;602;p25"/>
                <p:cNvSpPr/>
                <p:nvPr/>
              </p:nvSpPr>
              <p:spPr>
                <a:xfrm>
                  <a:off x="3416760" y="2952720"/>
                  <a:ext cx="78840" cy="50400"/>
                </a:xfrm>
                <a:custGeom>
                  <a:rect b="b" l="l" r="r" t="t"/>
                  <a:pathLst>
                    <a:path extrusionOk="0" h="140" w="219">
                      <a:moveTo>
                        <a:pt x="217" y="0"/>
                      </a:moveTo>
                      <a:cubicBezTo>
                        <a:pt x="177" y="2"/>
                        <a:pt x="141" y="26"/>
                        <a:pt x="107" y="48"/>
                      </a:cubicBezTo>
                      <a:cubicBezTo>
                        <a:pt x="69" y="72"/>
                        <a:pt x="34" y="102"/>
                        <a:pt x="2" y="133"/>
                      </a:cubicBezTo>
                      <a:cubicBezTo>
                        <a:pt x="-2" y="137"/>
                        <a:pt x="3" y="142"/>
                        <a:pt x="7" y="139"/>
                      </a:cubicBezTo>
                      <a:cubicBezTo>
                        <a:pt x="67" y="90"/>
                        <a:pt x="138" y="18"/>
                        <a:pt x="218" y="3"/>
                      </a:cubicBezTo>
                      <a:cubicBezTo>
                        <a:pt x="220" y="3"/>
                        <a:pt x="220" y="-1"/>
                        <a:pt x="218" y="0"/>
                      </a:cubicBez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5400" lIns="90000" spcFirstLastPara="1" rIns="90000" wrap="square" tIns="5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3" name="Google Shape;603;p25"/>
                <p:cNvSpPr/>
                <p:nvPr/>
              </p:nvSpPr>
              <p:spPr>
                <a:xfrm>
                  <a:off x="3390480" y="2945160"/>
                  <a:ext cx="64440" cy="59400"/>
                </a:xfrm>
                <a:custGeom>
                  <a:rect b="b" l="l" r="r" t="t"/>
                  <a:pathLst>
                    <a:path extrusionOk="0" h="165" w="179">
                      <a:moveTo>
                        <a:pt x="5" y="163"/>
                      </a:moveTo>
                      <a:cubicBezTo>
                        <a:pt x="50" y="98"/>
                        <a:pt x="118" y="56"/>
                        <a:pt x="178" y="7"/>
                      </a:cubicBezTo>
                      <a:cubicBezTo>
                        <a:pt x="181" y="4"/>
                        <a:pt x="176" y="-2"/>
                        <a:pt x="172" y="0"/>
                      </a:cubicBezTo>
                      <a:cubicBezTo>
                        <a:pt x="109" y="45"/>
                        <a:pt x="42" y="93"/>
                        <a:pt x="1" y="160"/>
                      </a:cubicBezTo>
                      <a:cubicBezTo>
                        <a:pt x="-1" y="163"/>
                        <a:pt x="3" y="166"/>
                        <a:pt x="5" y="1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4400" lIns="90000" spcFirstLastPara="1" rIns="90000" wrap="square" tIns="14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" name="Google Shape;604;p25"/>
                <p:cNvSpPr/>
                <p:nvPr/>
              </p:nvSpPr>
              <p:spPr>
                <a:xfrm>
                  <a:off x="3418920" y="2926080"/>
                  <a:ext cx="30240" cy="23400"/>
                </a:xfrm>
                <a:custGeom>
                  <a:rect b="b" l="l" r="r" t="t"/>
                  <a:pathLst>
                    <a:path extrusionOk="0" h="65" w="84">
                      <a:moveTo>
                        <a:pt x="3" y="64"/>
                      </a:moveTo>
                      <a:cubicBezTo>
                        <a:pt x="35" y="51"/>
                        <a:pt x="64" y="32"/>
                        <a:pt x="84" y="3"/>
                      </a:cubicBezTo>
                      <a:cubicBezTo>
                        <a:pt x="86" y="0"/>
                        <a:pt x="81" y="-2"/>
                        <a:pt x="79" y="0"/>
                      </a:cubicBezTo>
                      <a:cubicBezTo>
                        <a:pt x="60" y="28"/>
                        <a:pt x="32" y="46"/>
                        <a:pt x="1" y="59"/>
                      </a:cubicBezTo>
                      <a:cubicBezTo>
                        <a:pt x="-1" y="61"/>
                        <a:pt x="1" y="65"/>
                        <a:pt x="3" y="6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" name="Google Shape;605;p25"/>
                <p:cNvSpPr/>
                <p:nvPr/>
              </p:nvSpPr>
              <p:spPr>
                <a:xfrm>
                  <a:off x="3151800" y="3074400"/>
                  <a:ext cx="79920" cy="225720"/>
                </a:xfrm>
                <a:custGeom>
                  <a:rect b="b" l="l" r="r" t="t"/>
                  <a:pathLst>
                    <a:path extrusionOk="0" h="627" w="222">
                      <a:moveTo>
                        <a:pt x="211" y="2"/>
                      </a:moveTo>
                      <a:cubicBezTo>
                        <a:pt x="139" y="75"/>
                        <a:pt x="135" y="193"/>
                        <a:pt x="107" y="286"/>
                      </a:cubicBezTo>
                      <a:cubicBezTo>
                        <a:pt x="88" y="348"/>
                        <a:pt x="76" y="414"/>
                        <a:pt x="53" y="474"/>
                      </a:cubicBezTo>
                      <a:cubicBezTo>
                        <a:pt x="33" y="524"/>
                        <a:pt x="5" y="569"/>
                        <a:pt x="0" y="623"/>
                      </a:cubicBezTo>
                      <a:cubicBezTo>
                        <a:pt x="0" y="627"/>
                        <a:pt x="5" y="627"/>
                        <a:pt x="5" y="624"/>
                      </a:cubicBezTo>
                      <a:cubicBezTo>
                        <a:pt x="13" y="572"/>
                        <a:pt x="43" y="527"/>
                        <a:pt x="66" y="480"/>
                      </a:cubicBezTo>
                      <a:cubicBezTo>
                        <a:pt x="91" y="429"/>
                        <a:pt x="105" y="372"/>
                        <a:pt x="122" y="319"/>
                      </a:cubicBezTo>
                      <a:cubicBezTo>
                        <a:pt x="156" y="215"/>
                        <a:pt x="171" y="108"/>
                        <a:pt x="222" y="10"/>
                      </a:cubicBezTo>
                      <a:cubicBezTo>
                        <a:pt x="225" y="4"/>
                        <a:pt x="217" y="-4"/>
                        <a:pt x="211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" name="Google Shape;606;p25"/>
                <p:cNvSpPr/>
                <p:nvPr/>
              </p:nvSpPr>
              <p:spPr>
                <a:xfrm>
                  <a:off x="3202920" y="3063240"/>
                  <a:ext cx="20160" cy="43920"/>
                </a:xfrm>
                <a:custGeom>
                  <a:rect b="b" l="l" r="r" t="t"/>
                  <a:pathLst>
                    <a:path extrusionOk="0" h="122" w="56">
                      <a:moveTo>
                        <a:pt x="9" y="118"/>
                      </a:moveTo>
                      <a:cubicBezTo>
                        <a:pt x="16" y="95"/>
                        <a:pt x="23" y="72"/>
                        <a:pt x="32" y="50"/>
                      </a:cubicBezTo>
                      <a:cubicBezTo>
                        <a:pt x="40" y="34"/>
                        <a:pt x="51" y="18"/>
                        <a:pt x="56" y="1"/>
                      </a:cubicBezTo>
                      <a:cubicBezTo>
                        <a:pt x="57" y="0"/>
                        <a:pt x="55" y="-1"/>
                        <a:pt x="55" y="0"/>
                      </a:cubicBezTo>
                      <a:cubicBezTo>
                        <a:pt x="25" y="25"/>
                        <a:pt x="6" y="78"/>
                        <a:pt x="0" y="115"/>
                      </a:cubicBezTo>
                      <a:cubicBezTo>
                        <a:pt x="-1" y="121"/>
                        <a:pt x="7" y="124"/>
                        <a:pt x="9" y="1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" name="Google Shape;607;p25"/>
                <p:cNvSpPr/>
                <p:nvPr/>
              </p:nvSpPr>
              <p:spPr>
                <a:xfrm>
                  <a:off x="3179880" y="3080520"/>
                  <a:ext cx="22680" cy="51120"/>
                </a:xfrm>
                <a:custGeom>
                  <a:rect b="b" l="l" r="r" t="t"/>
                  <a:pathLst>
                    <a:path extrusionOk="0" h="142" w="63">
                      <a:moveTo>
                        <a:pt x="7" y="138"/>
                      </a:moveTo>
                      <a:cubicBezTo>
                        <a:pt x="11" y="87"/>
                        <a:pt x="64" y="55"/>
                        <a:pt x="63" y="4"/>
                      </a:cubicBezTo>
                      <a:cubicBezTo>
                        <a:pt x="63" y="-1"/>
                        <a:pt x="57" y="-2"/>
                        <a:pt x="55" y="3"/>
                      </a:cubicBezTo>
                      <a:cubicBezTo>
                        <a:pt x="42" y="50"/>
                        <a:pt x="1" y="88"/>
                        <a:pt x="0" y="138"/>
                      </a:cubicBezTo>
                      <a:cubicBezTo>
                        <a:pt x="0" y="143"/>
                        <a:pt x="7" y="143"/>
                        <a:pt x="7" y="13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6100" lIns="90000" spcFirstLastPara="1" rIns="90000" wrap="square" tIns="61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" name="Google Shape;608;p25"/>
                <p:cNvSpPr/>
                <p:nvPr/>
              </p:nvSpPr>
              <p:spPr>
                <a:xfrm>
                  <a:off x="3301920" y="3144600"/>
                  <a:ext cx="171000" cy="151920"/>
                </a:xfrm>
                <a:custGeom>
                  <a:rect b="b" l="l" r="r" t="t"/>
                  <a:pathLst>
                    <a:path extrusionOk="0" h="422" w="475">
                      <a:moveTo>
                        <a:pt x="475" y="7"/>
                      </a:moveTo>
                      <a:cubicBezTo>
                        <a:pt x="476" y="-1"/>
                        <a:pt x="463" y="-4"/>
                        <a:pt x="460" y="3"/>
                      </a:cubicBezTo>
                      <a:cubicBezTo>
                        <a:pt x="436" y="50"/>
                        <a:pt x="406" y="82"/>
                        <a:pt x="360" y="109"/>
                      </a:cubicBezTo>
                      <a:cubicBezTo>
                        <a:pt x="321" y="133"/>
                        <a:pt x="278" y="149"/>
                        <a:pt x="239" y="173"/>
                      </a:cubicBezTo>
                      <a:cubicBezTo>
                        <a:pt x="140" y="235"/>
                        <a:pt x="76" y="331"/>
                        <a:pt x="1" y="417"/>
                      </a:cubicBezTo>
                      <a:cubicBezTo>
                        <a:pt x="-1" y="420"/>
                        <a:pt x="3" y="424"/>
                        <a:pt x="5" y="421"/>
                      </a:cubicBezTo>
                      <a:cubicBezTo>
                        <a:pt x="92" y="334"/>
                        <a:pt x="160" y="236"/>
                        <a:pt x="273" y="180"/>
                      </a:cubicBezTo>
                      <a:cubicBezTo>
                        <a:pt x="350" y="142"/>
                        <a:pt x="461" y="105"/>
                        <a:pt x="475" y="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9" name="Google Shape;609;p25"/>
                <p:cNvSpPr/>
                <p:nvPr/>
              </p:nvSpPr>
              <p:spPr>
                <a:xfrm>
                  <a:off x="3463560" y="3132360"/>
                  <a:ext cx="29520" cy="42840"/>
                </a:xfrm>
                <a:custGeom>
                  <a:rect b="b" l="l" r="r" t="t"/>
                  <a:pathLst>
                    <a:path extrusionOk="0" h="119" w="82">
                      <a:moveTo>
                        <a:pt x="1" y="112"/>
                      </a:moveTo>
                      <a:cubicBezTo>
                        <a:pt x="-2" y="115"/>
                        <a:pt x="2" y="121"/>
                        <a:pt x="6" y="118"/>
                      </a:cubicBezTo>
                      <a:cubicBezTo>
                        <a:pt x="46" y="93"/>
                        <a:pt x="88" y="55"/>
                        <a:pt x="82" y="3"/>
                      </a:cubicBezTo>
                      <a:cubicBezTo>
                        <a:pt x="81" y="-1"/>
                        <a:pt x="75" y="-1"/>
                        <a:pt x="75" y="3"/>
                      </a:cubicBezTo>
                      <a:cubicBezTo>
                        <a:pt x="74" y="51"/>
                        <a:pt x="33" y="83"/>
                        <a:pt x="1" y="1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0" name="Google Shape;610;p25"/>
                <p:cNvSpPr/>
                <p:nvPr/>
              </p:nvSpPr>
              <p:spPr>
                <a:xfrm>
                  <a:off x="3444840" y="3203640"/>
                  <a:ext cx="130680" cy="83520"/>
                </a:xfrm>
                <a:custGeom>
                  <a:rect b="b" l="l" r="r" t="t"/>
                  <a:pathLst>
                    <a:path extrusionOk="0" h="232" w="363">
                      <a:moveTo>
                        <a:pt x="8" y="230"/>
                      </a:moveTo>
                      <a:cubicBezTo>
                        <a:pt x="115" y="138"/>
                        <a:pt x="274" y="125"/>
                        <a:pt x="362" y="8"/>
                      </a:cubicBezTo>
                      <a:cubicBezTo>
                        <a:pt x="367" y="2"/>
                        <a:pt x="358" y="-3"/>
                        <a:pt x="353" y="1"/>
                      </a:cubicBezTo>
                      <a:cubicBezTo>
                        <a:pt x="246" y="91"/>
                        <a:pt x="107" y="129"/>
                        <a:pt x="2" y="225"/>
                      </a:cubicBezTo>
                      <a:cubicBezTo>
                        <a:pt x="-2" y="228"/>
                        <a:pt x="4" y="234"/>
                        <a:pt x="8" y="2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8500" lIns="90000" spcFirstLastPara="1" rIns="90000" wrap="square" tIns="385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1" name="Google Shape;611;p25"/>
                <p:cNvSpPr/>
                <p:nvPr/>
              </p:nvSpPr>
              <p:spPr>
                <a:xfrm>
                  <a:off x="3595680" y="3165840"/>
                  <a:ext cx="12600" cy="20880"/>
                </a:xfrm>
                <a:custGeom>
                  <a:rect b="b" l="l" r="r" t="t"/>
                  <a:pathLst>
                    <a:path extrusionOk="0" h="58" w="35">
                      <a:moveTo>
                        <a:pt x="5" y="57"/>
                      </a:moveTo>
                      <a:cubicBezTo>
                        <a:pt x="24" y="45"/>
                        <a:pt x="35" y="26"/>
                        <a:pt x="35" y="3"/>
                      </a:cubicBezTo>
                      <a:cubicBezTo>
                        <a:pt x="35" y="-2"/>
                        <a:pt x="28" y="-2"/>
                        <a:pt x="27" y="3"/>
                      </a:cubicBezTo>
                      <a:cubicBezTo>
                        <a:pt x="26" y="23"/>
                        <a:pt x="15" y="39"/>
                        <a:pt x="1" y="52"/>
                      </a:cubicBezTo>
                      <a:cubicBezTo>
                        <a:pt x="-2" y="54"/>
                        <a:pt x="2" y="60"/>
                        <a:pt x="5" y="5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2" name="Google Shape;612;p25"/>
                <p:cNvSpPr/>
                <p:nvPr/>
              </p:nvSpPr>
              <p:spPr>
                <a:xfrm>
                  <a:off x="3570120" y="3196080"/>
                  <a:ext cx="33120" cy="39240"/>
                </a:xfrm>
                <a:custGeom>
                  <a:rect b="b" l="l" r="r" t="t"/>
                  <a:pathLst>
                    <a:path extrusionOk="0" h="109" w="92">
                      <a:moveTo>
                        <a:pt x="8" y="108"/>
                      </a:moveTo>
                      <a:cubicBezTo>
                        <a:pt x="43" y="80"/>
                        <a:pt x="82" y="50"/>
                        <a:pt x="92" y="4"/>
                      </a:cubicBezTo>
                      <a:cubicBezTo>
                        <a:pt x="93" y="-1"/>
                        <a:pt x="86" y="-3"/>
                        <a:pt x="85" y="2"/>
                      </a:cubicBezTo>
                      <a:cubicBezTo>
                        <a:pt x="72" y="44"/>
                        <a:pt x="33" y="73"/>
                        <a:pt x="2" y="102"/>
                      </a:cubicBezTo>
                      <a:cubicBezTo>
                        <a:pt x="-2" y="106"/>
                        <a:pt x="4" y="111"/>
                        <a:pt x="8" y="1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" name="Google Shape;613;p25"/>
                <p:cNvSpPr/>
                <p:nvPr/>
              </p:nvSpPr>
              <p:spPr>
                <a:xfrm>
                  <a:off x="3433680" y="3312720"/>
                  <a:ext cx="52560" cy="29160"/>
                </a:xfrm>
                <a:custGeom>
                  <a:rect b="b" l="l" r="r" t="t"/>
                  <a:pathLst>
                    <a:path extrusionOk="0" h="81" w="146">
                      <a:moveTo>
                        <a:pt x="140" y="0"/>
                      </a:moveTo>
                      <a:cubicBezTo>
                        <a:pt x="107" y="27"/>
                        <a:pt x="51" y="94"/>
                        <a:pt x="5" y="65"/>
                      </a:cubicBezTo>
                      <a:cubicBezTo>
                        <a:pt x="1" y="63"/>
                        <a:pt x="-2" y="69"/>
                        <a:pt x="2" y="71"/>
                      </a:cubicBezTo>
                      <a:cubicBezTo>
                        <a:pt x="51" y="107"/>
                        <a:pt x="113" y="36"/>
                        <a:pt x="145" y="6"/>
                      </a:cubicBezTo>
                      <a:cubicBezTo>
                        <a:pt x="149" y="3"/>
                        <a:pt x="144" y="-3"/>
                        <a:pt x="1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34"/>
          <p:cNvSpPr txBox="1"/>
          <p:nvPr>
            <p:ph type="title"/>
          </p:nvPr>
        </p:nvSpPr>
        <p:spPr>
          <a:xfrm>
            <a:off x="284450" y="186075"/>
            <a:ext cx="7999800" cy="13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nteraction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(Indicator Variables &amp; Indicator Variables)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34"/>
          <p:cNvSpPr txBox="1"/>
          <p:nvPr>
            <p:ph idx="1" type="body"/>
          </p:nvPr>
        </p:nvSpPr>
        <p:spPr>
          <a:xfrm>
            <a:off x="4830000" y="1209525"/>
            <a:ext cx="4002300" cy="37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Statistically Significant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sex:exercise_induc, sex:heart_disease, and fasting_blood_sugar:exercise_induc, fasting_blood_sugar, sex:fasting_blood_sugar and intercept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Not Statistically Significant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Sex, exercise_induc, heart_disease, fasting_blood_sugar:heart_disease, exercise_induc:heart_disease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Model Fit</a:t>
            </a:r>
            <a:endParaRPr b="1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Residual Standard error: 19.63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Multiple R-squared: 0.2788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Adjusted R-squared: 0.2716 (slightly slower)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F-statistic: 39.19 on 10 and 1014 degrees of freedom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P-value &lt; 2.2e-16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05" name="Google Shape;14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50" y="1391300"/>
            <a:ext cx="4302123" cy="4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313" y="1921325"/>
            <a:ext cx="4234411" cy="29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35"/>
          <p:cNvSpPr txBox="1"/>
          <p:nvPr>
            <p:ph type="title"/>
          </p:nvPr>
        </p:nvSpPr>
        <p:spPr>
          <a:xfrm>
            <a:off x="160075" y="1406400"/>
            <a:ext cx="3671100" cy="23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Visualizing relationship between sex 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and exercise inducement</a:t>
            </a:r>
            <a:endParaRPr sz="2700"/>
          </a:p>
        </p:txBody>
      </p:sp>
      <p:pic>
        <p:nvPicPr>
          <p:cNvPr id="1412" name="Google Shape;1412;p35"/>
          <p:cNvPicPr preferRelativeResize="0"/>
          <p:nvPr/>
        </p:nvPicPr>
        <p:blipFill rotWithShape="1">
          <a:blip r:embed="rId3">
            <a:alphaModFix/>
          </a:blip>
          <a:srcRect b="0" l="0" r="4643" t="0"/>
          <a:stretch/>
        </p:blipFill>
        <p:spPr>
          <a:xfrm>
            <a:off x="3831175" y="308800"/>
            <a:ext cx="4896850" cy="26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1175" y="3554625"/>
            <a:ext cx="4896850" cy="10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35"/>
          <p:cNvSpPr txBox="1"/>
          <p:nvPr/>
        </p:nvSpPr>
        <p:spPr>
          <a:xfrm>
            <a:off x="3831168" y="3111963"/>
            <a:ext cx="20529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ANOVA </a:t>
            </a:r>
            <a:r>
              <a:rPr b="1"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analysis</a:t>
            </a:r>
            <a:endParaRPr b="1"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15" name="Google Shape;1415;p35"/>
          <p:cNvSpPr/>
          <p:nvPr/>
        </p:nvSpPr>
        <p:spPr>
          <a:xfrm>
            <a:off x="7425950" y="3940250"/>
            <a:ext cx="780900" cy="264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36"/>
          <p:cNvSpPr txBox="1"/>
          <p:nvPr>
            <p:ph type="title"/>
          </p:nvPr>
        </p:nvSpPr>
        <p:spPr>
          <a:xfrm>
            <a:off x="160075" y="1406400"/>
            <a:ext cx="3671100" cy="23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Visualizing relationship between 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Fasting Blood Sugar and heart_disease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1421" name="Google Shape;1421;p36"/>
          <p:cNvPicPr preferRelativeResize="0"/>
          <p:nvPr/>
        </p:nvPicPr>
        <p:blipFill rotWithShape="1">
          <a:blip r:embed="rId3">
            <a:alphaModFix/>
          </a:blip>
          <a:srcRect b="0" l="0" r="4643" t="0"/>
          <a:stretch/>
        </p:blipFill>
        <p:spPr>
          <a:xfrm>
            <a:off x="3831175" y="552725"/>
            <a:ext cx="4896850" cy="244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1175" y="3554625"/>
            <a:ext cx="4896850" cy="10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36"/>
          <p:cNvSpPr txBox="1"/>
          <p:nvPr/>
        </p:nvSpPr>
        <p:spPr>
          <a:xfrm>
            <a:off x="3831168" y="3111963"/>
            <a:ext cx="20529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ANOVA analysis</a:t>
            </a:r>
            <a:endParaRPr b="1"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424" name="Google Shape;1424;p36"/>
          <p:cNvPicPr preferRelativeResize="0"/>
          <p:nvPr/>
        </p:nvPicPr>
        <p:blipFill rotWithShape="1">
          <a:blip r:embed="rId5">
            <a:alphaModFix/>
          </a:blip>
          <a:srcRect b="0" l="0" r="4242" t="0"/>
          <a:stretch/>
        </p:blipFill>
        <p:spPr>
          <a:xfrm>
            <a:off x="3831175" y="399175"/>
            <a:ext cx="4896849" cy="260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36"/>
          <p:cNvPicPr preferRelativeResize="0"/>
          <p:nvPr/>
        </p:nvPicPr>
        <p:blipFill rotWithShape="1">
          <a:blip r:embed="rId6">
            <a:alphaModFix/>
          </a:blip>
          <a:srcRect b="1295" l="0" r="0" t="1295"/>
          <a:stretch/>
        </p:blipFill>
        <p:spPr>
          <a:xfrm>
            <a:off x="3831175" y="3554625"/>
            <a:ext cx="4896852" cy="11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36"/>
          <p:cNvSpPr/>
          <p:nvPr/>
        </p:nvSpPr>
        <p:spPr>
          <a:xfrm>
            <a:off x="7969223" y="3992701"/>
            <a:ext cx="516300" cy="264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427" name="Google Shape;1427;p36"/>
          <p:cNvPicPr preferRelativeResize="0"/>
          <p:nvPr/>
        </p:nvPicPr>
        <p:blipFill rotWithShape="1">
          <a:blip r:embed="rId7">
            <a:alphaModFix/>
          </a:blip>
          <a:srcRect b="23925" l="0" r="0" t="0"/>
          <a:stretch/>
        </p:blipFill>
        <p:spPr>
          <a:xfrm>
            <a:off x="4770175" y="399175"/>
            <a:ext cx="3368825" cy="1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2" name="Google Shape;1432;p37"/>
          <p:cNvGrpSpPr/>
          <p:nvPr/>
        </p:nvGrpSpPr>
        <p:grpSpPr>
          <a:xfrm>
            <a:off x="4984642" y="877892"/>
            <a:ext cx="3444263" cy="3268802"/>
            <a:chOff x="138042" y="877892"/>
            <a:chExt cx="3444263" cy="3268802"/>
          </a:xfrm>
        </p:grpSpPr>
        <p:sp>
          <p:nvSpPr>
            <p:cNvPr id="1433" name="Google Shape;1433;p37"/>
            <p:cNvSpPr/>
            <p:nvPr/>
          </p:nvSpPr>
          <p:spPr>
            <a:xfrm rot="5400000">
              <a:off x="2777429" y="3496593"/>
              <a:ext cx="650100" cy="650100"/>
            </a:xfrm>
            <a:prstGeom prst="ellipse">
              <a:avLst/>
            </a:prstGeom>
            <a:solidFill>
              <a:srgbClr val="999999">
                <a:alpha val="38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4" name="Google Shape;1434;p37"/>
            <p:cNvSpPr/>
            <p:nvPr/>
          </p:nvSpPr>
          <p:spPr>
            <a:xfrm rot="5400000">
              <a:off x="2070904" y="877892"/>
              <a:ext cx="1511400" cy="1511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5" name="Google Shape;1435;p37"/>
            <p:cNvSpPr/>
            <p:nvPr/>
          </p:nvSpPr>
          <p:spPr>
            <a:xfrm rot="5400000">
              <a:off x="138042" y="1894296"/>
              <a:ext cx="2152800" cy="215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36" name="Google Shape;1436;p37"/>
          <p:cNvSpPr txBox="1"/>
          <p:nvPr>
            <p:ph type="title"/>
          </p:nvPr>
        </p:nvSpPr>
        <p:spPr>
          <a:xfrm>
            <a:off x="715100" y="2052725"/>
            <a:ext cx="4269600" cy="1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Diagnostic</a:t>
            </a:r>
            <a:r>
              <a:rPr lang="en" sz="4800"/>
              <a:t> Plots </a:t>
            </a:r>
            <a:endParaRPr sz="4800"/>
          </a:p>
        </p:txBody>
      </p:sp>
      <p:sp>
        <p:nvSpPr>
          <p:cNvPr id="1437" name="Google Shape;1437;p37"/>
          <p:cNvSpPr txBox="1"/>
          <p:nvPr>
            <p:ph idx="2" type="title"/>
          </p:nvPr>
        </p:nvSpPr>
        <p:spPr>
          <a:xfrm>
            <a:off x="715100" y="1210925"/>
            <a:ext cx="1579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Diagnostic Plots </a:t>
            </a:r>
            <a:endParaRPr/>
          </a:p>
        </p:txBody>
      </p:sp>
      <p:pic>
        <p:nvPicPr>
          <p:cNvPr id="1443" name="Google Shape;14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125" y="1193937"/>
            <a:ext cx="4122175" cy="306313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4" name="Google Shape;144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50" y="1192163"/>
            <a:ext cx="4122175" cy="306666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Diagnostic Plots </a:t>
            </a:r>
            <a:endParaRPr/>
          </a:p>
        </p:txBody>
      </p:sp>
      <p:pic>
        <p:nvPicPr>
          <p:cNvPr id="1450" name="Google Shape;14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50" y="1193950"/>
            <a:ext cx="4117409" cy="30631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1" name="Google Shape;14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750" y="1193950"/>
            <a:ext cx="4117409" cy="30631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40"/>
          <p:cNvSpPr txBox="1"/>
          <p:nvPr>
            <p:ph type="title"/>
          </p:nvPr>
        </p:nvSpPr>
        <p:spPr>
          <a:xfrm>
            <a:off x="598501" y="1669525"/>
            <a:ext cx="38529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</a:t>
            </a:r>
            <a:r>
              <a:rPr lang="en"/>
              <a:t>Model 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7" name="Google Shape;1457;p40"/>
          <p:cNvGrpSpPr/>
          <p:nvPr/>
        </p:nvGrpSpPr>
        <p:grpSpPr>
          <a:xfrm>
            <a:off x="5634390" y="792538"/>
            <a:ext cx="3324952" cy="3558413"/>
            <a:chOff x="898865" y="806888"/>
            <a:chExt cx="3324952" cy="3558413"/>
          </a:xfrm>
        </p:grpSpPr>
        <p:grpSp>
          <p:nvGrpSpPr>
            <p:cNvPr id="1458" name="Google Shape;1458;p40"/>
            <p:cNvGrpSpPr/>
            <p:nvPr/>
          </p:nvGrpSpPr>
          <p:grpSpPr>
            <a:xfrm flipH="1">
              <a:off x="1234146" y="806888"/>
              <a:ext cx="2654404" cy="3558413"/>
              <a:chOff x="5774496" y="806888"/>
              <a:chExt cx="2654404" cy="3558413"/>
            </a:xfrm>
          </p:grpSpPr>
          <p:sp>
            <p:nvSpPr>
              <p:cNvPr id="1459" name="Google Shape;1459;p40"/>
              <p:cNvSpPr/>
              <p:nvPr/>
            </p:nvSpPr>
            <p:spPr>
              <a:xfrm>
                <a:off x="5774496" y="2853900"/>
                <a:ext cx="1511400" cy="151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0" name="Google Shape;1460;p40"/>
              <p:cNvSpPr/>
              <p:nvPr/>
            </p:nvSpPr>
            <p:spPr>
              <a:xfrm>
                <a:off x="6276100" y="806888"/>
                <a:ext cx="2152800" cy="2152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461" name="Google Shape;1461;p40"/>
            <p:cNvGrpSpPr/>
            <p:nvPr/>
          </p:nvGrpSpPr>
          <p:grpSpPr>
            <a:xfrm rot="-1290370">
              <a:off x="1248394" y="1500025"/>
              <a:ext cx="2625894" cy="2405549"/>
              <a:chOff x="7735680" y="3777840"/>
              <a:chExt cx="1398600" cy="1281240"/>
            </a:xfrm>
          </p:grpSpPr>
          <p:grpSp>
            <p:nvGrpSpPr>
              <p:cNvPr id="1462" name="Google Shape;1462;p40"/>
              <p:cNvGrpSpPr/>
              <p:nvPr/>
            </p:nvGrpSpPr>
            <p:grpSpPr>
              <a:xfrm>
                <a:off x="7735680" y="3777840"/>
                <a:ext cx="1398600" cy="1281240"/>
                <a:chOff x="7735680" y="3777840"/>
                <a:chExt cx="1398600" cy="1281240"/>
              </a:xfrm>
            </p:grpSpPr>
            <p:sp>
              <p:nvSpPr>
                <p:cNvPr id="1463" name="Google Shape;1463;p40"/>
                <p:cNvSpPr/>
                <p:nvPr/>
              </p:nvSpPr>
              <p:spPr>
                <a:xfrm>
                  <a:off x="7735680" y="3777840"/>
                  <a:ext cx="1398600" cy="1281240"/>
                </a:xfrm>
                <a:custGeom>
                  <a:rect b="b" l="l" r="r" t="t"/>
                  <a:pathLst>
                    <a:path extrusionOk="0" h="3559" w="3885">
                      <a:moveTo>
                        <a:pt x="1561" y="701"/>
                      </a:moveTo>
                      <a:lnTo>
                        <a:pt x="1259" y="773"/>
                      </a:lnTo>
                      <a:cubicBezTo>
                        <a:pt x="1256" y="773"/>
                        <a:pt x="1253" y="773"/>
                        <a:pt x="1251" y="773"/>
                      </a:cubicBezTo>
                      <a:cubicBezTo>
                        <a:pt x="1222" y="766"/>
                        <a:pt x="1048" y="730"/>
                        <a:pt x="1022" y="730"/>
                      </a:cubicBezTo>
                      <a:cubicBezTo>
                        <a:pt x="993" y="730"/>
                        <a:pt x="855" y="767"/>
                        <a:pt x="789" y="832"/>
                      </a:cubicBezTo>
                      <a:cubicBezTo>
                        <a:pt x="724" y="898"/>
                        <a:pt x="658" y="1036"/>
                        <a:pt x="658" y="1167"/>
                      </a:cubicBezTo>
                      <a:cubicBezTo>
                        <a:pt x="658" y="1298"/>
                        <a:pt x="730" y="1429"/>
                        <a:pt x="730" y="1502"/>
                      </a:cubicBezTo>
                      <a:cubicBezTo>
                        <a:pt x="730" y="1575"/>
                        <a:pt x="702" y="1707"/>
                        <a:pt x="658" y="1750"/>
                      </a:cubicBezTo>
                      <a:cubicBezTo>
                        <a:pt x="615" y="1794"/>
                        <a:pt x="586" y="1910"/>
                        <a:pt x="454" y="1910"/>
                      </a:cubicBezTo>
                      <a:cubicBezTo>
                        <a:pt x="323" y="1910"/>
                        <a:pt x="40" y="2354"/>
                        <a:pt x="5" y="2402"/>
                      </a:cubicBezTo>
                      <a:cubicBezTo>
                        <a:pt x="3" y="2404"/>
                        <a:pt x="1" y="2407"/>
                        <a:pt x="1" y="2411"/>
                      </a:cubicBezTo>
                      <a:cubicBezTo>
                        <a:pt x="0" y="2425"/>
                        <a:pt x="-12" y="2522"/>
                        <a:pt x="46" y="2580"/>
                      </a:cubicBezTo>
                      <a:cubicBezTo>
                        <a:pt x="119" y="2653"/>
                        <a:pt x="264" y="2682"/>
                        <a:pt x="322" y="2740"/>
                      </a:cubicBezTo>
                      <a:cubicBezTo>
                        <a:pt x="381" y="2798"/>
                        <a:pt x="526" y="2784"/>
                        <a:pt x="526" y="2857"/>
                      </a:cubicBezTo>
                      <a:cubicBezTo>
                        <a:pt x="526" y="2930"/>
                        <a:pt x="781" y="3170"/>
                        <a:pt x="803" y="3192"/>
                      </a:cubicBezTo>
                      <a:cubicBezTo>
                        <a:pt x="825" y="3214"/>
                        <a:pt x="832" y="3323"/>
                        <a:pt x="876" y="3352"/>
                      </a:cubicBezTo>
                      <a:cubicBezTo>
                        <a:pt x="920" y="3381"/>
                        <a:pt x="1095" y="3439"/>
                        <a:pt x="1124" y="3410"/>
                      </a:cubicBezTo>
                      <a:cubicBezTo>
                        <a:pt x="1153" y="3381"/>
                        <a:pt x="1467" y="3409"/>
                        <a:pt x="1487" y="3410"/>
                      </a:cubicBezTo>
                      <a:cubicBezTo>
                        <a:pt x="1488" y="3410"/>
                        <a:pt x="1488" y="3410"/>
                        <a:pt x="1489" y="3410"/>
                      </a:cubicBezTo>
                      <a:cubicBezTo>
                        <a:pt x="1498" y="3410"/>
                        <a:pt x="1549" y="3405"/>
                        <a:pt x="1575" y="3352"/>
                      </a:cubicBezTo>
                      <a:cubicBezTo>
                        <a:pt x="1604" y="3296"/>
                        <a:pt x="2120" y="3402"/>
                        <a:pt x="2156" y="3410"/>
                      </a:cubicBezTo>
                      <a:cubicBezTo>
                        <a:pt x="2157" y="3410"/>
                        <a:pt x="2159" y="3411"/>
                        <a:pt x="2160" y="3411"/>
                      </a:cubicBezTo>
                      <a:cubicBezTo>
                        <a:pt x="2640" y="3629"/>
                        <a:pt x="2843" y="3599"/>
                        <a:pt x="2926" y="3365"/>
                      </a:cubicBezTo>
                      <a:cubicBezTo>
                        <a:pt x="2958" y="3275"/>
                        <a:pt x="2985" y="3182"/>
                        <a:pt x="3005" y="3089"/>
                      </a:cubicBezTo>
                      <a:cubicBezTo>
                        <a:pt x="3036" y="2950"/>
                        <a:pt x="3011" y="2801"/>
                        <a:pt x="2978" y="2662"/>
                      </a:cubicBezTo>
                      <a:cubicBezTo>
                        <a:pt x="2977" y="2659"/>
                        <a:pt x="2977" y="2655"/>
                        <a:pt x="2979" y="2651"/>
                      </a:cubicBezTo>
                      <a:cubicBezTo>
                        <a:pt x="3021" y="2537"/>
                        <a:pt x="3054" y="2429"/>
                        <a:pt x="3064" y="2303"/>
                      </a:cubicBezTo>
                      <a:cubicBezTo>
                        <a:pt x="3076" y="2156"/>
                        <a:pt x="3038" y="2014"/>
                        <a:pt x="3043" y="1867"/>
                      </a:cubicBezTo>
                      <a:cubicBezTo>
                        <a:pt x="3046" y="1804"/>
                        <a:pt x="3073" y="1706"/>
                        <a:pt x="3128" y="1666"/>
                      </a:cubicBezTo>
                      <a:cubicBezTo>
                        <a:pt x="3198" y="1615"/>
                        <a:pt x="3257" y="1738"/>
                        <a:pt x="3301" y="1769"/>
                      </a:cubicBezTo>
                      <a:cubicBezTo>
                        <a:pt x="3354" y="1805"/>
                        <a:pt x="3435" y="1821"/>
                        <a:pt x="3484" y="1782"/>
                      </a:cubicBezTo>
                      <a:cubicBezTo>
                        <a:pt x="3492" y="1775"/>
                        <a:pt x="3505" y="1777"/>
                        <a:pt x="3511" y="1785"/>
                      </a:cubicBezTo>
                      <a:cubicBezTo>
                        <a:pt x="3547" y="1832"/>
                        <a:pt x="3597" y="1854"/>
                        <a:pt x="3676" y="1818"/>
                      </a:cubicBezTo>
                      <a:cubicBezTo>
                        <a:pt x="3798" y="1763"/>
                        <a:pt x="3787" y="1673"/>
                        <a:pt x="3729" y="1569"/>
                      </a:cubicBezTo>
                      <a:cubicBezTo>
                        <a:pt x="3717" y="1548"/>
                        <a:pt x="3705" y="1528"/>
                        <a:pt x="3692" y="1509"/>
                      </a:cubicBezTo>
                      <a:cubicBezTo>
                        <a:pt x="3683" y="1495"/>
                        <a:pt x="3695" y="1476"/>
                        <a:pt x="3712" y="1480"/>
                      </a:cubicBezTo>
                      <a:cubicBezTo>
                        <a:pt x="3765" y="1491"/>
                        <a:pt x="3821" y="1483"/>
                        <a:pt x="3860" y="1441"/>
                      </a:cubicBezTo>
                      <a:cubicBezTo>
                        <a:pt x="3888" y="1411"/>
                        <a:pt x="3880" y="1360"/>
                        <a:pt x="3876" y="1324"/>
                      </a:cubicBezTo>
                      <a:cubicBezTo>
                        <a:pt x="3869" y="1259"/>
                        <a:pt x="3889" y="1196"/>
                        <a:pt x="3884" y="1131"/>
                      </a:cubicBezTo>
                      <a:cubicBezTo>
                        <a:pt x="3879" y="1046"/>
                        <a:pt x="3778" y="1016"/>
                        <a:pt x="3708" y="1009"/>
                      </a:cubicBezTo>
                      <a:cubicBezTo>
                        <a:pt x="3700" y="1008"/>
                        <a:pt x="3692" y="1007"/>
                        <a:pt x="3685" y="1007"/>
                      </a:cubicBezTo>
                      <a:cubicBezTo>
                        <a:pt x="3667" y="1006"/>
                        <a:pt x="3660" y="983"/>
                        <a:pt x="3675" y="973"/>
                      </a:cubicBezTo>
                      <a:cubicBezTo>
                        <a:pt x="3703" y="952"/>
                        <a:pt x="3728" y="929"/>
                        <a:pt x="3733" y="903"/>
                      </a:cubicBezTo>
                      <a:cubicBezTo>
                        <a:pt x="3745" y="836"/>
                        <a:pt x="3686" y="729"/>
                        <a:pt x="3612" y="726"/>
                      </a:cubicBezTo>
                      <a:cubicBezTo>
                        <a:pt x="3570" y="724"/>
                        <a:pt x="3529" y="762"/>
                        <a:pt x="3500" y="786"/>
                      </a:cubicBezTo>
                      <a:cubicBezTo>
                        <a:pt x="3493" y="792"/>
                        <a:pt x="3486" y="797"/>
                        <a:pt x="3479" y="802"/>
                      </a:cubicBezTo>
                      <a:cubicBezTo>
                        <a:pt x="3466" y="814"/>
                        <a:pt x="3445" y="802"/>
                        <a:pt x="3449" y="784"/>
                      </a:cubicBezTo>
                      <a:cubicBezTo>
                        <a:pt x="3460" y="723"/>
                        <a:pt x="3460" y="657"/>
                        <a:pt x="3465" y="596"/>
                      </a:cubicBezTo>
                      <a:cubicBezTo>
                        <a:pt x="3473" y="499"/>
                        <a:pt x="3554" y="388"/>
                        <a:pt x="3507" y="294"/>
                      </a:cubicBezTo>
                      <a:cubicBezTo>
                        <a:pt x="3462" y="206"/>
                        <a:pt x="3332" y="268"/>
                        <a:pt x="3266" y="284"/>
                      </a:cubicBezTo>
                      <a:lnTo>
                        <a:pt x="3265" y="284"/>
                      </a:lnTo>
                      <a:cubicBezTo>
                        <a:pt x="3244" y="289"/>
                        <a:pt x="3233" y="261"/>
                        <a:pt x="3251" y="249"/>
                      </a:cubicBezTo>
                      <a:cubicBezTo>
                        <a:pt x="3261" y="242"/>
                        <a:pt x="3273" y="236"/>
                        <a:pt x="3284" y="229"/>
                      </a:cubicBezTo>
                      <a:cubicBezTo>
                        <a:pt x="3317" y="212"/>
                        <a:pt x="3390" y="165"/>
                        <a:pt x="3370" y="115"/>
                      </a:cubicBezTo>
                      <a:cubicBezTo>
                        <a:pt x="3360" y="90"/>
                        <a:pt x="3348" y="78"/>
                        <a:pt x="3322" y="67"/>
                      </a:cubicBezTo>
                      <a:cubicBezTo>
                        <a:pt x="3289" y="53"/>
                        <a:pt x="3269" y="24"/>
                        <a:pt x="3238" y="7"/>
                      </a:cubicBezTo>
                      <a:cubicBezTo>
                        <a:pt x="3205" y="-11"/>
                        <a:pt x="3170" y="7"/>
                        <a:pt x="3141" y="32"/>
                      </a:cubicBezTo>
                      <a:cubicBezTo>
                        <a:pt x="3099" y="50"/>
                        <a:pt x="3067" y="88"/>
                        <a:pt x="3035" y="124"/>
                      </a:cubicBezTo>
                      <a:cubicBezTo>
                        <a:pt x="2953" y="212"/>
                        <a:pt x="2826" y="239"/>
                        <a:pt x="2715" y="273"/>
                      </a:cubicBezTo>
                      <a:cubicBezTo>
                        <a:pt x="2606" y="306"/>
                        <a:pt x="2491" y="323"/>
                        <a:pt x="2383" y="361"/>
                      </a:cubicBezTo>
                      <a:cubicBezTo>
                        <a:pt x="2345" y="375"/>
                        <a:pt x="2309" y="393"/>
                        <a:pt x="2274" y="414"/>
                      </a:cubicBezTo>
                      <a:cubicBezTo>
                        <a:pt x="2273" y="414"/>
                        <a:pt x="2272" y="415"/>
                        <a:pt x="2271" y="415"/>
                      </a:cubicBezTo>
                      <a:cubicBezTo>
                        <a:pt x="1910" y="541"/>
                        <a:pt x="1772" y="811"/>
                        <a:pt x="1561" y="7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4" name="Google Shape;1464;p40"/>
                <p:cNvSpPr/>
                <p:nvPr/>
              </p:nvSpPr>
              <p:spPr>
                <a:xfrm>
                  <a:off x="8959680" y="4064400"/>
                  <a:ext cx="65160" cy="50040"/>
                </a:xfrm>
                <a:custGeom>
                  <a:rect b="b" l="l" r="r" t="t"/>
                  <a:pathLst>
                    <a:path extrusionOk="0" h="139" w="181">
                      <a:moveTo>
                        <a:pt x="50" y="106"/>
                      </a:moveTo>
                      <a:cubicBezTo>
                        <a:pt x="82" y="83"/>
                        <a:pt x="110" y="56"/>
                        <a:pt x="139" y="30"/>
                      </a:cubicBezTo>
                      <a:cubicBezTo>
                        <a:pt x="152" y="19"/>
                        <a:pt x="166" y="8"/>
                        <a:pt x="181" y="0"/>
                      </a:cubicBezTo>
                      <a:cubicBezTo>
                        <a:pt x="163" y="17"/>
                        <a:pt x="146" y="36"/>
                        <a:pt x="128" y="54"/>
                      </a:cubicBezTo>
                      <a:cubicBezTo>
                        <a:pt x="93" y="89"/>
                        <a:pt x="45" y="114"/>
                        <a:pt x="0" y="139"/>
                      </a:cubicBezTo>
                      <a:cubicBezTo>
                        <a:pt x="17" y="128"/>
                        <a:pt x="33" y="118"/>
                        <a:pt x="50" y="1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5025" lIns="90000" spcFirstLastPara="1" rIns="90000" wrap="square" tIns="50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5" name="Google Shape;1465;p40"/>
                <p:cNvSpPr/>
                <p:nvPr/>
              </p:nvSpPr>
              <p:spPr>
                <a:xfrm>
                  <a:off x="8899560" y="3889800"/>
                  <a:ext cx="83520" cy="216360"/>
                </a:xfrm>
                <a:custGeom>
                  <a:rect b="b" l="l" r="r" t="t"/>
                  <a:pathLst>
                    <a:path extrusionOk="0" h="601" w="232">
                      <a:moveTo>
                        <a:pt x="205" y="0"/>
                      </a:moveTo>
                      <a:cubicBezTo>
                        <a:pt x="221" y="6"/>
                        <a:pt x="231" y="20"/>
                        <a:pt x="232" y="47"/>
                      </a:cubicBezTo>
                      <a:cubicBezTo>
                        <a:pt x="234" y="85"/>
                        <a:pt x="210" y="128"/>
                        <a:pt x="198" y="163"/>
                      </a:cubicBezTo>
                      <a:cubicBezTo>
                        <a:pt x="184" y="201"/>
                        <a:pt x="180" y="244"/>
                        <a:pt x="177" y="285"/>
                      </a:cubicBezTo>
                      <a:cubicBezTo>
                        <a:pt x="170" y="370"/>
                        <a:pt x="174" y="452"/>
                        <a:pt x="163" y="535"/>
                      </a:cubicBezTo>
                      <a:cubicBezTo>
                        <a:pt x="158" y="545"/>
                        <a:pt x="152" y="556"/>
                        <a:pt x="145" y="565"/>
                      </a:cubicBezTo>
                      <a:cubicBezTo>
                        <a:pt x="138" y="574"/>
                        <a:pt x="130" y="580"/>
                        <a:pt x="121" y="586"/>
                      </a:cubicBezTo>
                      <a:cubicBezTo>
                        <a:pt x="115" y="590"/>
                        <a:pt x="109" y="594"/>
                        <a:pt x="102" y="598"/>
                      </a:cubicBezTo>
                      <a:cubicBezTo>
                        <a:pt x="100" y="599"/>
                        <a:pt x="98" y="600"/>
                        <a:pt x="96" y="601"/>
                      </a:cubicBezTo>
                      <a:cubicBezTo>
                        <a:pt x="4" y="590"/>
                        <a:pt x="-7" y="337"/>
                        <a:pt x="3" y="277"/>
                      </a:cubicBezTo>
                      <a:cubicBezTo>
                        <a:pt x="17" y="186"/>
                        <a:pt x="92" y="4"/>
                        <a:pt x="20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6" name="Google Shape;1466;p40"/>
                <p:cNvSpPr/>
                <p:nvPr/>
              </p:nvSpPr>
              <p:spPr>
                <a:xfrm>
                  <a:off x="8297640" y="4029840"/>
                  <a:ext cx="1080" cy="1800"/>
                </a:xfrm>
                <a:custGeom>
                  <a:rect b="b" l="l" r="r" t="t"/>
                  <a:pathLst>
                    <a:path extrusionOk="0" h="5" w="3">
                      <a:moveTo>
                        <a:pt x="3" y="4"/>
                      </a:moveTo>
                      <a:cubicBezTo>
                        <a:pt x="2" y="4"/>
                        <a:pt x="1" y="4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1" y="1"/>
                        <a:pt x="2" y="3"/>
                        <a:pt x="3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7" name="Google Shape;1467;p40"/>
                <p:cNvSpPr/>
                <p:nvPr/>
              </p:nvSpPr>
              <p:spPr>
                <a:xfrm>
                  <a:off x="8464680" y="5003280"/>
                  <a:ext cx="2160" cy="1080"/>
                </a:xfrm>
                <a:custGeom>
                  <a:rect b="b" l="l" r="r" t="t"/>
                  <a:pathLst>
                    <a:path extrusionOk="0" h="3" w="6">
                      <a:moveTo>
                        <a:pt x="0" y="2"/>
                      </a:moveTo>
                      <a:lnTo>
                        <a:pt x="1" y="0"/>
                      </a:lnTo>
                      <a:cubicBezTo>
                        <a:pt x="3" y="1"/>
                        <a:pt x="4" y="2"/>
                        <a:pt x="6" y="3"/>
                      </a:cubicBezTo>
                      <a:cubicBezTo>
                        <a:pt x="4" y="3"/>
                        <a:pt x="2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8" name="Google Shape;1468;p40"/>
                <p:cNvSpPr/>
                <p:nvPr/>
              </p:nvSpPr>
              <p:spPr>
                <a:xfrm>
                  <a:off x="8384040" y="4778280"/>
                  <a:ext cx="360" cy="0"/>
                </a:xfrm>
                <a:custGeom>
                  <a:rect b="b" l="l" r="r" t="t"/>
                  <a:pathLst>
                    <a:path extrusionOk="0" h="120000" w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9" name="Google Shape;1469;p40"/>
                <p:cNvSpPr/>
                <p:nvPr/>
              </p:nvSpPr>
              <p:spPr>
                <a:xfrm>
                  <a:off x="8336520" y="4622040"/>
                  <a:ext cx="30240" cy="66960"/>
                </a:xfrm>
                <a:custGeom>
                  <a:rect b="b" l="l" r="r" t="t"/>
                  <a:pathLst>
                    <a:path extrusionOk="0" h="186" w="84">
                      <a:moveTo>
                        <a:pt x="82" y="0"/>
                      </a:moveTo>
                      <a:cubicBezTo>
                        <a:pt x="53" y="59"/>
                        <a:pt x="17" y="117"/>
                        <a:pt x="0" y="180"/>
                      </a:cubicBezTo>
                      <a:cubicBezTo>
                        <a:pt x="-1" y="185"/>
                        <a:pt x="6" y="188"/>
                        <a:pt x="9" y="184"/>
                      </a:cubicBezTo>
                      <a:cubicBezTo>
                        <a:pt x="40" y="126"/>
                        <a:pt x="57" y="61"/>
                        <a:pt x="84" y="2"/>
                      </a:cubicBezTo>
                      <a:cubicBezTo>
                        <a:pt x="85" y="0"/>
                        <a:pt x="82" y="-1"/>
                        <a:pt x="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1950" lIns="90000" spcFirstLastPara="1" rIns="90000" wrap="square" tIns="21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0" name="Google Shape;1470;p40"/>
                <p:cNvSpPr/>
                <p:nvPr/>
              </p:nvSpPr>
              <p:spPr>
                <a:xfrm>
                  <a:off x="8413200" y="4559040"/>
                  <a:ext cx="32400" cy="59400"/>
                </a:xfrm>
                <a:custGeom>
                  <a:rect b="b" l="l" r="r" t="t"/>
                  <a:pathLst>
                    <a:path extrusionOk="0" h="165" w="90">
                      <a:moveTo>
                        <a:pt x="86" y="1"/>
                      </a:moveTo>
                      <a:cubicBezTo>
                        <a:pt x="53" y="51"/>
                        <a:pt x="30" y="107"/>
                        <a:pt x="1" y="159"/>
                      </a:cubicBezTo>
                      <a:cubicBezTo>
                        <a:pt x="-2" y="164"/>
                        <a:pt x="4" y="167"/>
                        <a:pt x="8" y="164"/>
                      </a:cubicBezTo>
                      <a:cubicBezTo>
                        <a:pt x="26" y="150"/>
                        <a:pt x="31" y="124"/>
                        <a:pt x="40" y="103"/>
                      </a:cubicBezTo>
                      <a:cubicBezTo>
                        <a:pt x="55" y="70"/>
                        <a:pt x="71" y="35"/>
                        <a:pt x="89" y="3"/>
                      </a:cubicBezTo>
                      <a:cubicBezTo>
                        <a:pt x="91" y="1"/>
                        <a:pt x="87" y="-1"/>
                        <a:pt x="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4400" lIns="90000" spcFirstLastPara="1" rIns="90000" wrap="square" tIns="14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1" name="Google Shape;1471;p40"/>
                <p:cNvSpPr/>
                <p:nvPr/>
              </p:nvSpPr>
              <p:spPr>
                <a:xfrm>
                  <a:off x="8395200" y="4594320"/>
                  <a:ext cx="20520" cy="43200"/>
                </a:xfrm>
                <a:custGeom>
                  <a:rect b="b" l="l" r="r" t="t"/>
                  <a:pathLst>
                    <a:path extrusionOk="0" h="120" w="57">
                      <a:moveTo>
                        <a:pt x="53" y="0"/>
                      </a:moveTo>
                      <a:cubicBezTo>
                        <a:pt x="37" y="39"/>
                        <a:pt x="19" y="76"/>
                        <a:pt x="0" y="113"/>
                      </a:cubicBezTo>
                      <a:cubicBezTo>
                        <a:pt x="-2" y="117"/>
                        <a:pt x="4" y="122"/>
                        <a:pt x="7" y="118"/>
                      </a:cubicBezTo>
                      <a:cubicBezTo>
                        <a:pt x="34" y="86"/>
                        <a:pt x="43" y="41"/>
                        <a:pt x="57" y="2"/>
                      </a:cubicBezTo>
                      <a:cubicBezTo>
                        <a:pt x="58" y="0"/>
                        <a:pt x="54" y="-2"/>
                        <a:pt x="53" y="1"/>
                      </a:cubicBezTo>
                      <a:lnTo>
                        <a:pt x="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2" name="Google Shape;1472;p40"/>
                <p:cNvSpPr/>
                <p:nvPr/>
              </p:nvSpPr>
              <p:spPr>
                <a:xfrm>
                  <a:off x="8339760" y="4682880"/>
                  <a:ext cx="10440" cy="33840"/>
                </a:xfrm>
                <a:custGeom>
                  <a:rect b="b" l="l" r="r" t="t"/>
                  <a:pathLst>
                    <a:path extrusionOk="0" h="94" w="29">
                      <a:moveTo>
                        <a:pt x="25" y="1"/>
                      </a:moveTo>
                      <a:cubicBezTo>
                        <a:pt x="14" y="29"/>
                        <a:pt x="-1" y="60"/>
                        <a:pt x="0" y="91"/>
                      </a:cubicBezTo>
                      <a:cubicBezTo>
                        <a:pt x="0" y="95"/>
                        <a:pt x="5" y="95"/>
                        <a:pt x="6" y="92"/>
                      </a:cubicBezTo>
                      <a:cubicBezTo>
                        <a:pt x="16" y="63"/>
                        <a:pt x="21" y="32"/>
                        <a:pt x="29" y="2"/>
                      </a:cubicBezTo>
                      <a:cubicBezTo>
                        <a:pt x="29" y="0"/>
                        <a:pt x="26" y="-1"/>
                        <a:pt x="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3" name="Google Shape;1473;p40"/>
                <p:cNvSpPr/>
                <p:nvPr/>
              </p:nvSpPr>
              <p:spPr>
                <a:xfrm>
                  <a:off x="8328240" y="4617000"/>
                  <a:ext cx="32040" cy="70560"/>
                </a:xfrm>
                <a:custGeom>
                  <a:rect b="b" l="l" r="r" t="t"/>
                  <a:pathLst>
                    <a:path extrusionOk="0" h="196" w="89">
                      <a:moveTo>
                        <a:pt x="83" y="1"/>
                      </a:moveTo>
                      <a:cubicBezTo>
                        <a:pt x="43" y="57"/>
                        <a:pt x="16" y="127"/>
                        <a:pt x="0" y="193"/>
                      </a:cubicBezTo>
                      <a:cubicBezTo>
                        <a:pt x="-1" y="196"/>
                        <a:pt x="3" y="197"/>
                        <a:pt x="4" y="194"/>
                      </a:cubicBezTo>
                      <a:cubicBezTo>
                        <a:pt x="28" y="129"/>
                        <a:pt x="71" y="70"/>
                        <a:pt x="89" y="4"/>
                      </a:cubicBezTo>
                      <a:cubicBezTo>
                        <a:pt x="90" y="0"/>
                        <a:pt x="85" y="-2"/>
                        <a:pt x="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550" lIns="90000" spcFirstLastPara="1" rIns="90000" wrap="square" tIns="25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4" name="Google Shape;1474;p40"/>
                <p:cNvSpPr/>
                <p:nvPr/>
              </p:nvSpPr>
              <p:spPr>
                <a:xfrm>
                  <a:off x="8343720" y="4590720"/>
                  <a:ext cx="24120" cy="35640"/>
                </a:xfrm>
                <a:custGeom>
                  <a:rect b="b" l="l" r="r" t="t"/>
                  <a:pathLst>
                    <a:path extrusionOk="0" h="99" w="67">
                      <a:moveTo>
                        <a:pt x="62" y="1"/>
                      </a:moveTo>
                      <a:cubicBezTo>
                        <a:pt x="39" y="31"/>
                        <a:pt x="21" y="65"/>
                        <a:pt x="0" y="96"/>
                      </a:cubicBezTo>
                      <a:cubicBezTo>
                        <a:pt x="-2" y="98"/>
                        <a:pt x="2" y="100"/>
                        <a:pt x="3" y="98"/>
                      </a:cubicBezTo>
                      <a:cubicBezTo>
                        <a:pt x="26" y="68"/>
                        <a:pt x="49" y="37"/>
                        <a:pt x="67" y="3"/>
                      </a:cubicBezTo>
                      <a:cubicBezTo>
                        <a:pt x="68" y="0"/>
                        <a:pt x="64" y="-2"/>
                        <a:pt x="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5" name="Google Shape;1475;p40"/>
                <p:cNvSpPr/>
                <p:nvPr/>
              </p:nvSpPr>
              <p:spPr>
                <a:xfrm>
                  <a:off x="8370720" y="4570200"/>
                  <a:ext cx="26640" cy="53640"/>
                </a:xfrm>
                <a:custGeom>
                  <a:rect b="b" l="l" r="r" t="t"/>
                  <a:pathLst>
                    <a:path extrusionOk="0" h="149" w="74">
                      <a:moveTo>
                        <a:pt x="68" y="1"/>
                      </a:moveTo>
                      <a:cubicBezTo>
                        <a:pt x="35" y="44"/>
                        <a:pt x="22" y="99"/>
                        <a:pt x="0" y="147"/>
                      </a:cubicBezTo>
                      <a:cubicBezTo>
                        <a:pt x="-1" y="149"/>
                        <a:pt x="2" y="150"/>
                        <a:pt x="3" y="148"/>
                      </a:cubicBezTo>
                      <a:cubicBezTo>
                        <a:pt x="26" y="101"/>
                        <a:pt x="64" y="57"/>
                        <a:pt x="74" y="4"/>
                      </a:cubicBezTo>
                      <a:cubicBezTo>
                        <a:pt x="75" y="0"/>
                        <a:pt x="70" y="-2"/>
                        <a:pt x="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8625" lIns="90000" spcFirstLastPara="1" rIns="90000" wrap="square" tIns="8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6" name="Google Shape;1476;p40"/>
                <p:cNvSpPr/>
                <p:nvPr/>
              </p:nvSpPr>
              <p:spPr>
                <a:xfrm>
                  <a:off x="8377200" y="4582080"/>
                  <a:ext cx="5400" cy="8640"/>
                </a:xfrm>
                <a:custGeom>
                  <a:rect b="b" l="l" r="r" t="t"/>
                  <a:pathLst>
                    <a:path extrusionOk="0" h="24" w="15">
                      <a:moveTo>
                        <a:pt x="3" y="23"/>
                      </a:moveTo>
                      <a:cubicBezTo>
                        <a:pt x="7" y="16"/>
                        <a:pt x="11" y="10"/>
                        <a:pt x="14" y="3"/>
                      </a:cubicBezTo>
                      <a:cubicBezTo>
                        <a:pt x="16" y="1"/>
                        <a:pt x="12" y="-1"/>
                        <a:pt x="11" y="1"/>
                      </a:cubicBezTo>
                      <a:cubicBezTo>
                        <a:pt x="6" y="7"/>
                        <a:pt x="3" y="14"/>
                        <a:pt x="0" y="22"/>
                      </a:cubicBezTo>
                      <a:cubicBezTo>
                        <a:pt x="0" y="23"/>
                        <a:pt x="3" y="25"/>
                        <a:pt x="3" y="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7" name="Google Shape;1477;p40"/>
                <p:cNvSpPr/>
                <p:nvPr/>
              </p:nvSpPr>
              <p:spPr>
                <a:xfrm>
                  <a:off x="8382960" y="4536720"/>
                  <a:ext cx="2520" cy="7560"/>
                </a:xfrm>
                <a:custGeom>
                  <a:rect b="b" l="l" r="r" t="t"/>
                  <a:pathLst>
                    <a:path extrusionOk="0" h="21" w="7">
                      <a:moveTo>
                        <a:pt x="4" y="20"/>
                      </a:moveTo>
                      <a:cubicBezTo>
                        <a:pt x="7" y="14"/>
                        <a:pt x="7" y="8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ubicBezTo>
                        <a:pt x="4" y="7"/>
                        <a:pt x="2" y="13"/>
                        <a:pt x="0" y="18"/>
                      </a:cubicBezTo>
                      <a:cubicBezTo>
                        <a:pt x="-1" y="20"/>
                        <a:pt x="3" y="22"/>
                        <a:pt x="4" y="2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8" name="Google Shape;1478;p40"/>
                <p:cNvSpPr/>
                <p:nvPr/>
              </p:nvSpPr>
              <p:spPr>
                <a:xfrm>
                  <a:off x="8348040" y="4668480"/>
                  <a:ext cx="3240" cy="7920"/>
                </a:xfrm>
                <a:custGeom>
                  <a:rect b="b" l="l" r="r" t="t"/>
                  <a:pathLst>
                    <a:path extrusionOk="0" h="22" w="9">
                      <a:moveTo>
                        <a:pt x="4" y="2"/>
                      </a:moveTo>
                      <a:cubicBezTo>
                        <a:pt x="7" y="8"/>
                        <a:pt x="3" y="14"/>
                        <a:pt x="0" y="19"/>
                      </a:cubicBezTo>
                      <a:cubicBezTo>
                        <a:pt x="-1" y="21"/>
                        <a:pt x="1" y="23"/>
                        <a:pt x="3" y="21"/>
                      </a:cubicBezTo>
                      <a:cubicBezTo>
                        <a:pt x="8" y="16"/>
                        <a:pt x="12" y="8"/>
                        <a:pt x="7" y="1"/>
                      </a:cubicBezTo>
                      <a:cubicBezTo>
                        <a:pt x="6" y="-1"/>
                        <a:pt x="3" y="0"/>
                        <a:pt x="4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9" name="Google Shape;1479;p40"/>
                <p:cNvSpPr/>
                <p:nvPr/>
              </p:nvSpPr>
              <p:spPr>
                <a:xfrm>
                  <a:off x="8388360" y="4535640"/>
                  <a:ext cx="46080" cy="70920"/>
                </a:xfrm>
                <a:custGeom>
                  <a:rect b="b" l="l" r="r" t="t"/>
                  <a:pathLst>
                    <a:path extrusionOk="0" h="197" w="128">
                      <a:moveTo>
                        <a:pt x="124" y="0"/>
                      </a:moveTo>
                      <a:cubicBezTo>
                        <a:pt x="98" y="32"/>
                        <a:pt x="76" y="68"/>
                        <a:pt x="50" y="101"/>
                      </a:cubicBezTo>
                      <a:cubicBezTo>
                        <a:pt x="28" y="129"/>
                        <a:pt x="17" y="164"/>
                        <a:pt x="0" y="194"/>
                      </a:cubicBezTo>
                      <a:cubicBezTo>
                        <a:pt x="-1" y="196"/>
                        <a:pt x="2" y="198"/>
                        <a:pt x="3" y="197"/>
                      </a:cubicBezTo>
                      <a:cubicBezTo>
                        <a:pt x="51" y="136"/>
                        <a:pt x="92" y="70"/>
                        <a:pt x="128" y="3"/>
                      </a:cubicBezTo>
                      <a:cubicBezTo>
                        <a:pt x="129" y="1"/>
                        <a:pt x="126" y="-2"/>
                        <a:pt x="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900" lIns="90000" spcFirstLastPara="1" rIns="90000" wrap="square" tIns="25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0" name="Google Shape;1480;p40"/>
                <p:cNvSpPr/>
                <p:nvPr/>
              </p:nvSpPr>
              <p:spPr>
                <a:xfrm>
                  <a:off x="8426880" y="4511160"/>
                  <a:ext cx="41400" cy="63720"/>
                </a:xfrm>
                <a:custGeom>
                  <a:rect b="b" l="l" r="r" t="t"/>
                  <a:pathLst>
                    <a:path extrusionOk="0" h="177" w="115">
                      <a:moveTo>
                        <a:pt x="113" y="1"/>
                      </a:moveTo>
                      <a:cubicBezTo>
                        <a:pt x="74" y="58"/>
                        <a:pt x="33" y="114"/>
                        <a:pt x="0" y="174"/>
                      </a:cubicBezTo>
                      <a:cubicBezTo>
                        <a:pt x="-1" y="176"/>
                        <a:pt x="2" y="178"/>
                        <a:pt x="3" y="176"/>
                      </a:cubicBezTo>
                      <a:cubicBezTo>
                        <a:pt x="43" y="120"/>
                        <a:pt x="90" y="67"/>
                        <a:pt x="115" y="2"/>
                      </a:cubicBezTo>
                      <a:cubicBezTo>
                        <a:pt x="116" y="0"/>
                        <a:pt x="113" y="-1"/>
                        <a:pt x="113" y="0"/>
                      </a:cubicBez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8700" lIns="90000" spcFirstLastPara="1" rIns="90000" wrap="square" tIns="18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1" name="Google Shape;1481;p40"/>
                <p:cNvSpPr/>
                <p:nvPr/>
              </p:nvSpPr>
              <p:spPr>
                <a:xfrm>
                  <a:off x="8475120" y="4497120"/>
                  <a:ext cx="2880" cy="5400"/>
                </a:xfrm>
                <a:custGeom>
                  <a:rect b="b" l="l" r="r" t="t"/>
                  <a:pathLst>
                    <a:path extrusionOk="0" h="15" w="8">
                      <a:moveTo>
                        <a:pt x="5" y="1"/>
                      </a:moveTo>
                      <a:cubicBezTo>
                        <a:pt x="4" y="5"/>
                        <a:pt x="2" y="9"/>
                        <a:pt x="0" y="13"/>
                      </a:cubicBezTo>
                      <a:cubicBezTo>
                        <a:pt x="0" y="14"/>
                        <a:pt x="1" y="15"/>
                        <a:pt x="2" y="14"/>
                      </a:cubicBezTo>
                      <a:cubicBezTo>
                        <a:pt x="5" y="10"/>
                        <a:pt x="6" y="6"/>
                        <a:pt x="8" y="2"/>
                      </a:cubicBezTo>
                      <a:cubicBezTo>
                        <a:pt x="9" y="0"/>
                        <a:pt x="6" y="-1"/>
                        <a:pt x="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2" name="Google Shape;1482;p40"/>
                <p:cNvSpPr/>
                <p:nvPr/>
              </p:nvSpPr>
              <p:spPr>
                <a:xfrm>
                  <a:off x="8531640" y="4472280"/>
                  <a:ext cx="44640" cy="20160"/>
                </a:xfrm>
                <a:custGeom>
                  <a:rect b="b" l="l" r="r" t="t"/>
                  <a:pathLst>
                    <a:path extrusionOk="0" h="56" w="124">
                      <a:moveTo>
                        <a:pt x="120" y="0"/>
                      </a:moveTo>
                      <a:cubicBezTo>
                        <a:pt x="74" y="-3"/>
                        <a:pt x="32" y="24"/>
                        <a:pt x="0" y="54"/>
                      </a:cubicBezTo>
                      <a:cubicBezTo>
                        <a:pt x="-1" y="55"/>
                        <a:pt x="0" y="56"/>
                        <a:pt x="1" y="55"/>
                      </a:cubicBezTo>
                      <a:cubicBezTo>
                        <a:pt x="37" y="26"/>
                        <a:pt x="79" y="22"/>
                        <a:pt x="121" y="8"/>
                      </a:cubicBezTo>
                      <a:cubicBezTo>
                        <a:pt x="125" y="6"/>
                        <a:pt x="124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3" name="Google Shape;1483;p40"/>
                <p:cNvSpPr/>
                <p:nvPr/>
              </p:nvSpPr>
              <p:spPr>
                <a:xfrm>
                  <a:off x="8541360" y="4461480"/>
                  <a:ext cx="57240" cy="7920"/>
                </a:xfrm>
                <a:custGeom>
                  <a:rect b="b" l="l" r="r" t="t"/>
                  <a:pathLst>
                    <a:path extrusionOk="0" h="22" w="159">
                      <a:moveTo>
                        <a:pt x="157" y="15"/>
                      </a:moveTo>
                      <a:cubicBezTo>
                        <a:pt x="105" y="1"/>
                        <a:pt x="53" y="-10"/>
                        <a:pt x="2" y="14"/>
                      </a:cubicBezTo>
                      <a:cubicBezTo>
                        <a:pt x="-3" y="16"/>
                        <a:pt x="1" y="23"/>
                        <a:pt x="5" y="22"/>
                      </a:cubicBezTo>
                      <a:cubicBezTo>
                        <a:pt x="57" y="13"/>
                        <a:pt x="105" y="16"/>
                        <a:pt x="157" y="20"/>
                      </a:cubicBezTo>
                      <a:cubicBezTo>
                        <a:pt x="159" y="20"/>
                        <a:pt x="160" y="16"/>
                        <a:pt x="157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4" name="Google Shape;1484;p40"/>
                <p:cNvSpPr/>
                <p:nvPr/>
              </p:nvSpPr>
              <p:spPr>
                <a:xfrm>
                  <a:off x="8471880" y="4821120"/>
                  <a:ext cx="1440" cy="1080"/>
                </a:xfrm>
                <a:custGeom>
                  <a:rect b="b" l="l" r="r" t="t"/>
                  <a:pathLst>
                    <a:path extrusionOk="0" h="3" w="4">
                      <a:moveTo>
                        <a:pt x="2" y="0"/>
                      </a:move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-1" y="2"/>
                        <a:pt x="1" y="4"/>
                        <a:pt x="2" y="3"/>
                      </a:cubicBezTo>
                      <a:cubicBezTo>
                        <a:pt x="2" y="3"/>
                        <a:pt x="2" y="2"/>
                        <a:pt x="3" y="2"/>
                      </a:cubicBezTo>
                      <a:cubicBezTo>
                        <a:pt x="4" y="1"/>
                        <a:pt x="3" y="0"/>
                        <a:pt x="2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5" name="Google Shape;1485;p40"/>
                <p:cNvSpPr/>
                <p:nvPr/>
              </p:nvSpPr>
              <p:spPr>
                <a:xfrm>
                  <a:off x="8504640" y="4765320"/>
                  <a:ext cx="29880" cy="42120"/>
                </a:xfrm>
                <a:custGeom>
                  <a:rect b="b" l="l" r="r" t="t"/>
                  <a:pathLst>
                    <a:path extrusionOk="0" h="117" w="83">
                      <a:moveTo>
                        <a:pt x="73" y="4"/>
                      </a:moveTo>
                      <a:cubicBezTo>
                        <a:pt x="55" y="46"/>
                        <a:pt x="33" y="80"/>
                        <a:pt x="1" y="113"/>
                      </a:cubicBezTo>
                      <a:cubicBezTo>
                        <a:pt x="-1" y="115"/>
                        <a:pt x="1" y="118"/>
                        <a:pt x="3" y="116"/>
                      </a:cubicBezTo>
                      <a:cubicBezTo>
                        <a:pt x="37" y="90"/>
                        <a:pt x="85" y="52"/>
                        <a:pt x="83" y="5"/>
                      </a:cubicBezTo>
                      <a:cubicBezTo>
                        <a:pt x="83" y="-1"/>
                        <a:pt x="75" y="-2"/>
                        <a:pt x="73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6" name="Google Shape;1486;p40"/>
                <p:cNvSpPr/>
                <p:nvPr/>
              </p:nvSpPr>
              <p:spPr>
                <a:xfrm>
                  <a:off x="8524440" y="4749120"/>
                  <a:ext cx="10440" cy="19800"/>
                </a:xfrm>
                <a:custGeom>
                  <a:rect b="b" l="l" r="r" t="t"/>
                  <a:pathLst>
                    <a:path extrusionOk="0" h="55" w="29">
                      <a:moveTo>
                        <a:pt x="26" y="1"/>
                      </a:moveTo>
                      <a:cubicBezTo>
                        <a:pt x="20" y="19"/>
                        <a:pt x="9" y="35"/>
                        <a:pt x="0" y="51"/>
                      </a:cubicBezTo>
                      <a:cubicBezTo>
                        <a:pt x="-1" y="54"/>
                        <a:pt x="2" y="56"/>
                        <a:pt x="4" y="54"/>
                      </a:cubicBezTo>
                      <a:cubicBezTo>
                        <a:pt x="15" y="38"/>
                        <a:pt x="26" y="22"/>
                        <a:pt x="29" y="2"/>
                      </a:cubicBezTo>
                      <a:cubicBezTo>
                        <a:pt x="29" y="0"/>
                        <a:pt x="26" y="-1"/>
                        <a:pt x="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7" name="Google Shape;1487;p40"/>
                <p:cNvSpPr/>
                <p:nvPr/>
              </p:nvSpPr>
              <p:spPr>
                <a:xfrm>
                  <a:off x="8461080" y="4933800"/>
                  <a:ext cx="5400" cy="30600"/>
                </a:xfrm>
                <a:custGeom>
                  <a:rect b="b" l="l" r="r" t="t"/>
                  <a:pathLst>
                    <a:path extrusionOk="0" h="85" w="15">
                      <a:moveTo>
                        <a:pt x="15" y="81"/>
                      </a:moveTo>
                      <a:cubicBezTo>
                        <a:pt x="6" y="54"/>
                        <a:pt x="7" y="29"/>
                        <a:pt x="7" y="1"/>
                      </a:cubicBezTo>
                      <a:cubicBezTo>
                        <a:pt x="7" y="-1"/>
                        <a:pt x="4" y="-1"/>
                        <a:pt x="4" y="1"/>
                      </a:cubicBezTo>
                      <a:cubicBezTo>
                        <a:pt x="3" y="28"/>
                        <a:pt x="-9" y="61"/>
                        <a:pt x="10" y="84"/>
                      </a:cubicBezTo>
                      <a:cubicBezTo>
                        <a:pt x="12" y="87"/>
                        <a:pt x="16" y="84"/>
                        <a:pt x="15" y="8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8" name="Google Shape;1488;p40"/>
                <p:cNvSpPr/>
                <p:nvPr/>
              </p:nvSpPr>
              <p:spPr>
                <a:xfrm>
                  <a:off x="8456760" y="4932720"/>
                  <a:ext cx="2520" cy="16200"/>
                </a:xfrm>
                <a:custGeom>
                  <a:rect b="b" l="l" r="r" t="t"/>
                  <a:pathLst>
                    <a:path extrusionOk="0" h="45" w="7">
                      <a:moveTo>
                        <a:pt x="3" y="1"/>
                      </a:moveTo>
                      <a:cubicBezTo>
                        <a:pt x="4" y="15"/>
                        <a:pt x="-1" y="29"/>
                        <a:pt x="0" y="42"/>
                      </a:cubicBezTo>
                      <a:cubicBezTo>
                        <a:pt x="0" y="46"/>
                        <a:pt x="5" y="46"/>
                        <a:pt x="5" y="42"/>
                      </a:cubicBezTo>
                      <a:cubicBezTo>
                        <a:pt x="6" y="28"/>
                        <a:pt x="9" y="15"/>
                        <a:pt x="5" y="1"/>
                      </a:cubicBezTo>
                      <a:cubicBezTo>
                        <a:pt x="5" y="-1"/>
                        <a:pt x="2" y="-1"/>
                        <a:pt x="2" y="1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9" name="Google Shape;1489;p40"/>
                <p:cNvSpPr/>
                <p:nvPr/>
              </p:nvSpPr>
              <p:spPr>
                <a:xfrm>
                  <a:off x="8429400" y="4882320"/>
                  <a:ext cx="5760" cy="12240"/>
                </a:xfrm>
                <a:custGeom>
                  <a:rect b="b" l="l" r="r" t="t"/>
                  <a:pathLst>
                    <a:path extrusionOk="0" h="34" w="16">
                      <a:moveTo>
                        <a:pt x="13" y="2"/>
                      </a:moveTo>
                      <a:cubicBezTo>
                        <a:pt x="10" y="12"/>
                        <a:pt x="4" y="21"/>
                        <a:pt x="0" y="31"/>
                      </a:cubicBezTo>
                      <a:cubicBezTo>
                        <a:pt x="0" y="33"/>
                        <a:pt x="3" y="35"/>
                        <a:pt x="4" y="33"/>
                      </a:cubicBezTo>
                      <a:cubicBezTo>
                        <a:pt x="9" y="23"/>
                        <a:pt x="14" y="13"/>
                        <a:pt x="16" y="3"/>
                      </a:cubicBezTo>
                      <a:cubicBezTo>
                        <a:pt x="17" y="0"/>
                        <a:pt x="14" y="-1"/>
                        <a:pt x="13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0" name="Google Shape;1490;p40"/>
                <p:cNvSpPr/>
                <p:nvPr/>
              </p:nvSpPr>
              <p:spPr>
                <a:xfrm>
                  <a:off x="8397000" y="4850280"/>
                  <a:ext cx="14400" cy="24840"/>
                </a:xfrm>
                <a:custGeom>
                  <a:rect b="b" l="l" r="r" t="t"/>
                  <a:pathLst>
                    <a:path extrusionOk="0" h="69" w="40">
                      <a:moveTo>
                        <a:pt x="39" y="0"/>
                      </a:moveTo>
                      <a:cubicBezTo>
                        <a:pt x="23" y="20"/>
                        <a:pt x="3" y="39"/>
                        <a:pt x="0" y="66"/>
                      </a:cubicBezTo>
                      <a:cubicBezTo>
                        <a:pt x="0" y="69"/>
                        <a:pt x="5" y="70"/>
                        <a:pt x="6" y="67"/>
                      </a:cubicBezTo>
                      <a:cubicBezTo>
                        <a:pt x="15" y="43"/>
                        <a:pt x="28" y="23"/>
                        <a:pt x="40" y="1"/>
                      </a:cubicBezTo>
                      <a:cubicBezTo>
                        <a:pt x="40" y="0"/>
                        <a:pt x="39" y="-1"/>
                        <a:pt x="38" y="0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1" name="Google Shape;1491;p40"/>
                <p:cNvSpPr/>
                <p:nvPr/>
              </p:nvSpPr>
              <p:spPr>
                <a:xfrm>
                  <a:off x="8390520" y="4886640"/>
                  <a:ext cx="2160" cy="8640"/>
                </a:xfrm>
                <a:custGeom>
                  <a:rect b="b" l="l" r="r" t="t"/>
                  <a:pathLst>
                    <a:path extrusionOk="0" h="24" w="6">
                      <a:moveTo>
                        <a:pt x="0" y="2"/>
                      </a:moveTo>
                      <a:cubicBezTo>
                        <a:pt x="-1" y="9"/>
                        <a:pt x="0" y="16"/>
                        <a:pt x="2" y="23"/>
                      </a:cubicBezTo>
                      <a:cubicBezTo>
                        <a:pt x="3" y="25"/>
                        <a:pt x="6" y="24"/>
                        <a:pt x="6" y="22"/>
                      </a:cubicBezTo>
                      <a:cubicBezTo>
                        <a:pt x="5" y="15"/>
                        <a:pt x="6" y="9"/>
                        <a:pt x="5" y="2"/>
                      </a:cubicBezTo>
                      <a:cubicBezTo>
                        <a:pt x="5" y="-1"/>
                        <a:pt x="0" y="-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2" name="Google Shape;1492;p40"/>
                <p:cNvSpPr/>
                <p:nvPr/>
              </p:nvSpPr>
              <p:spPr>
                <a:xfrm>
                  <a:off x="8377200" y="4768200"/>
                  <a:ext cx="63360" cy="70200"/>
                </a:xfrm>
                <a:custGeom>
                  <a:rect b="b" l="l" r="r" t="t"/>
                  <a:pathLst>
                    <a:path extrusionOk="0" h="195" w="176">
                      <a:moveTo>
                        <a:pt x="171" y="1"/>
                      </a:moveTo>
                      <a:cubicBezTo>
                        <a:pt x="114" y="66"/>
                        <a:pt x="34" y="109"/>
                        <a:pt x="0" y="193"/>
                      </a:cubicBezTo>
                      <a:cubicBezTo>
                        <a:pt x="0" y="195"/>
                        <a:pt x="2" y="196"/>
                        <a:pt x="3" y="194"/>
                      </a:cubicBezTo>
                      <a:cubicBezTo>
                        <a:pt x="48" y="120"/>
                        <a:pt x="131" y="79"/>
                        <a:pt x="175" y="4"/>
                      </a:cubicBezTo>
                      <a:cubicBezTo>
                        <a:pt x="177" y="1"/>
                        <a:pt x="173" y="-2"/>
                        <a:pt x="1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200" lIns="90000" spcFirstLastPara="1" rIns="90000" wrap="square" tIns="25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3" name="Google Shape;1493;p40"/>
                <p:cNvSpPr/>
                <p:nvPr/>
              </p:nvSpPr>
              <p:spPr>
                <a:xfrm>
                  <a:off x="8436960" y="4756320"/>
                  <a:ext cx="13320" cy="29160"/>
                </a:xfrm>
                <a:custGeom>
                  <a:rect b="b" l="l" r="r" t="t"/>
                  <a:pathLst>
                    <a:path extrusionOk="0" h="81" w="37">
                      <a:moveTo>
                        <a:pt x="33" y="1"/>
                      </a:moveTo>
                      <a:cubicBezTo>
                        <a:pt x="28" y="29"/>
                        <a:pt x="13" y="52"/>
                        <a:pt x="0" y="76"/>
                      </a:cubicBezTo>
                      <a:cubicBezTo>
                        <a:pt x="-1" y="79"/>
                        <a:pt x="3" y="83"/>
                        <a:pt x="5" y="80"/>
                      </a:cubicBezTo>
                      <a:cubicBezTo>
                        <a:pt x="25" y="58"/>
                        <a:pt x="36" y="32"/>
                        <a:pt x="37" y="2"/>
                      </a:cubicBezTo>
                      <a:cubicBezTo>
                        <a:pt x="37" y="0"/>
                        <a:pt x="33" y="-1"/>
                        <a:pt x="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4" name="Google Shape;1494;p40"/>
                <p:cNvSpPr/>
                <p:nvPr/>
              </p:nvSpPr>
              <p:spPr>
                <a:xfrm>
                  <a:off x="8435520" y="4780440"/>
                  <a:ext cx="11880" cy="17640"/>
                </a:xfrm>
                <a:custGeom>
                  <a:rect b="b" l="l" r="r" t="t"/>
                  <a:pathLst>
                    <a:path extrusionOk="0" h="49" w="33">
                      <a:moveTo>
                        <a:pt x="29" y="1"/>
                      </a:moveTo>
                      <a:cubicBezTo>
                        <a:pt x="25" y="18"/>
                        <a:pt x="10" y="30"/>
                        <a:pt x="0" y="44"/>
                      </a:cubicBezTo>
                      <a:cubicBezTo>
                        <a:pt x="-1" y="47"/>
                        <a:pt x="3" y="50"/>
                        <a:pt x="5" y="48"/>
                      </a:cubicBezTo>
                      <a:cubicBezTo>
                        <a:pt x="18" y="35"/>
                        <a:pt x="33" y="21"/>
                        <a:pt x="33" y="2"/>
                      </a:cubicBezTo>
                      <a:cubicBezTo>
                        <a:pt x="33" y="-1"/>
                        <a:pt x="29" y="-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5" name="Google Shape;1495;p40"/>
                <p:cNvSpPr/>
                <p:nvPr/>
              </p:nvSpPr>
              <p:spPr>
                <a:xfrm>
                  <a:off x="8449920" y="4746600"/>
                  <a:ext cx="49680" cy="94680"/>
                </a:xfrm>
                <a:custGeom>
                  <a:rect b="b" l="l" r="r" t="t"/>
                  <a:pathLst>
                    <a:path extrusionOk="0" h="263" w="138">
                      <a:moveTo>
                        <a:pt x="130" y="2"/>
                      </a:moveTo>
                      <a:cubicBezTo>
                        <a:pt x="116" y="49"/>
                        <a:pt x="86" y="85"/>
                        <a:pt x="60" y="125"/>
                      </a:cubicBezTo>
                      <a:cubicBezTo>
                        <a:pt x="34" y="166"/>
                        <a:pt x="12" y="213"/>
                        <a:pt x="0" y="261"/>
                      </a:cubicBezTo>
                      <a:cubicBezTo>
                        <a:pt x="0" y="263"/>
                        <a:pt x="3" y="263"/>
                        <a:pt x="3" y="262"/>
                      </a:cubicBezTo>
                      <a:cubicBezTo>
                        <a:pt x="21" y="209"/>
                        <a:pt x="52" y="159"/>
                        <a:pt x="84" y="114"/>
                      </a:cubicBezTo>
                      <a:cubicBezTo>
                        <a:pt x="108" y="79"/>
                        <a:pt x="135" y="47"/>
                        <a:pt x="138" y="3"/>
                      </a:cubicBezTo>
                      <a:cubicBezTo>
                        <a:pt x="138" y="-1"/>
                        <a:pt x="131" y="-2"/>
                        <a:pt x="13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6" name="Google Shape;1496;p40"/>
                <p:cNvSpPr/>
                <p:nvPr/>
              </p:nvSpPr>
              <p:spPr>
                <a:xfrm>
                  <a:off x="8502480" y="4733280"/>
                  <a:ext cx="5040" cy="27720"/>
                </a:xfrm>
                <a:custGeom>
                  <a:rect b="b" l="l" r="r" t="t"/>
                  <a:pathLst>
                    <a:path extrusionOk="0" h="77" w="14">
                      <a:moveTo>
                        <a:pt x="9" y="2"/>
                      </a:moveTo>
                      <a:cubicBezTo>
                        <a:pt x="9" y="-1"/>
                        <a:pt x="4" y="0"/>
                        <a:pt x="4" y="4"/>
                      </a:cubicBezTo>
                      <a:cubicBezTo>
                        <a:pt x="9" y="27"/>
                        <a:pt x="9" y="50"/>
                        <a:pt x="0" y="72"/>
                      </a:cubicBezTo>
                      <a:cubicBezTo>
                        <a:pt x="-1" y="76"/>
                        <a:pt x="4" y="79"/>
                        <a:pt x="5" y="76"/>
                      </a:cubicBezTo>
                      <a:cubicBezTo>
                        <a:pt x="17" y="52"/>
                        <a:pt x="15" y="27"/>
                        <a:pt x="9" y="3"/>
                      </a:cubicBez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7" name="Google Shape;1497;p40"/>
                <p:cNvSpPr/>
                <p:nvPr/>
              </p:nvSpPr>
              <p:spPr>
                <a:xfrm>
                  <a:off x="8418600" y="4659840"/>
                  <a:ext cx="67680" cy="45000"/>
                </a:xfrm>
                <a:custGeom>
                  <a:rect b="b" l="l" r="r" t="t"/>
                  <a:pathLst>
                    <a:path extrusionOk="0" h="125" w="188">
                      <a:moveTo>
                        <a:pt x="2" y="125"/>
                      </a:moveTo>
                      <a:cubicBezTo>
                        <a:pt x="82" y="114"/>
                        <a:pt x="115" y="34"/>
                        <a:pt x="186" y="5"/>
                      </a:cubicBezTo>
                      <a:cubicBezTo>
                        <a:pt x="189" y="4"/>
                        <a:pt x="188" y="0"/>
                        <a:pt x="184" y="0"/>
                      </a:cubicBezTo>
                      <a:cubicBezTo>
                        <a:pt x="106" y="11"/>
                        <a:pt x="76" y="102"/>
                        <a:pt x="1" y="121"/>
                      </a:cubicBezTo>
                      <a:cubicBezTo>
                        <a:pt x="-1" y="122"/>
                        <a:pt x="0" y="125"/>
                        <a:pt x="2" y="1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8" name="Google Shape;1498;p40"/>
                <p:cNvSpPr/>
                <p:nvPr/>
              </p:nvSpPr>
              <p:spPr>
                <a:xfrm>
                  <a:off x="8468640" y="4660560"/>
                  <a:ext cx="38520" cy="19800"/>
                </a:xfrm>
                <a:custGeom>
                  <a:rect b="b" l="l" r="r" t="t"/>
                  <a:pathLst>
                    <a:path extrusionOk="0" h="55" w="107">
                      <a:moveTo>
                        <a:pt x="0" y="51"/>
                      </a:moveTo>
                      <a:cubicBezTo>
                        <a:pt x="-1" y="53"/>
                        <a:pt x="1" y="56"/>
                        <a:pt x="3" y="54"/>
                      </a:cubicBezTo>
                      <a:cubicBezTo>
                        <a:pt x="33" y="28"/>
                        <a:pt x="67" y="18"/>
                        <a:pt x="104" y="7"/>
                      </a:cubicBezTo>
                      <a:cubicBezTo>
                        <a:pt x="108" y="6"/>
                        <a:pt x="108" y="-1"/>
                        <a:pt x="103" y="0"/>
                      </a:cubicBezTo>
                      <a:cubicBezTo>
                        <a:pt x="64" y="1"/>
                        <a:pt x="25" y="21"/>
                        <a:pt x="0" y="5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9" name="Google Shape;1499;p40"/>
                <p:cNvSpPr/>
                <p:nvPr/>
              </p:nvSpPr>
              <p:spPr>
                <a:xfrm>
                  <a:off x="8505000" y="4663080"/>
                  <a:ext cx="14400" cy="5760"/>
                </a:xfrm>
                <a:custGeom>
                  <a:rect b="b" l="l" r="r" t="t"/>
                  <a:pathLst>
                    <a:path extrusionOk="0" h="16" w="40">
                      <a:moveTo>
                        <a:pt x="3" y="16"/>
                      </a:moveTo>
                      <a:cubicBezTo>
                        <a:pt x="15" y="11"/>
                        <a:pt x="26" y="4"/>
                        <a:pt x="39" y="3"/>
                      </a:cubicBezTo>
                      <a:cubicBezTo>
                        <a:pt x="40" y="3"/>
                        <a:pt x="40" y="0"/>
                        <a:pt x="39" y="0"/>
                      </a:cubicBezTo>
                      <a:cubicBezTo>
                        <a:pt x="25" y="0"/>
                        <a:pt x="13" y="6"/>
                        <a:pt x="1" y="12"/>
                      </a:cubicBezTo>
                      <a:cubicBezTo>
                        <a:pt x="-1" y="13"/>
                        <a:pt x="1" y="16"/>
                        <a:pt x="3" y="1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0" name="Google Shape;1500;p40"/>
                <p:cNvSpPr/>
                <p:nvPr/>
              </p:nvSpPr>
              <p:spPr>
                <a:xfrm>
                  <a:off x="8579520" y="4919040"/>
                  <a:ext cx="6480" cy="21600"/>
                </a:xfrm>
                <a:custGeom>
                  <a:rect b="b" l="l" r="r" t="t"/>
                  <a:pathLst>
                    <a:path extrusionOk="0" h="60" w="18">
                      <a:moveTo>
                        <a:pt x="5" y="59"/>
                      </a:moveTo>
                      <a:cubicBezTo>
                        <a:pt x="18" y="41"/>
                        <a:pt x="21" y="22"/>
                        <a:pt x="16" y="1"/>
                      </a:cubicBezTo>
                      <a:cubicBezTo>
                        <a:pt x="16" y="0"/>
                        <a:pt x="13" y="0"/>
                        <a:pt x="13" y="2"/>
                      </a:cubicBezTo>
                      <a:cubicBezTo>
                        <a:pt x="15" y="20"/>
                        <a:pt x="8" y="39"/>
                        <a:pt x="0" y="55"/>
                      </a:cubicBezTo>
                      <a:cubicBezTo>
                        <a:pt x="-1" y="58"/>
                        <a:pt x="3" y="61"/>
                        <a:pt x="5" y="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1" name="Google Shape;1501;p40"/>
                <p:cNvSpPr/>
                <p:nvPr/>
              </p:nvSpPr>
              <p:spPr>
                <a:xfrm>
                  <a:off x="8571600" y="4929480"/>
                  <a:ext cx="20520" cy="33120"/>
                </a:xfrm>
                <a:custGeom>
                  <a:rect b="b" l="l" r="r" t="t"/>
                  <a:pathLst>
                    <a:path extrusionOk="0" h="92" w="57">
                      <a:moveTo>
                        <a:pt x="4" y="91"/>
                      </a:moveTo>
                      <a:cubicBezTo>
                        <a:pt x="31" y="73"/>
                        <a:pt x="60" y="36"/>
                        <a:pt x="57" y="2"/>
                      </a:cubicBezTo>
                      <a:cubicBezTo>
                        <a:pt x="57" y="0"/>
                        <a:pt x="54" y="-1"/>
                        <a:pt x="53" y="2"/>
                      </a:cubicBezTo>
                      <a:cubicBezTo>
                        <a:pt x="47" y="35"/>
                        <a:pt x="21" y="61"/>
                        <a:pt x="1" y="87"/>
                      </a:cubicBezTo>
                      <a:cubicBezTo>
                        <a:pt x="-1" y="90"/>
                        <a:pt x="2" y="93"/>
                        <a:pt x="4" y="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2" name="Google Shape;1502;p40"/>
                <p:cNvSpPr/>
                <p:nvPr/>
              </p:nvSpPr>
              <p:spPr>
                <a:xfrm>
                  <a:off x="8569800" y="4968000"/>
                  <a:ext cx="10800" cy="7560"/>
                </a:xfrm>
                <a:custGeom>
                  <a:rect b="b" l="l" r="r" t="t"/>
                  <a:pathLst>
                    <a:path extrusionOk="0" h="21" w="30">
                      <a:moveTo>
                        <a:pt x="27" y="0"/>
                      </a:moveTo>
                      <a:cubicBezTo>
                        <a:pt x="18" y="6"/>
                        <a:pt x="9" y="12"/>
                        <a:pt x="1" y="18"/>
                      </a:cubicBezTo>
                      <a:cubicBezTo>
                        <a:pt x="-1" y="19"/>
                        <a:pt x="1" y="22"/>
                        <a:pt x="2" y="21"/>
                      </a:cubicBezTo>
                      <a:cubicBezTo>
                        <a:pt x="11" y="15"/>
                        <a:pt x="21" y="10"/>
                        <a:pt x="30" y="3"/>
                      </a:cubicBezTo>
                      <a:cubicBezTo>
                        <a:pt x="31" y="2"/>
                        <a:pt x="29" y="-1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3" name="Google Shape;1503;p40"/>
                <p:cNvSpPr/>
                <p:nvPr/>
              </p:nvSpPr>
              <p:spPr>
                <a:xfrm>
                  <a:off x="8517600" y="4879440"/>
                  <a:ext cx="46800" cy="33840"/>
                </a:xfrm>
                <a:custGeom>
                  <a:rect b="b" l="l" r="r" t="t"/>
                  <a:pathLst>
                    <a:path extrusionOk="0" h="94" w="130">
                      <a:moveTo>
                        <a:pt x="124" y="1"/>
                      </a:moveTo>
                      <a:cubicBezTo>
                        <a:pt x="84" y="32"/>
                        <a:pt x="45" y="64"/>
                        <a:pt x="1" y="90"/>
                      </a:cubicBezTo>
                      <a:cubicBezTo>
                        <a:pt x="-1" y="91"/>
                        <a:pt x="0" y="95"/>
                        <a:pt x="3" y="94"/>
                      </a:cubicBezTo>
                      <a:cubicBezTo>
                        <a:pt x="53" y="76"/>
                        <a:pt x="106" y="57"/>
                        <a:pt x="129" y="5"/>
                      </a:cubicBezTo>
                      <a:cubicBezTo>
                        <a:pt x="131" y="2"/>
                        <a:pt x="127" y="-1"/>
                        <a:pt x="1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4" name="Google Shape;1504;p40"/>
                <p:cNvSpPr/>
                <p:nvPr/>
              </p:nvSpPr>
              <p:spPr>
                <a:xfrm>
                  <a:off x="8569080" y="4866120"/>
                  <a:ext cx="7920" cy="15480"/>
                </a:xfrm>
                <a:custGeom>
                  <a:rect b="b" l="l" r="r" t="t"/>
                  <a:pathLst>
                    <a:path extrusionOk="0" h="43" w="22">
                      <a:moveTo>
                        <a:pt x="3" y="42"/>
                      </a:moveTo>
                      <a:cubicBezTo>
                        <a:pt x="16" y="34"/>
                        <a:pt x="26" y="16"/>
                        <a:pt x="21" y="1"/>
                      </a:cubicBezTo>
                      <a:cubicBezTo>
                        <a:pt x="20" y="-1"/>
                        <a:pt x="17" y="0"/>
                        <a:pt x="18" y="2"/>
                      </a:cubicBezTo>
                      <a:cubicBezTo>
                        <a:pt x="20" y="15"/>
                        <a:pt x="8" y="29"/>
                        <a:pt x="0" y="39"/>
                      </a:cubicBezTo>
                      <a:cubicBezTo>
                        <a:pt x="-1" y="41"/>
                        <a:pt x="1" y="44"/>
                        <a:pt x="3" y="4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5" name="Google Shape;1505;p40"/>
                <p:cNvSpPr/>
                <p:nvPr/>
              </p:nvSpPr>
              <p:spPr>
                <a:xfrm>
                  <a:off x="8561520" y="4887000"/>
                  <a:ext cx="9720" cy="8280"/>
                </a:xfrm>
                <a:custGeom>
                  <a:rect b="b" l="l" r="r" t="t"/>
                  <a:pathLst>
                    <a:path extrusionOk="0" h="23" w="27">
                      <a:moveTo>
                        <a:pt x="23" y="0"/>
                      </a:moveTo>
                      <a:cubicBezTo>
                        <a:pt x="15" y="6"/>
                        <a:pt x="10" y="15"/>
                        <a:pt x="1" y="19"/>
                      </a:cubicBezTo>
                      <a:cubicBezTo>
                        <a:pt x="-1" y="20"/>
                        <a:pt x="0" y="23"/>
                        <a:pt x="2" y="23"/>
                      </a:cubicBezTo>
                      <a:cubicBezTo>
                        <a:pt x="12" y="20"/>
                        <a:pt x="20" y="12"/>
                        <a:pt x="26" y="4"/>
                      </a:cubicBezTo>
                      <a:cubicBezTo>
                        <a:pt x="28" y="2"/>
                        <a:pt x="25" y="-1"/>
                        <a:pt x="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6" name="Google Shape;1506;p40"/>
                <p:cNvSpPr/>
                <p:nvPr/>
              </p:nvSpPr>
              <p:spPr>
                <a:xfrm>
                  <a:off x="8733600" y="4901760"/>
                  <a:ext cx="29520" cy="91440"/>
                </a:xfrm>
                <a:custGeom>
                  <a:rect b="b" l="l" r="r" t="t"/>
                  <a:pathLst>
                    <a:path extrusionOk="0" h="254" w="82">
                      <a:moveTo>
                        <a:pt x="80" y="1"/>
                      </a:moveTo>
                      <a:cubicBezTo>
                        <a:pt x="74" y="87"/>
                        <a:pt x="36" y="173"/>
                        <a:pt x="0" y="250"/>
                      </a:cubicBezTo>
                      <a:cubicBezTo>
                        <a:pt x="-1" y="252"/>
                        <a:pt x="2" y="256"/>
                        <a:pt x="4" y="253"/>
                      </a:cubicBezTo>
                      <a:cubicBezTo>
                        <a:pt x="30" y="221"/>
                        <a:pt x="40" y="177"/>
                        <a:pt x="56" y="139"/>
                      </a:cubicBezTo>
                      <a:cubicBezTo>
                        <a:pt x="75" y="95"/>
                        <a:pt x="81" y="49"/>
                        <a:pt x="82" y="1"/>
                      </a:cubicBezTo>
                      <a:cubicBezTo>
                        <a:pt x="82" y="0"/>
                        <a:pt x="80" y="0"/>
                        <a:pt x="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7" name="Google Shape;1507;p40"/>
                <p:cNvSpPr/>
                <p:nvPr/>
              </p:nvSpPr>
              <p:spPr>
                <a:xfrm>
                  <a:off x="8747280" y="4873680"/>
                  <a:ext cx="7920" cy="75960"/>
                </a:xfrm>
                <a:custGeom>
                  <a:rect b="b" l="l" r="r" t="t"/>
                  <a:pathLst>
                    <a:path extrusionOk="0" h="211" w="22">
                      <a:moveTo>
                        <a:pt x="1" y="211"/>
                      </a:moveTo>
                      <a:cubicBezTo>
                        <a:pt x="32" y="145"/>
                        <a:pt x="20" y="72"/>
                        <a:pt x="14" y="2"/>
                      </a:cubicBezTo>
                      <a:cubicBezTo>
                        <a:pt x="14" y="-1"/>
                        <a:pt x="10" y="-1"/>
                        <a:pt x="10" y="2"/>
                      </a:cubicBezTo>
                      <a:cubicBezTo>
                        <a:pt x="4" y="72"/>
                        <a:pt x="18" y="141"/>
                        <a:pt x="0" y="210"/>
                      </a:cubicBezTo>
                      <a:cubicBezTo>
                        <a:pt x="-1" y="211"/>
                        <a:pt x="1" y="211"/>
                        <a:pt x="1" y="2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8" name="Google Shape;1508;p40"/>
                <p:cNvSpPr/>
                <p:nvPr/>
              </p:nvSpPr>
              <p:spPr>
                <a:xfrm>
                  <a:off x="8755560" y="4853160"/>
                  <a:ext cx="6840" cy="30600"/>
                </a:xfrm>
                <a:custGeom>
                  <a:rect b="b" l="l" r="r" t="t"/>
                  <a:pathLst>
                    <a:path extrusionOk="0" h="85" w="19">
                      <a:moveTo>
                        <a:pt x="18" y="83"/>
                      </a:moveTo>
                      <a:cubicBezTo>
                        <a:pt x="21" y="55"/>
                        <a:pt x="14" y="29"/>
                        <a:pt x="5" y="2"/>
                      </a:cubicBezTo>
                      <a:cubicBezTo>
                        <a:pt x="5" y="-1"/>
                        <a:pt x="0" y="0"/>
                        <a:pt x="0" y="3"/>
                      </a:cubicBezTo>
                      <a:cubicBezTo>
                        <a:pt x="1" y="30"/>
                        <a:pt x="15" y="56"/>
                        <a:pt x="14" y="83"/>
                      </a:cubicBezTo>
                      <a:cubicBezTo>
                        <a:pt x="14" y="86"/>
                        <a:pt x="18" y="86"/>
                        <a:pt x="18" y="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9" name="Google Shape;1509;p40"/>
                <p:cNvSpPr/>
                <p:nvPr/>
              </p:nvSpPr>
              <p:spPr>
                <a:xfrm>
                  <a:off x="8761680" y="4829400"/>
                  <a:ext cx="3960" cy="11880"/>
                </a:xfrm>
                <a:custGeom>
                  <a:rect b="b" l="l" r="r" t="t"/>
                  <a:pathLst>
                    <a:path extrusionOk="0" h="33" w="11">
                      <a:moveTo>
                        <a:pt x="0" y="3"/>
                      </a:moveTo>
                      <a:cubicBezTo>
                        <a:pt x="3" y="12"/>
                        <a:pt x="5" y="21"/>
                        <a:pt x="6" y="31"/>
                      </a:cubicBezTo>
                      <a:cubicBezTo>
                        <a:pt x="6" y="34"/>
                        <a:pt x="10" y="34"/>
                        <a:pt x="11" y="31"/>
                      </a:cubicBezTo>
                      <a:cubicBezTo>
                        <a:pt x="11" y="21"/>
                        <a:pt x="8" y="11"/>
                        <a:pt x="3" y="1"/>
                      </a:cubicBezTo>
                      <a:cubicBezTo>
                        <a:pt x="3" y="-1"/>
                        <a:pt x="-1" y="0"/>
                        <a:pt x="0" y="2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0" name="Google Shape;1510;p40"/>
                <p:cNvSpPr/>
                <p:nvPr/>
              </p:nvSpPr>
              <p:spPr>
                <a:xfrm>
                  <a:off x="8661240" y="4854600"/>
                  <a:ext cx="74880" cy="166320"/>
                </a:xfrm>
                <a:custGeom>
                  <a:rect b="b" l="l" r="r" t="t"/>
                  <a:pathLst>
                    <a:path extrusionOk="0" h="462" w="208">
                      <a:moveTo>
                        <a:pt x="204" y="1"/>
                      </a:moveTo>
                      <a:cubicBezTo>
                        <a:pt x="200" y="87"/>
                        <a:pt x="165" y="174"/>
                        <a:pt x="132" y="252"/>
                      </a:cubicBezTo>
                      <a:cubicBezTo>
                        <a:pt x="99" y="330"/>
                        <a:pt x="58" y="396"/>
                        <a:pt x="1" y="458"/>
                      </a:cubicBezTo>
                      <a:cubicBezTo>
                        <a:pt x="-1" y="460"/>
                        <a:pt x="2" y="463"/>
                        <a:pt x="4" y="461"/>
                      </a:cubicBezTo>
                      <a:cubicBezTo>
                        <a:pt x="34" y="436"/>
                        <a:pt x="64" y="412"/>
                        <a:pt x="86" y="379"/>
                      </a:cubicBezTo>
                      <a:cubicBezTo>
                        <a:pt x="113" y="339"/>
                        <a:pt x="133" y="292"/>
                        <a:pt x="152" y="248"/>
                      </a:cubicBezTo>
                      <a:cubicBezTo>
                        <a:pt x="185" y="171"/>
                        <a:pt x="208" y="86"/>
                        <a:pt x="208" y="2"/>
                      </a:cubicBezTo>
                      <a:cubicBezTo>
                        <a:pt x="208" y="-1"/>
                        <a:pt x="204" y="-1"/>
                        <a:pt x="204" y="2"/>
                      </a:cubicBezTo>
                      <a:lnTo>
                        <a:pt x="2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1" name="Google Shape;1511;p40"/>
                <p:cNvSpPr/>
                <p:nvPr/>
              </p:nvSpPr>
              <p:spPr>
                <a:xfrm>
                  <a:off x="8650440" y="4946040"/>
                  <a:ext cx="45360" cy="67320"/>
                </a:xfrm>
                <a:custGeom>
                  <a:rect b="b" l="l" r="r" t="t"/>
                  <a:pathLst>
                    <a:path extrusionOk="0" h="187" w="126">
                      <a:moveTo>
                        <a:pt x="126" y="1"/>
                      </a:moveTo>
                      <a:cubicBezTo>
                        <a:pt x="126" y="-1"/>
                        <a:pt x="122" y="-1"/>
                        <a:pt x="122" y="1"/>
                      </a:cubicBezTo>
                      <a:cubicBezTo>
                        <a:pt x="112" y="29"/>
                        <a:pt x="94" y="53"/>
                        <a:pt x="77" y="77"/>
                      </a:cubicBezTo>
                      <a:cubicBezTo>
                        <a:pt x="52" y="113"/>
                        <a:pt x="29" y="149"/>
                        <a:pt x="1" y="183"/>
                      </a:cubicBezTo>
                      <a:cubicBezTo>
                        <a:pt x="-1" y="185"/>
                        <a:pt x="2" y="188"/>
                        <a:pt x="3" y="186"/>
                      </a:cubicBezTo>
                      <a:cubicBezTo>
                        <a:pt x="36" y="155"/>
                        <a:pt x="63" y="121"/>
                        <a:pt x="90" y="85"/>
                      </a:cubicBezTo>
                      <a:cubicBezTo>
                        <a:pt x="107" y="61"/>
                        <a:pt x="125" y="32"/>
                        <a:pt x="1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2300" lIns="90000" spcFirstLastPara="1" rIns="90000" wrap="square" tIns="22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2" name="Google Shape;1512;p40"/>
                <p:cNvSpPr/>
                <p:nvPr/>
              </p:nvSpPr>
              <p:spPr>
                <a:xfrm>
                  <a:off x="8700480" y="4928400"/>
                  <a:ext cx="1800" cy="6840"/>
                </a:xfrm>
                <a:custGeom>
                  <a:rect b="b" l="l" r="r" t="t"/>
                  <a:pathLst>
                    <a:path extrusionOk="0" h="19" w="5">
                      <a:moveTo>
                        <a:pt x="4" y="18"/>
                      </a:moveTo>
                      <a:cubicBezTo>
                        <a:pt x="5" y="12"/>
                        <a:pt x="5" y="7"/>
                        <a:pt x="4" y="1"/>
                      </a:cubicBezTo>
                      <a:cubicBezTo>
                        <a:pt x="3" y="-1"/>
                        <a:pt x="0" y="0"/>
                        <a:pt x="1" y="1"/>
                      </a:cubicBezTo>
                      <a:cubicBezTo>
                        <a:pt x="1" y="7"/>
                        <a:pt x="1" y="12"/>
                        <a:pt x="0" y="17"/>
                      </a:cubicBezTo>
                      <a:cubicBezTo>
                        <a:pt x="0" y="19"/>
                        <a:pt x="3" y="19"/>
                        <a:pt x="4" y="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3" name="Google Shape;1513;p40"/>
                <p:cNvSpPr/>
                <p:nvPr/>
              </p:nvSpPr>
              <p:spPr>
                <a:xfrm>
                  <a:off x="8619120" y="4894560"/>
                  <a:ext cx="42480" cy="77760"/>
                </a:xfrm>
                <a:custGeom>
                  <a:rect b="b" l="l" r="r" t="t"/>
                  <a:pathLst>
                    <a:path extrusionOk="0" h="216" w="118">
                      <a:moveTo>
                        <a:pt x="109" y="2"/>
                      </a:moveTo>
                      <a:cubicBezTo>
                        <a:pt x="88" y="32"/>
                        <a:pt x="83" y="72"/>
                        <a:pt x="68" y="106"/>
                      </a:cubicBezTo>
                      <a:cubicBezTo>
                        <a:pt x="52" y="145"/>
                        <a:pt x="26" y="180"/>
                        <a:pt x="1" y="212"/>
                      </a:cubicBezTo>
                      <a:cubicBezTo>
                        <a:pt x="-1" y="215"/>
                        <a:pt x="2" y="217"/>
                        <a:pt x="4" y="216"/>
                      </a:cubicBezTo>
                      <a:cubicBezTo>
                        <a:pt x="63" y="159"/>
                        <a:pt x="116" y="90"/>
                        <a:pt x="118" y="4"/>
                      </a:cubicBezTo>
                      <a:cubicBezTo>
                        <a:pt x="118" y="-1"/>
                        <a:pt x="111" y="-2"/>
                        <a:pt x="109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4" name="Google Shape;1514;p40"/>
                <p:cNvSpPr/>
                <p:nvPr/>
              </p:nvSpPr>
              <p:spPr>
                <a:xfrm>
                  <a:off x="8667000" y="4878720"/>
                  <a:ext cx="1800" cy="11520"/>
                </a:xfrm>
                <a:custGeom>
                  <a:rect b="b" l="l" r="r" t="t"/>
                  <a:pathLst>
                    <a:path extrusionOk="0" h="32" w="5">
                      <a:moveTo>
                        <a:pt x="0" y="31"/>
                      </a:moveTo>
                      <a:cubicBezTo>
                        <a:pt x="0" y="32"/>
                        <a:pt x="3" y="33"/>
                        <a:pt x="3" y="31"/>
                      </a:cubicBezTo>
                      <a:cubicBezTo>
                        <a:pt x="5" y="21"/>
                        <a:pt x="5" y="11"/>
                        <a:pt x="5" y="1"/>
                      </a:cubicBezTo>
                      <a:cubicBezTo>
                        <a:pt x="5" y="-1"/>
                        <a:pt x="0" y="-1"/>
                        <a:pt x="0" y="1"/>
                      </a:cubicBezTo>
                      <a:cubicBezTo>
                        <a:pt x="0" y="11"/>
                        <a:pt x="0" y="21"/>
                        <a:pt x="0" y="3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5" name="Google Shape;1515;p40"/>
                <p:cNvSpPr/>
                <p:nvPr/>
              </p:nvSpPr>
              <p:spPr>
                <a:xfrm>
                  <a:off x="8630280" y="4898880"/>
                  <a:ext cx="59400" cy="90000"/>
                </a:xfrm>
                <a:custGeom>
                  <a:rect b="b" l="l" r="r" t="t"/>
                  <a:pathLst>
                    <a:path extrusionOk="0" h="250" w="165">
                      <a:moveTo>
                        <a:pt x="82" y="130"/>
                      </a:moveTo>
                      <a:cubicBezTo>
                        <a:pt x="69" y="150"/>
                        <a:pt x="53" y="168"/>
                        <a:pt x="39" y="188"/>
                      </a:cubicBezTo>
                      <a:cubicBezTo>
                        <a:pt x="25" y="207"/>
                        <a:pt x="16" y="229"/>
                        <a:pt x="1" y="247"/>
                      </a:cubicBezTo>
                      <a:cubicBezTo>
                        <a:pt x="-1" y="249"/>
                        <a:pt x="1" y="251"/>
                        <a:pt x="3" y="250"/>
                      </a:cubicBezTo>
                      <a:cubicBezTo>
                        <a:pt x="17" y="239"/>
                        <a:pt x="26" y="225"/>
                        <a:pt x="36" y="211"/>
                      </a:cubicBezTo>
                      <a:cubicBezTo>
                        <a:pt x="52" y="189"/>
                        <a:pt x="72" y="169"/>
                        <a:pt x="88" y="147"/>
                      </a:cubicBezTo>
                      <a:cubicBezTo>
                        <a:pt x="120" y="104"/>
                        <a:pt x="148" y="54"/>
                        <a:pt x="165" y="3"/>
                      </a:cubicBezTo>
                      <a:cubicBezTo>
                        <a:pt x="166" y="0"/>
                        <a:pt x="161" y="-2"/>
                        <a:pt x="160" y="1"/>
                      </a:cubicBezTo>
                      <a:cubicBezTo>
                        <a:pt x="135" y="45"/>
                        <a:pt x="110" y="88"/>
                        <a:pt x="82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6" name="Google Shape;1516;p40"/>
                <p:cNvSpPr/>
                <p:nvPr/>
              </p:nvSpPr>
              <p:spPr>
                <a:xfrm>
                  <a:off x="8657640" y="4879440"/>
                  <a:ext cx="47520" cy="105840"/>
                </a:xfrm>
                <a:custGeom>
                  <a:rect b="b" l="l" r="r" t="t"/>
                  <a:pathLst>
                    <a:path extrusionOk="0" h="294" w="132">
                      <a:moveTo>
                        <a:pt x="4" y="294"/>
                      </a:moveTo>
                      <a:cubicBezTo>
                        <a:pt x="73" y="212"/>
                        <a:pt x="108" y="104"/>
                        <a:pt x="132" y="1"/>
                      </a:cubicBezTo>
                      <a:cubicBezTo>
                        <a:pt x="133" y="0"/>
                        <a:pt x="131" y="0"/>
                        <a:pt x="131" y="0"/>
                      </a:cubicBezTo>
                      <a:cubicBezTo>
                        <a:pt x="95" y="102"/>
                        <a:pt x="59" y="200"/>
                        <a:pt x="0" y="291"/>
                      </a:cubicBezTo>
                      <a:cubicBezTo>
                        <a:pt x="-1" y="293"/>
                        <a:pt x="2" y="295"/>
                        <a:pt x="4" y="293"/>
                      </a:cubicBezTo>
                      <a:lnTo>
                        <a:pt x="4" y="29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7" name="Google Shape;1517;p40"/>
                <p:cNvSpPr/>
                <p:nvPr/>
              </p:nvSpPr>
              <p:spPr>
                <a:xfrm>
                  <a:off x="8636400" y="4948920"/>
                  <a:ext cx="36000" cy="54720"/>
                </a:xfrm>
                <a:custGeom>
                  <a:rect b="b" l="l" r="r" t="t"/>
                  <a:pathLst>
                    <a:path extrusionOk="0" h="152" w="100">
                      <a:moveTo>
                        <a:pt x="97" y="1"/>
                      </a:moveTo>
                      <a:cubicBezTo>
                        <a:pt x="70" y="54"/>
                        <a:pt x="35" y="101"/>
                        <a:pt x="0" y="148"/>
                      </a:cubicBezTo>
                      <a:cubicBezTo>
                        <a:pt x="-1" y="151"/>
                        <a:pt x="2" y="153"/>
                        <a:pt x="4" y="151"/>
                      </a:cubicBezTo>
                      <a:cubicBezTo>
                        <a:pt x="44" y="108"/>
                        <a:pt x="77" y="57"/>
                        <a:pt x="100" y="2"/>
                      </a:cubicBezTo>
                      <a:cubicBezTo>
                        <a:pt x="100" y="0"/>
                        <a:pt x="98" y="-1"/>
                        <a:pt x="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9700" lIns="90000" spcFirstLastPara="1" rIns="90000" wrap="square" tIns="9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8" name="Google Shape;1518;p40"/>
                <p:cNvSpPr/>
                <p:nvPr/>
              </p:nvSpPr>
              <p:spPr>
                <a:xfrm>
                  <a:off x="8610840" y="4978440"/>
                  <a:ext cx="11880" cy="16200"/>
                </a:xfrm>
                <a:custGeom>
                  <a:rect b="b" l="l" r="r" t="t"/>
                  <a:pathLst>
                    <a:path extrusionOk="0" h="45" w="33">
                      <a:moveTo>
                        <a:pt x="28" y="2"/>
                      </a:moveTo>
                      <a:cubicBezTo>
                        <a:pt x="22" y="17"/>
                        <a:pt x="10" y="28"/>
                        <a:pt x="0" y="41"/>
                      </a:cubicBezTo>
                      <a:cubicBezTo>
                        <a:pt x="-1" y="43"/>
                        <a:pt x="2" y="46"/>
                        <a:pt x="4" y="44"/>
                      </a:cubicBezTo>
                      <a:cubicBezTo>
                        <a:pt x="15" y="32"/>
                        <a:pt x="27" y="19"/>
                        <a:pt x="33" y="3"/>
                      </a:cubicBezTo>
                      <a:cubicBezTo>
                        <a:pt x="34" y="0"/>
                        <a:pt x="29" y="-1"/>
                        <a:pt x="28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9" name="Google Shape;1519;p40"/>
                <p:cNvSpPr/>
                <p:nvPr/>
              </p:nvSpPr>
              <p:spPr>
                <a:xfrm>
                  <a:off x="8708400" y="4794120"/>
                  <a:ext cx="21960" cy="115920"/>
                </a:xfrm>
                <a:custGeom>
                  <a:rect b="b" l="l" r="r" t="t"/>
                  <a:pathLst>
                    <a:path extrusionOk="0" h="322" w="61">
                      <a:moveTo>
                        <a:pt x="3" y="321"/>
                      </a:moveTo>
                      <a:cubicBezTo>
                        <a:pt x="47" y="218"/>
                        <a:pt x="87" y="110"/>
                        <a:pt x="39" y="1"/>
                      </a:cubicBezTo>
                      <a:cubicBezTo>
                        <a:pt x="38" y="-1"/>
                        <a:pt x="35" y="1"/>
                        <a:pt x="35" y="3"/>
                      </a:cubicBezTo>
                      <a:cubicBezTo>
                        <a:pt x="61" y="109"/>
                        <a:pt x="38" y="220"/>
                        <a:pt x="0" y="320"/>
                      </a:cubicBezTo>
                      <a:cubicBezTo>
                        <a:pt x="-1" y="322"/>
                        <a:pt x="2" y="323"/>
                        <a:pt x="3" y="32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0" name="Google Shape;1520;p40"/>
                <p:cNvSpPr/>
                <p:nvPr/>
              </p:nvSpPr>
              <p:spPr>
                <a:xfrm>
                  <a:off x="8722800" y="4765320"/>
                  <a:ext cx="26280" cy="80640"/>
                </a:xfrm>
                <a:custGeom>
                  <a:rect b="b" l="l" r="r" t="t"/>
                  <a:pathLst>
                    <a:path extrusionOk="0" h="224" w="73">
                      <a:moveTo>
                        <a:pt x="71" y="221"/>
                      </a:moveTo>
                      <a:cubicBezTo>
                        <a:pt x="80" y="141"/>
                        <a:pt x="44" y="69"/>
                        <a:pt x="6" y="1"/>
                      </a:cubicBezTo>
                      <a:cubicBezTo>
                        <a:pt x="4" y="-2"/>
                        <a:pt x="-1" y="0"/>
                        <a:pt x="0" y="3"/>
                      </a:cubicBezTo>
                      <a:cubicBezTo>
                        <a:pt x="23" y="76"/>
                        <a:pt x="70" y="142"/>
                        <a:pt x="68" y="222"/>
                      </a:cubicBezTo>
                      <a:cubicBezTo>
                        <a:pt x="68" y="224"/>
                        <a:pt x="71" y="224"/>
                        <a:pt x="72" y="222"/>
                      </a:cubicBezTo>
                      <a:lnTo>
                        <a:pt x="71" y="2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5625" lIns="90000" spcFirstLastPara="1" rIns="90000" wrap="square" tIns="35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1" name="Google Shape;1521;p40"/>
                <p:cNvSpPr/>
                <p:nvPr/>
              </p:nvSpPr>
              <p:spPr>
                <a:xfrm>
                  <a:off x="8731800" y="4756320"/>
                  <a:ext cx="6840" cy="13320"/>
                </a:xfrm>
                <a:custGeom>
                  <a:rect b="b" l="l" r="r" t="t"/>
                  <a:pathLst>
                    <a:path extrusionOk="0" h="37" w="19">
                      <a:moveTo>
                        <a:pt x="0" y="2"/>
                      </a:moveTo>
                      <a:cubicBezTo>
                        <a:pt x="4" y="14"/>
                        <a:pt x="13" y="24"/>
                        <a:pt x="16" y="36"/>
                      </a:cubicBezTo>
                      <a:cubicBezTo>
                        <a:pt x="17" y="37"/>
                        <a:pt x="20" y="37"/>
                        <a:pt x="19" y="35"/>
                      </a:cubicBezTo>
                      <a:cubicBezTo>
                        <a:pt x="19" y="22"/>
                        <a:pt x="8" y="13"/>
                        <a:pt x="3" y="1"/>
                      </a:cubicBezTo>
                      <a:cubicBezTo>
                        <a:pt x="2" y="-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2" name="Google Shape;1522;p40"/>
                <p:cNvSpPr/>
                <p:nvPr/>
              </p:nvSpPr>
              <p:spPr>
                <a:xfrm>
                  <a:off x="8692560" y="4625280"/>
                  <a:ext cx="74520" cy="131400"/>
                </a:xfrm>
                <a:custGeom>
                  <a:rect b="b" l="l" r="r" t="t"/>
                  <a:pathLst>
                    <a:path extrusionOk="0" h="365" w="207">
                      <a:moveTo>
                        <a:pt x="156" y="255"/>
                      </a:moveTo>
                      <a:cubicBezTo>
                        <a:pt x="175" y="288"/>
                        <a:pt x="183" y="324"/>
                        <a:pt x="194" y="361"/>
                      </a:cubicBezTo>
                      <a:cubicBezTo>
                        <a:pt x="195" y="366"/>
                        <a:pt x="203" y="366"/>
                        <a:pt x="204" y="361"/>
                      </a:cubicBezTo>
                      <a:cubicBezTo>
                        <a:pt x="217" y="296"/>
                        <a:pt x="179" y="233"/>
                        <a:pt x="142" y="183"/>
                      </a:cubicBezTo>
                      <a:cubicBezTo>
                        <a:pt x="98" y="122"/>
                        <a:pt x="38" y="69"/>
                        <a:pt x="5" y="1"/>
                      </a:cubicBezTo>
                      <a:cubicBezTo>
                        <a:pt x="3" y="-1"/>
                        <a:pt x="-1" y="1"/>
                        <a:pt x="0" y="3"/>
                      </a:cubicBezTo>
                      <a:cubicBezTo>
                        <a:pt x="24" y="66"/>
                        <a:pt x="62" y="118"/>
                        <a:pt x="102" y="172"/>
                      </a:cubicBezTo>
                      <a:cubicBezTo>
                        <a:pt x="121" y="199"/>
                        <a:pt x="140" y="226"/>
                        <a:pt x="156" y="2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3" name="Google Shape;1523;p40"/>
                <p:cNvSpPr/>
                <p:nvPr/>
              </p:nvSpPr>
              <p:spPr>
                <a:xfrm>
                  <a:off x="8735400" y="4710960"/>
                  <a:ext cx="19800" cy="43560"/>
                </a:xfrm>
                <a:custGeom>
                  <a:rect b="b" l="l" r="r" t="t"/>
                  <a:pathLst>
                    <a:path extrusionOk="0" h="121" w="55">
                      <a:moveTo>
                        <a:pt x="0" y="3"/>
                      </a:moveTo>
                      <a:cubicBezTo>
                        <a:pt x="11" y="43"/>
                        <a:pt x="37" y="77"/>
                        <a:pt x="47" y="118"/>
                      </a:cubicBezTo>
                      <a:cubicBezTo>
                        <a:pt x="48" y="123"/>
                        <a:pt x="55" y="122"/>
                        <a:pt x="55" y="117"/>
                      </a:cubicBezTo>
                      <a:cubicBezTo>
                        <a:pt x="54" y="74"/>
                        <a:pt x="24" y="37"/>
                        <a:pt x="5" y="1"/>
                      </a:cubicBezTo>
                      <a:cubicBezTo>
                        <a:pt x="3" y="-2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4" name="Google Shape;1524;p40"/>
                <p:cNvSpPr/>
                <p:nvPr/>
              </p:nvSpPr>
              <p:spPr>
                <a:xfrm>
                  <a:off x="8719200" y="4691520"/>
                  <a:ext cx="7920" cy="11520"/>
                </a:xfrm>
                <a:custGeom>
                  <a:rect b="b" l="l" r="r" t="t"/>
                  <a:pathLst>
                    <a:path extrusionOk="0" h="32" w="22">
                      <a:moveTo>
                        <a:pt x="22" y="29"/>
                      </a:moveTo>
                      <a:cubicBezTo>
                        <a:pt x="20" y="17"/>
                        <a:pt x="12" y="9"/>
                        <a:pt x="4" y="1"/>
                      </a:cubicBezTo>
                      <a:cubicBezTo>
                        <a:pt x="2" y="-2"/>
                        <a:pt x="-2" y="2"/>
                        <a:pt x="0" y="5"/>
                      </a:cubicBezTo>
                      <a:cubicBezTo>
                        <a:pt x="6" y="13"/>
                        <a:pt x="13" y="21"/>
                        <a:pt x="17" y="30"/>
                      </a:cubicBezTo>
                      <a:cubicBezTo>
                        <a:pt x="18" y="33"/>
                        <a:pt x="22" y="32"/>
                        <a:pt x="22" y="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5" name="Google Shape;1525;p40"/>
                <p:cNvSpPr/>
                <p:nvPr/>
              </p:nvSpPr>
              <p:spPr>
                <a:xfrm>
                  <a:off x="8477640" y="4586040"/>
                  <a:ext cx="47880" cy="16200"/>
                </a:xfrm>
                <a:custGeom>
                  <a:rect b="b" l="l" r="r" t="t"/>
                  <a:pathLst>
                    <a:path extrusionOk="0" h="45" w="133">
                      <a:moveTo>
                        <a:pt x="131" y="0"/>
                      </a:moveTo>
                      <a:cubicBezTo>
                        <a:pt x="88" y="-1"/>
                        <a:pt x="33" y="7"/>
                        <a:pt x="1" y="38"/>
                      </a:cubicBezTo>
                      <a:cubicBezTo>
                        <a:pt x="-2" y="40"/>
                        <a:pt x="1" y="46"/>
                        <a:pt x="5" y="45"/>
                      </a:cubicBezTo>
                      <a:cubicBezTo>
                        <a:pt x="47" y="29"/>
                        <a:pt x="84" y="7"/>
                        <a:pt x="131" y="6"/>
                      </a:cubicBezTo>
                      <a:cubicBezTo>
                        <a:pt x="134" y="6"/>
                        <a:pt x="134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6" name="Google Shape;1526;p40"/>
                <p:cNvSpPr/>
                <p:nvPr/>
              </p:nvSpPr>
              <p:spPr>
                <a:xfrm>
                  <a:off x="8536320" y="4588200"/>
                  <a:ext cx="4320" cy="1800"/>
                </a:xfrm>
                <a:custGeom>
                  <a:rect b="b" l="l" r="r" t="t"/>
                  <a:pathLst>
                    <a:path extrusionOk="0" h="5" w="12">
                      <a:moveTo>
                        <a:pt x="2" y="5"/>
                      </a:moveTo>
                      <a:cubicBezTo>
                        <a:pt x="5" y="5"/>
                        <a:pt x="8" y="5"/>
                        <a:pt x="10" y="5"/>
                      </a:cubicBezTo>
                      <a:cubicBezTo>
                        <a:pt x="13" y="5"/>
                        <a:pt x="13" y="0"/>
                        <a:pt x="10" y="0"/>
                      </a:cubicBezTo>
                      <a:cubicBezTo>
                        <a:pt x="8" y="0"/>
                        <a:pt x="5" y="0"/>
                        <a:pt x="2" y="0"/>
                      </a:cubicBezTo>
                      <a:cubicBezTo>
                        <a:pt x="-1" y="0"/>
                        <a:pt x="-1" y="4"/>
                        <a:pt x="2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7" name="Google Shape;1527;p40"/>
                <p:cNvSpPr/>
                <p:nvPr/>
              </p:nvSpPr>
              <p:spPr>
                <a:xfrm>
                  <a:off x="8447760" y="4645080"/>
                  <a:ext cx="52560" cy="24840"/>
                </a:xfrm>
                <a:custGeom>
                  <a:rect b="b" l="l" r="r" t="t"/>
                  <a:pathLst>
                    <a:path extrusionOk="0" h="69" w="146">
                      <a:moveTo>
                        <a:pt x="4" y="69"/>
                      </a:moveTo>
                      <a:cubicBezTo>
                        <a:pt x="25" y="57"/>
                        <a:pt x="46" y="47"/>
                        <a:pt x="68" y="36"/>
                      </a:cubicBezTo>
                      <a:cubicBezTo>
                        <a:pt x="92" y="24"/>
                        <a:pt x="118" y="19"/>
                        <a:pt x="143" y="9"/>
                      </a:cubicBezTo>
                      <a:cubicBezTo>
                        <a:pt x="148" y="8"/>
                        <a:pt x="147" y="1"/>
                        <a:pt x="141" y="0"/>
                      </a:cubicBezTo>
                      <a:cubicBezTo>
                        <a:pt x="89" y="-3"/>
                        <a:pt x="42" y="38"/>
                        <a:pt x="1" y="64"/>
                      </a:cubicBezTo>
                      <a:cubicBezTo>
                        <a:pt x="-2" y="66"/>
                        <a:pt x="1" y="70"/>
                        <a:pt x="4" y="6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8" name="Google Shape;1528;p40"/>
                <p:cNvSpPr/>
                <p:nvPr/>
              </p:nvSpPr>
              <p:spPr>
                <a:xfrm>
                  <a:off x="8430840" y="4642560"/>
                  <a:ext cx="40680" cy="28080"/>
                </a:xfrm>
                <a:custGeom>
                  <a:rect b="b" l="l" r="r" t="t"/>
                  <a:pathLst>
                    <a:path extrusionOk="0" h="78" w="113">
                      <a:moveTo>
                        <a:pt x="7" y="77"/>
                      </a:moveTo>
                      <a:cubicBezTo>
                        <a:pt x="35" y="46"/>
                        <a:pt x="71" y="18"/>
                        <a:pt x="111" y="5"/>
                      </a:cubicBezTo>
                      <a:cubicBezTo>
                        <a:pt x="114" y="4"/>
                        <a:pt x="113" y="0"/>
                        <a:pt x="110" y="0"/>
                      </a:cubicBezTo>
                      <a:cubicBezTo>
                        <a:pt x="72" y="12"/>
                        <a:pt x="15" y="31"/>
                        <a:pt x="0" y="74"/>
                      </a:cubicBezTo>
                      <a:cubicBezTo>
                        <a:pt x="-1" y="77"/>
                        <a:pt x="4" y="80"/>
                        <a:pt x="7" y="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9" name="Google Shape;1529;p40"/>
                <p:cNvSpPr/>
                <p:nvPr/>
              </p:nvSpPr>
              <p:spPr>
                <a:xfrm>
                  <a:off x="8414640" y="4647960"/>
                  <a:ext cx="7560" cy="11160"/>
                </a:xfrm>
                <a:custGeom>
                  <a:rect b="b" l="l" r="r" t="t"/>
                  <a:pathLst>
                    <a:path extrusionOk="0" h="31" w="21">
                      <a:moveTo>
                        <a:pt x="17" y="0"/>
                      </a:moveTo>
                      <a:cubicBezTo>
                        <a:pt x="10" y="9"/>
                        <a:pt x="4" y="18"/>
                        <a:pt x="0" y="28"/>
                      </a:cubicBezTo>
                      <a:cubicBezTo>
                        <a:pt x="-1" y="31"/>
                        <a:pt x="3" y="32"/>
                        <a:pt x="4" y="30"/>
                      </a:cubicBezTo>
                      <a:cubicBezTo>
                        <a:pt x="10" y="21"/>
                        <a:pt x="14" y="12"/>
                        <a:pt x="20" y="3"/>
                      </a:cubicBezTo>
                      <a:cubicBezTo>
                        <a:pt x="22" y="1"/>
                        <a:pt x="18" y="-2"/>
                        <a:pt x="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0" name="Google Shape;1530;p40"/>
                <p:cNvSpPr/>
                <p:nvPr/>
              </p:nvSpPr>
              <p:spPr>
                <a:xfrm>
                  <a:off x="8427600" y="4664880"/>
                  <a:ext cx="128160" cy="70560"/>
                </a:xfrm>
                <a:custGeom>
                  <a:rect b="b" l="l" r="r" t="t"/>
                  <a:pathLst>
                    <a:path extrusionOk="0" h="196" w="356">
                      <a:moveTo>
                        <a:pt x="354" y="1"/>
                      </a:moveTo>
                      <a:cubicBezTo>
                        <a:pt x="325" y="-1"/>
                        <a:pt x="295" y="0"/>
                        <a:pt x="269" y="13"/>
                      </a:cubicBezTo>
                      <a:cubicBezTo>
                        <a:pt x="235" y="31"/>
                        <a:pt x="208" y="59"/>
                        <a:pt x="171" y="71"/>
                      </a:cubicBezTo>
                      <a:cubicBezTo>
                        <a:pt x="131" y="84"/>
                        <a:pt x="94" y="83"/>
                        <a:pt x="58" y="107"/>
                      </a:cubicBezTo>
                      <a:cubicBezTo>
                        <a:pt x="27" y="128"/>
                        <a:pt x="20" y="162"/>
                        <a:pt x="0" y="191"/>
                      </a:cubicBezTo>
                      <a:cubicBezTo>
                        <a:pt x="-2" y="195"/>
                        <a:pt x="3" y="198"/>
                        <a:pt x="6" y="195"/>
                      </a:cubicBezTo>
                      <a:cubicBezTo>
                        <a:pt x="34" y="172"/>
                        <a:pt x="50" y="140"/>
                        <a:pt x="79" y="119"/>
                      </a:cubicBezTo>
                      <a:cubicBezTo>
                        <a:pt x="111" y="98"/>
                        <a:pt x="151" y="101"/>
                        <a:pt x="186" y="90"/>
                      </a:cubicBezTo>
                      <a:cubicBezTo>
                        <a:pt x="208" y="83"/>
                        <a:pt x="226" y="67"/>
                        <a:pt x="244" y="51"/>
                      </a:cubicBezTo>
                      <a:cubicBezTo>
                        <a:pt x="277" y="21"/>
                        <a:pt x="309" y="10"/>
                        <a:pt x="354" y="6"/>
                      </a:cubicBezTo>
                      <a:cubicBezTo>
                        <a:pt x="357" y="6"/>
                        <a:pt x="357" y="1"/>
                        <a:pt x="354" y="0"/>
                      </a:cubicBez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550" lIns="90000" spcFirstLastPara="1" rIns="90000" wrap="square" tIns="25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1" name="Google Shape;1531;p40"/>
                <p:cNvSpPr/>
                <p:nvPr/>
              </p:nvSpPr>
              <p:spPr>
                <a:xfrm>
                  <a:off x="8415360" y="4723200"/>
                  <a:ext cx="14040" cy="18720"/>
                </a:xfrm>
                <a:custGeom>
                  <a:rect b="b" l="l" r="r" t="t"/>
                  <a:pathLst>
                    <a:path extrusionOk="0" h="52" w="39">
                      <a:moveTo>
                        <a:pt x="34" y="2"/>
                      </a:moveTo>
                      <a:cubicBezTo>
                        <a:pt x="32" y="21"/>
                        <a:pt x="11" y="33"/>
                        <a:pt x="0" y="47"/>
                      </a:cubicBezTo>
                      <a:cubicBezTo>
                        <a:pt x="-2" y="49"/>
                        <a:pt x="2" y="53"/>
                        <a:pt x="4" y="51"/>
                      </a:cubicBezTo>
                      <a:cubicBezTo>
                        <a:pt x="20" y="40"/>
                        <a:pt x="39" y="22"/>
                        <a:pt x="39" y="2"/>
                      </a:cubicBezTo>
                      <a:cubicBezTo>
                        <a:pt x="39" y="-2"/>
                        <a:pt x="34" y="-1"/>
                        <a:pt x="34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2" name="Google Shape;1532;p40"/>
                <p:cNvSpPr/>
                <p:nvPr/>
              </p:nvSpPr>
              <p:spPr>
                <a:xfrm>
                  <a:off x="8397000" y="4726440"/>
                  <a:ext cx="23400" cy="32400"/>
                </a:xfrm>
                <a:custGeom>
                  <a:rect b="b" l="l" r="r" t="t"/>
                  <a:pathLst>
                    <a:path extrusionOk="0" h="90" w="65">
                      <a:moveTo>
                        <a:pt x="61" y="1"/>
                      </a:moveTo>
                      <a:cubicBezTo>
                        <a:pt x="46" y="32"/>
                        <a:pt x="15" y="53"/>
                        <a:pt x="0" y="84"/>
                      </a:cubicBezTo>
                      <a:cubicBezTo>
                        <a:pt x="-1" y="87"/>
                        <a:pt x="2" y="92"/>
                        <a:pt x="5" y="89"/>
                      </a:cubicBezTo>
                      <a:cubicBezTo>
                        <a:pt x="33" y="68"/>
                        <a:pt x="52" y="35"/>
                        <a:pt x="65" y="3"/>
                      </a:cubicBezTo>
                      <a:cubicBezTo>
                        <a:pt x="66" y="0"/>
                        <a:pt x="62" y="-1"/>
                        <a:pt x="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3" name="Google Shape;1533;p40"/>
                <p:cNvSpPr/>
                <p:nvPr/>
              </p:nvSpPr>
              <p:spPr>
                <a:xfrm>
                  <a:off x="8406360" y="4733280"/>
                  <a:ext cx="3240" cy="5040"/>
                </a:xfrm>
                <a:custGeom>
                  <a:rect b="b" l="l" r="r" t="t"/>
                  <a:pathLst>
                    <a:path extrusionOk="0" h="14" w="9">
                      <a:moveTo>
                        <a:pt x="2" y="13"/>
                      </a:moveTo>
                      <a:cubicBezTo>
                        <a:pt x="5" y="10"/>
                        <a:pt x="8" y="6"/>
                        <a:pt x="9" y="2"/>
                      </a:cubicBezTo>
                      <a:cubicBezTo>
                        <a:pt x="10" y="0"/>
                        <a:pt x="7" y="-1"/>
                        <a:pt x="6" y="1"/>
                      </a:cubicBezTo>
                      <a:cubicBezTo>
                        <a:pt x="5" y="5"/>
                        <a:pt x="3" y="8"/>
                        <a:pt x="0" y="12"/>
                      </a:cubicBezTo>
                      <a:cubicBezTo>
                        <a:pt x="-1" y="13"/>
                        <a:pt x="1" y="15"/>
                        <a:pt x="2" y="14"/>
                      </a:cubicBezTo>
                      <a:lnTo>
                        <a:pt x="2" y="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4" name="Google Shape;1534;p40"/>
                <p:cNvSpPr/>
                <p:nvPr/>
              </p:nvSpPr>
              <p:spPr>
                <a:xfrm>
                  <a:off x="8605080" y="4524480"/>
                  <a:ext cx="74520" cy="120960"/>
                </a:xfrm>
                <a:custGeom>
                  <a:rect b="b" l="l" r="r" t="t"/>
                  <a:pathLst>
                    <a:path extrusionOk="0" h="336" w="207">
                      <a:moveTo>
                        <a:pt x="123" y="231"/>
                      </a:moveTo>
                      <a:cubicBezTo>
                        <a:pt x="160" y="257"/>
                        <a:pt x="188" y="290"/>
                        <a:pt x="202" y="334"/>
                      </a:cubicBezTo>
                      <a:cubicBezTo>
                        <a:pt x="203" y="336"/>
                        <a:pt x="207" y="336"/>
                        <a:pt x="207" y="333"/>
                      </a:cubicBezTo>
                      <a:cubicBezTo>
                        <a:pt x="203" y="257"/>
                        <a:pt x="133" y="228"/>
                        <a:pt x="92" y="174"/>
                      </a:cubicBezTo>
                      <a:cubicBezTo>
                        <a:pt x="53" y="120"/>
                        <a:pt x="54" y="47"/>
                        <a:pt x="2" y="1"/>
                      </a:cubicBezTo>
                      <a:cubicBezTo>
                        <a:pt x="1" y="-1"/>
                        <a:pt x="-1" y="1"/>
                        <a:pt x="0" y="3"/>
                      </a:cubicBezTo>
                      <a:cubicBezTo>
                        <a:pt x="43" y="52"/>
                        <a:pt x="36" y="121"/>
                        <a:pt x="67" y="177"/>
                      </a:cubicBezTo>
                      <a:cubicBezTo>
                        <a:pt x="80" y="200"/>
                        <a:pt x="102" y="215"/>
                        <a:pt x="123" y="230"/>
                      </a:cubicBezTo>
                      <a:lnTo>
                        <a:pt x="123" y="2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5" name="Google Shape;1535;p40"/>
                <p:cNvSpPr/>
                <p:nvPr/>
              </p:nvSpPr>
              <p:spPr>
                <a:xfrm>
                  <a:off x="8637840" y="4558680"/>
                  <a:ext cx="43920" cy="68400"/>
                </a:xfrm>
                <a:custGeom>
                  <a:rect b="b" l="l" r="r" t="t"/>
                  <a:pathLst>
                    <a:path extrusionOk="0" h="190" w="122">
                      <a:moveTo>
                        <a:pt x="1" y="3"/>
                      </a:moveTo>
                      <a:cubicBezTo>
                        <a:pt x="42" y="59"/>
                        <a:pt x="87" y="121"/>
                        <a:pt x="112" y="186"/>
                      </a:cubicBezTo>
                      <a:cubicBezTo>
                        <a:pt x="114" y="191"/>
                        <a:pt x="123" y="191"/>
                        <a:pt x="122" y="185"/>
                      </a:cubicBezTo>
                      <a:cubicBezTo>
                        <a:pt x="112" y="110"/>
                        <a:pt x="51" y="54"/>
                        <a:pt x="4" y="0"/>
                      </a:cubicBezTo>
                      <a:cubicBezTo>
                        <a:pt x="2" y="-1"/>
                        <a:pt x="-1" y="1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3400" lIns="90000" spcFirstLastPara="1" rIns="90000" wrap="square" tIns="23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6" name="Google Shape;1536;p40"/>
                <p:cNvSpPr/>
                <p:nvPr/>
              </p:nvSpPr>
              <p:spPr>
                <a:xfrm>
                  <a:off x="8664120" y="4583160"/>
                  <a:ext cx="10440" cy="14040"/>
                </a:xfrm>
                <a:custGeom>
                  <a:rect b="b" l="l" r="r" t="t"/>
                  <a:pathLst>
                    <a:path extrusionOk="0" h="39" w="29">
                      <a:moveTo>
                        <a:pt x="25" y="38"/>
                      </a:moveTo>
                      <a:cubicBezTo>
                        <a:pt x="26" y="40"/>
                        <a:pt x="30" y="39"/>
                        <a:pt x="29" y="36"/>
                      </a:cubicBezTo>
                      <a:cubicBezTo>
                        <a:pt x="24" y="22"/>
                        <a:pt x="16" y="8"/>
                        <a:pt x="4" y="0"/>
                      </a:cubicBezTo>
                      <a:cubicBezTo>
                        <a:pt x="1" y="-2"/>
                        <a:pt x="-1" y="2"/>
                        <a:pt x="1" y="4"/>
                      </a:cubicBezTo>
                      <a:cubicBezTo>
                        <a:pt x="10" y="14"/>
                        <a:pt x="18" y="26"/>
                        <a:pt x="24" y="38"/>
                      </a:cubicBezTo>
                      <a:lnTo>
                        <a:pt x="25" y="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7" name="Google Shape;1537;p40"/>
                <p:cNvSpPr/>
                <p:nvPr/>
              </p:nvSpPr>
              <p:spPr>
                <a:xfrm>
                  <a:off x="8634960" y="4532040"/>
                  <a:ext cx="21960" cy="36360"/>
                </a:xfrm>
                <a:custGeom>
                  <a:rect b="b" l="l" r="r" t="t"/>
                  <a:pathLst>
                    <a:path extrusionOk="0" h="101" w="61">
                      <a:moveTo>
                        <a:pt x="56" y="100"/>
                      </a:moveTo>
                      <a:cubicBezTo>
                        <a:pt x="58" y="102"/>
                        <a:pt x="62" y="100"/>
                        <a:pt x="60" y="97"/>
                      </a:cubicBezTo>
                      <a:cubicBezTo>
                        <a:pt x="43" y="64"/>
                        <a:pt x="22" y="32"/>
                        <a:pt x="2" y="0"/>
                      </a:cubicBezTo>
                      <a:cubicBezTo>
                        <a:pt x="1" y="-1"/>
                        <a:pt x="-1" y="0"/>
                        <a:pt x="0" y="2"/>
                      </a:cubicBezTo>
                      <a:cubicBezTo>
                        <a:pt x="17" y="35"/>
                        <a:pt x="34" y="69"/>
                        <a:pt x="56" y="1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8" name="Google Shape;1538;p40"/>
                <p:cNvSpPr/>
                <p:nvPr/>
              </p:nvSpPr>
              <p:spPr>
                <a:xfrm>
                  <a:off x="8649000" y="4549320"/>
                  <a:ext cx="13680" cy="20160"/>
                </a:xfrm>
                <a:custGeom>
                  <a:rect b="b" l="l" r="r" t="t"/>
                  <a:pathLst>
                    <a:path extrusionOk="0" h="56" w="38">
                      <a:moveTo>
                        <a:pt x="35" y="55"/>
                      </a:moveTo>
                      <a:cubicBezTo>
                        <a:pt x="36" y="57"/>
                        <a:pt x="39" y="55"/>
                        <a:pt x="38" y="54"/>
                      </a:cubicBezTo>
                      <a:cubicBezTo>
                        <a:pt x="29" y="34"/>
                        <a:pt x="15" y="19"/>
                        <a:pt x="4" y="1"/>
                      </a:cubicBezTo>
                      <a:cubicBezTo>
                        <a:pt x="2" y="-2"/>
                        <a:pt x="-1" y="1"/>
                        <a:pt x="0" y="3"/>
                      </a:cubicBezTo>
                      <a:cubicBezTo>
                        <a:pt x="8" y="23"/>
                        <a:pt x="24" y="37"/>
                        <a:pt x="36" y="55"/>
                      </a:cubicBezTo>
                      <a:lnTo>
                        <a:pt x="35" y="5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9" name="Google Shape;1539;p40"/>
                <p:cNvSpPr/>
                <p:nvPr/>
              </p:nvSpPr>
              <p:spPr>
                <a:xfrm>
                  <a:off x="8636040" y="4567320"/>
                  <a:ext cx="24120" cy="35280"/>
                </a:xfrm>
                <a:custGeom>
                  <a:rect b="b" l="l" r="r" t="t"/>
                  <a:pathLst>
                    <a:path extrusionOk="0" h="98" w="67">
                      <a:moveTo>
                        <a:pt x="3" y="0"/>
                      </a:moveTo>
                      <a:cubicBezTo>
                        <a:pt x="1" y="-1"/>
                        <a:pt x="-1" y="2"/>
                        <a:pt x="1" y="3"/>
                      </a:cubicBezTo>
                      <a:cubicBezTo>
                        <a:pt x="32" y="25"/>
                        <a:pt x="40" y="68"/>
                        <a:pt x="63" y="97"/>
                      </a:cubicBezTo>
                      <a:cubicBezTo>
                        <a:pt x="65" y="99"/>
                        <a:pt x="68" y="96"/>
                        <a:pt x="67" y="94"/>
                      </a:cubicBezTo>
                      <a:cubicBezTo>
                        <a:pt x="52" y="61"/>
                        <a:pt x="35" y="20"/>
                        <a:pt x="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0" name="Google Shape;1540;p40"/>
                <p:cNvSpPr/>
                <p:nvPr/>
              </p:nvSpPr>
              <p:spPr>
                <a:xfrm>
                  <a:off x="8641800" y="4606920"/>
                  <a:ext cx="30240" cy="52560"/>
                </a:xfrm>
                <a:custGeom>
                  <a:rect b="b" l="l" r="r" t="t"/>
                  <a:pathLst>
                    <a:path extrusionOk="0" h="146" w="84">
                      <a:moveTo>
                        <a:pt x="0" y="2"/>
                      </a:moveTo>
                      <a:cubicBezTo>
                        <a:pt x="30" y="49"/>
                        <a:pt x="60" y="90"/>
                        <a:pt x="78" y="144"/>
                      </a:cubicBezTo>
                      <a:cubicBezTo>
                        <a:pt x="79" y="148"/>
                        <a:pt x="85" y="146"/>
                        <a:pt x="84" y="142"/>
                      </a:cubicBezTo>
                      <a:cubicBezTo>
                        <a:pt x="76" y="86"/>
                        <a:pt x="34" y="45"/>
                        <a:pt x="3" y="0"/>
                      </a:cubicBezTo>
                      <a:cubicBezTo>
                        <a:pt x="2" y="-1"/>
                        <a:pt x="-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7550" lIns="90000" spcFirstLastPara="1" rIns="90000" wrap="square" tIns="7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1" name="Google Shape;1541;p40"/>
                <p:cNvSpPr/>
                <p:nvPr/>
              </p:nvSpPr>
              <p:spPr>
                <a:xfrm>
                  <a:off x="8670240" y="4642200"/>
                  <a:ext cx="6480" cy="11880"/>
                </a:xfrm>
                <a:custGeom>
                  <a:rect b="b" l="l" r="r" t="t"/>
                  <a:pathLst>
                    <a:path extrusionOk="0" h="33" w="18">
                      <a:moveTo>
                        <a:pt x="18" y="31"/>
                      </a:moveTo>
                      <a:cubicBezTo>
                        <a:pt x="15" y="21"/>
                        <a:pt x="10" y="10"/>
                        <a:pt x="3" y="1"/>
                      </a:cubicBezTo>
                      <a:cubicBezTo>
                        <a:pt x="2" y="-1"/>
                        <a:pt x="-1" y="1"/>
                        <a:pt x="0" y="3"/>
                      </a:cubicBezTo>
                      <a:cubicBezTo>
                        <a:pt x="7" y="12"/>
                        <a:pt x="10" y="22"/>
                        <a:pt x="15" y="32"/>
                      </a:cubicBezTo>
                      <a:cubicBezTo>
                        <a:pt x="16" y="34"/>
                        <a:pt x="18" y="33"/>
                        <a:pt x="18" y="3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2" name="Google Shape;1542;p40"/>
                <p:cNvSpPr/>
                <p:nvPr/>
              </p:nvSpPr>
              <p:spPr>
                <a:xfrm>
                  <a:off x="8726400" y="4651920"/>
                  <a:ext cx="46440" cy="72000"/>
                </a:xfrm>
                <a:custGeom>
                  <a:rect b="b" l="l" r="r" t="t"/>
                  <a:pathLst>
                    <a:path extrusionOk="0" h="200" w="129">
                      <a:moveTo>
                        <a:pt x="129" y="196"/>
                      </a:moveTo>
                      <a:cubicBezTo>
                        <a:pt x="111" y="120"/>
                        <a:pt x="49" y="65"/>
                        <a:pt x="7" y="1"/>
                      </a:cubicBezTo>
                      <a:cubicBezTo>
                        <a:pt x="4" y="-2"/>
                        <a:pt x="-1" y="0"/>
                        <a:pt x="0" y="4"/>
                      </a:cubicBezTo>
                      <a:cubicBezTo>
                        <a:pt x="25" y="78"/>
                        <a:pt x="97" y="124"/>
                        <a:pt x="124" y="198"/>
                      </a:cubicBezTo>
                      <a:cubicBezTo>
                        <a:pt x="125" y="201"/>
                        <a:pt x="130" y="200"/>
                        <a:pt x="129" y="1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7000" lIns="90000" spcFirstLastPara="1" rIns="90000" wrap="square" tIns="27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3" name="Google Shape;1543;p40"/>
                <p:cNvSpPr/>
                <p:nvPr/>
              </p:nvSpPr>
              <p:spPr>
                <a:xfrm>
                  <a:off x="8737560" y="4655160"/>
                  <a:ext cx="23400" cy="30960"/>
                </a:xfrm>
                <a:custGeom>
                  <a:rect b="b" l="l" r="r" t="t"/>
                  <a:pathLst>
                    <a:path extrusionOk="0" h="86" w="65">
                      <a:moveTo>
                        <a:pt x="60" y="85"/>
                      </a:moveTo>
                      <a:cubicBezTo>
                        <a:pt x="62" y="88"/>
                        <a:pt x="66" y="85"/>
                        <a:pt x="64" y="82"/>
                      </a:cubicBezTo>
                      <a:cubicBezTo>
                        <a:pt x="45" y="54"/>
                        <a:pt x="24" y="26"/>
                        <a:pt x="1" y="0"/>
                      </a:cubicBezTo>
                      <a:cubicBezTo>
                        <a:pt x="0" y="-1"/>
                        <a:pt x="-1" y="0"/>
                        <a:pt x="0" y="1"/>
                      </a:cubicBezTo>
                      <a:cubicBezTo>
                        <a:pt x="19" y="30"/>
                        <a:pt x="37" y="60"/>
                        <a:pt x="60" y="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4" name="Google Shape;1544;p40"/>
                <p:cNvSpPr/>
                <p:nvPr/>
              </p:nvSpPr>
              <p:spPr>
                <a:xfrm>
                  <a:off x="8781840" y="4752360"/>
                  <a:ext cx="5760" cy="15480"/>
                </a:xfrm>
                <a:custGeom>
                  <a:rect b="b" l="l" r="r" t="t"/>
                  <a:pathLst>
                    <a:path extrusionOk="0" h="43" w="16">
                      <a:moveTo>
                        <a:pt x="16" y="41"/>
                      </a:moveTo>
                      <a:cubicBezTo>
                        <a:pt x="17" y="26"/>
                        <a:pt x="9" y="14"/>
                        <a:pt x="4" y="1"/>
                      </a:cubicBezTo>
                      <a:cubicBezTo>
                        <a:pt x="3" y="-1"/>
                        <a:pt x="-1" y="1"/>
                        <a:pt x="0" y="3"/>
                      </a:cubicBezTo>
                      <a:cubicBezTo>
                        <a:pt x="5" y="15"/>
                        <a:pt x="10" y="28"/>
                        <a:pt x="12" y="41"/>
                      </a:cubicBezTo>
                      <a:cubicBezTo>
                        <a:pt x="12" y="43"/>
                        <a:pt x="15" y="43"/>
                        <a:pt x="16" y="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5" name="Google Shape;1545;p40"/>
                <p:cNvSpPr/>
                <p:nvPr/>
              </p:nvSpPr>
              <p:spPr>
                <a:xfrm>
                  <a:off x="8768160" y="4766760"/>
                  <a:ext cx="11520" cy="49320"/>
                </a:xfrm>
                <a:custGeom>
                  <a:rect b="b" l="l" r="r" t="t"/>
                  <a:pathLst>
                    <a:path extrusionOk="0" h="137" w="32">
                      <a:moveTo>
                        <a:pt x="0" y="2"/>
                      </a:moveTo>
                      <a:cubicBezTo>
                        <a:pt x="5" y="47"/>
                        <a:pt x="21" y="90"/>
                        <a:pt x="27" y="134"/>
                      </a:cubicBezTo>
                      <a:cubicBezTo>
                        <a:pt x="27" y="138"/>
                        <a:pt x="32" y="138"/>
                        <a:pt x="32" y="134"/>
                      </a:cubicBezTo>
                      <a:cubicBezTo>
                        <a:pt x="35" y="89"/>
                        <a:pt x="11" y="46"/>
                        <a:pt x="5" y="1"/>
                      </a:cubicBezTo>
                      <a:cubicBezTo>
                        <a:pt x="4" y="-1"/>
                        <a:pt x="0" y="-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300" lIns="90000" spcFirstLastPara="1" rIns="90000" wrap="square" tIns="4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6" name="Google Shape;1546;p40"/>
                <p:cNvSpPr/>
                <p:nvPr/>
              </p:nvSpPr>
              <p:spPr>
                <a:xfrm>
                  <a:off x="8757000" y="4775400"/>
                  <a:ext cx="10800" cy="41400"/>
                </a:xfrm>
                <a:custGeom>
                  <a:rect b="b" l="l" r="r" t="t"/>
                  <a:pathLst>
                    <a:path extrusionOk="0" h="115" w="30">
                      <a:moveTo>
                        <a:pt x="0" y="4"/>
                      </a:moveTo>
                      <a:cubicBezTo>
                        <a:pt x="17" y="39"/>
                        <a:pt x="20" y="76"/>
                        <a:pt x="28" y="114"/>
                      </a:cubicBezTo>
                      <a:cubicBezTo>
                        <a:pt x="29" y="115"/>
                        <a:pt x="31" y="114"/>
                        <a:pt x="30" y="113"/>
                      </a:cubicBezTo>
                      <a:cubicBezTo>
                        <a:pt x="26" y="75"/>
                        <a:pt x="25" y="35"/>
                        <a:pt x="5" y="1"/>
                      </a:cubicBezTo>
                      <a:cubicBezTo>
                        <a:pt x="3" y="-2"/>
                        <a:pt x="-1" y="1"/>
                        <a:pt x="0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7" name="Google Shape;1547;p40"/>
                <p:cNvSpPr/>
                <p:nvPr/>
              </p:nvSpPr>
              <p:spPr>
                <a:xfrm>
                  <a:off x="8746920" y="4784040"/>
                  <a:ext cx="8280" cy="20880"/>
                </a:xfrm>
                <a:custGeom>
                  <a:rect b="b" l="l" r="r" t="t"/>
                  <a:pathLst>
                    <a:path extrusionOk="0" h="58" w="23">
                      <a:moveTo>
                        <a:pt x="23" y="55"/>
                      </a:moveTo>
                      <a:cubicBezTo>
                        <a:pt x="18" y="37"/>
                        <a:pt x="12" y="19"/>
                        <a:pt x="5" y="2"/>
                      </a:cubicBezTo>
                      <a:cubicBezTo>
                        <a:pt x="4" y="-1"/>
                        <a:pt x="-1" y="0"/>
                        <a:pt x="0" y="3"/>
                      </a:cubicBezTo>
                      <a:cubicBezTo>
                        <a:pt x="6" y="21"/>
                        <a:pt x="13" y="38"/>
                        <a:pt x="20" y="56"/>
                      </a:cubicBezTo>
                      <a:cubicBezTo>
                        <a:pt x="20" y="59"/>
                        <a:pt x="24" y="58"/>
                        <a:pt x="23" y="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8" name="Google Shape;1548;p40"/>
                <p:cNvSpPr/>
                <p:nvPr/>
              </p:nvSpPr>
              <p:spPr>
                <a:xfrm>
                  <a:off x="8692920" y="4656600"/>
                  <a:ext cx="33840" cy="75960"/>
                </a:xfrm>
                <a:custGeom>
                  <a:rect b="b" l="l" r="r" t="t"/>
                  <a:pathLst>
                    <a:path extrusionOk="0" h="211" w="94">
                      <a:moveTo>
                        <a:pt x="5" y="1"/>
                      </a:moveTo>
                      <a:cubicBezTo>
                        <a:pt x="4" y="-2"/>
                        <a:pt x="-2" y="0"/>
                        <a:pt x="0" y="3"/>
                      </a:cubicBezTo>
                      <a:cubicBezTo>
                        <a:pt x="14" y="38"/>
                        <a:pt x="18" y="75"/>
                        <a:pt x="36" y="108"/>
                      </a:cubicBezTo>
                      <a:cubicBezTo>
                        <a:pt x="55" y="142"/>
                        <a:pt x="83" y="168"/>
                        <a:pt x="89" y="209"/>
                      </a:cubicBezTo>
                      <a:cubicBezTo>
                        <a:pt x="89" y="211"/>
                        <a:pt x="94" y="211"/>
                        <a:pt x="94" y="208"/>
                      </a:cubicBezTo>
                      <a:cubicBezTo>
                        <a:pt x="91" y="175"/>
                        <a:pt x="74" y="146"/>
                        <a:pt x="57" y="119"/>
                      </a:cubicBezTo>
                      <a:cubicBezTo>
                        <a:pt x="34" y="81"/>
                        <a:pt x="29" y="37"/>
                        <a:pt x="6" y="0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9" name="Google Shape;1549;p40"/>
                <p:cNvSpPr/>
                <p:nvPr/>
              </p:nvSpPr>
              <p:spPr>
                <a:xfrm>
                  <a:off x="8690760" y="4636440"/>
                  <a:ext cx="7920" cy="14400"/>
                </a:xfrm>
                <a:custGeom>
                  <a:rect b="b" l="l" r="r" t="t"/>
                  <a:pathLst>
                    <a:path extrusionOk="0" h="40" w="22">
                      <a:moveTo>
                        <a:pt x="21" y="37"/>
                      </a:moveTo>
                      <a:cubicBezTo>
                        <a:pt x="15" y="26"/>
                        <a:pt x="8" y="14"/>
                        <a:pt x="4" y="1"/>
                      </a:cubicBezTo>
                      <a:cubicBezTo>
                        <a:pt x="3" y="-1"/>
                        <a:pt x="0" y="0"/>
                        <a:pt x="0" y="3"/>
                      </a:cubicBezTo>
                      <a:cubicBezTo>
                        <a:pt x="4" y="16"/>
                        <a:pt x="10" y="28"/>
                        <a:pt x="18" y="39"/>
                      </a:cubicBezTo>
                      <a:cubicBezTo>
                        <a:pt x="19" y="41"/>
                        <a:pt x="23" y="39"/>
                        <a:pt x="21" y="3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0" name="Google Shape;1550;p40"/>
                <p:cNvSpPr/>
                <p:nvPr/>
              </p:nvSpPr>
              <p:spPr>
                <a:xfrm>
                  <a:off x="8608680" y="4505400"/>
                  <a:ext cx="15840" cy="15840"/>
                </a:xfrm>
                <a:custGeom>
                  <a:rect b="b" l="l" r="r" t="t"/>
                  <a:pathLst>
                    <a:path extrusionOk="0" h="44" w="44">
                      <a:moveTo>
                        <a:pt x="4" y="0"/>
                      </a:moveTo>
                      <a:cubicBezTo>
                        <a:pt x="2" y="-1"/>
                        <a:pt x="-1" y="2"/>
                        <a:pt x="1" y="4"/>
                      </a:cubicBezTo>
                      <a:cubicBezTo>
                        <a:pt x="15" y="17"/>
                        <a:pt x="28" y="30"/>
                        <a:pt x="41" y="44"/>
                      </a:cubicBezTo>
                      <a:cubicBezTo>
                        <a:pt x="42" y="45"/>
                        <a:pt x="45" y="43"/>
                        <a:pt x="43" y="42"/>
                      </a:cubicBezTo>
                      <a:cubicBezTo>
                        <a:pt x="32" y="27"/>
                        <a:pt x="22" y="9"/>
                        <a:pt x="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1" name="Google Shape;1551;p40"/>
                <p:cNvSpPr/>
                <p:nvPr/>
              </p:nvSpPr>
              <p:spPr>
                <a:xfrm>
                  <a:off x="8593200" y="4517640"/>
                  <a:ext cx="16560" cy="28440"/>
                </a:xfrm>
                <a:custGeom>
                  <a:rect b="b" l="l" r="r" t="t"/>
                  <a:pathLst>
                    <a:path extrusionOk="0" h="79" w="46">
                      <a:moveTo>
                        <a:pt x="1" y="0"/>
                      </a:moveTo>
                      <a:cubicBezTo>
                        <a:pt x="1" y="0"/>
                        <a:pt x="-1" y="0"/>
                        <a:pt x="0" y="1"/>
                      </a:cubicBezTo>
                      <a:cubicBezTo>
                        <a:pt x="20" y="23"/>
                        <a:pt x="36" y="48"/>
                        <a:pt x="43" y="77"/>
                      </a:cubicBezTo>
                      <a:cubicBezTo>
                        <a:pt x="43" y="79"/>
                        <a:pt x="47" y="79"/>
                        <a:pt x="46" y="77"/>
                      </a:cubicBezTo>
                      <a:cubicBezTo>
                        <a:pt x="43" y="47"/>
                        <a:pt x="24" y="19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2" name="Google Shape;1552;p40"/>
                <p:cNvSpPr/>
                <p:nvPr/>
              </p:nvSpPr>
              <p:spPr>
                <a:xfrm>
                  <a:off x="8615160" y="4570560"/>
                  <a:ext cx="18360" cy="34560"/>
                </a:xfrm>
                <a:custGeom>
                  <a:rect b="b" l="l" r="r" t="t"/>
                  <a:pathLst>
                    <a:path extrusionOk="0" h="96" w="51">
                      <a:moveTo>
                        <a:pt x="50" y="91"/>
                      </a:moveTo>
                      <a:cubicBezTo>
                        <a:pt x="32" y="62"/>
                        <a:pt x="11" y="34"/>
                        <a:pt x="2" y="0"/>
                      </a:cubicBezTo>
                      <a:cubicBezTo>
                        <a:pt x="2" y="-1"/>
                        <a:pt x="0" y="-1"/>
                        <a:pt x="0" y="1"/>
                      </a:cubicBezTo>
                      <a:cubicBezTo>
                        <a:pt x="1" y="36"/>
                        <a:pt x="21" y="70"/>
                        <a:pt x="46" y="95"/>
                      </a:cubicBezTo>
                      <a:cubicBezTo>
                        <a:pt x="48" y="97"/>
                        <a:pt x="52" y="94"/>
                        <a:pt x="50" y="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3" name="Google Shape;1553;p40"/>
                <p:cNvSpPr/>
                <p:nvPr/>
              </p:nvSpPr>
              <p:spPr>
                <a:xfrm>
                  <a:off x="8598960" y="4567680"/>
                  <a:ext cx="10440" cy="16200"/>
                </a:xfrm>
                <a:custGeom>
                  <a:rect b="b" l="l" r="r" t="t"/>
                  <a:pathLst>
                    <a:path extrusionOk="0" h="45" w="29">
                      <a:moveTo>
                        <a:pt x="1" y="0"/>
                      </a:moveTo>
                      <a:cubicBezTo>
                        <a:pt x="1" y="-1"/>
                        <a:pt x="-1" y="0"/>
                        <a:pt x="0" y="1"/>
                      </a:cubicBezTo>
                      <a:cubicBezTo>
                        <a:pt x="5" y="18"/>
                        <a:pt x="15" y="31"/>
                        <a:pt x="26" y="45"/>
                      </a:cubicBezTo>
                      <a:cubicBezTo>
                        <a:pt x="27" y="46"/>
                        <a:pt x="30" y="44"/>
                        <a:pt x="29" y="42"/>
                      </a:cubicBezTo>
                      <a:cubicBezTo>
                        <a:pt x="20" y="28"/>
                        <a:pt x="8" y="16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4" name="Google Shape;1554;p40"/>
                <p:cNvSpPr/>
                <p:nvPr/>
              </p:nvSpPr>
              <p:spPr>
                <a:xfrm>
                  <a:off x="8608680" y="4610520"/>
                  <a:ext cx="27720" cy="29520"/>
                </a:xfrm>
                <a:custGeom>
                  <a:rect b="b" l="l" r="r" t="t"/>
                  <a:pathLst>
                    <a:path extrusionOk="0" h="82" w="77">
                      <a:moveTo>
                        <a:pt x="73" y="81"/>
                      </a:moveTo>
                      <a:cubicBezTo>
                        <a:pt x="75" y="83"/>
                        <a:pt x="78" y="81"/>
                        <a:pt x="77" y="79"/>
                      </a:cubicBezTo>
                      <a:cubicBezTo>
                        <a:pt x="65" y="45"/>
                        <a:pt x="31" y="21"/>
                        <a:pt x="3" y="0"/>
                      </a:cubicBezTo>
                      <a:cubicBezTo>
                        <a:pt x="1" y="-1"/>
                        <a:pt x="-1" y="2"/>
                        <a:pt x="0" y="3"/>
                      </a:cubicBezTo>
                      <a:cubicBezTo>
                        <a:pt x="29" y="26"/>
                        <a:pt x="53" y="50"/>
                        <a:pt x="73" y="8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5" name="Google Shape;1555;p40"/>
                <p:cNvSpPr/>
                <p:nvPr/>
              </p:nvSpPr>
              <p:spPr>
                <a:xfrm>
                  <a:off x="8639640" y="4628160"/>
                  <a:ext cx="9000" cy="15120"/>
                </a:xfrm>
                <a:custGeom>
                  <a:rect b="b" l="l" r="r" t="t"/>
                  <a:pathLst>
                    <a:path extrusionOk="0" h="42" w="25">
                      <a:moveTo>
                        <a:pt x="1" y="3"/>
                      </a:moveTo>
                      <a:cubicBezTo>
                        <a:pt x="12" y="13"/>
                        <a:pt x="15" y="27"/>
                        <a:pt x="20" y="40"/>
                      </a:cubicBezTo>
                      <a:cubicBezTo>
                        <a:pt x="21" y="43"/>
                        <a:pt x="25" y="42"/>
                        <a:pt x="25" y="39"/>
                      </a:cubicBezTo>
                      <a:cubicBezTo>
                        <a:pt x="21" y="25"/>
                        <a:pt x="15" y="10"/>
                        <a:pt x="4" y="0"/>
                      </a:cubicBezTo>
                      <a:cubicBezTo>
                        <a:pt x="2" y="-2"/>
                        <a:pt x="-1" y="1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6" name="Google Shape;1556;p40"/>
                <p:cNvSpPr/>
                <p:nvPr/>
              </p:nvSpPr>
              <p:spPr>
                <a:xfrm>
                  <a:off x="8668080" y="4696920"/>
                  <a:ext cx="19800" cy="44280"/>
                </a:xfrm>
                <a:custGeom>
                  <a:rect b="b" l="l" r="r" t="t"/>
                  <a:pathLst>
                    <a:path extrusionOk="0" h="123" w="55">
                      <a:moveTo>
                        <a:pt x="1" y="3"/>
                      </a:moveTo>
                      <a:cubicBezTo>
                        <a:pt x="30" y="37"/>
                        <a:pt x="36" y="81"/>
                        <a:pt x="51" y="122"/>
                      </a:cubicBezTo>
                      <a:cubicBezTo>
                        <a:pt x="52" y="124"/>
                        <a:pt x="56" y="123"/>
                        <a:pt x="55" y="121"/>
                      </a:cubicBezTo>
                      <a:cubicBezTo>
                        <a:pt x="45" y="78"/>
                        <a:pt x="34" y="34"/>
                        <a:pt x="4" y="0"/>
                      </a:cubicBezTo>
                      <a:cubicBezTo>
                        <a:pt x="2" y="-2"/>
                        <a:pt x="-1" y="1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7" name="Google Shape;1557;p40"/>
                <p:cNvSpPr/>
                <p:nvPr/>
              </p:nvSpPr>
              <p:spPr>
                <a:xfrm>
                  <a:off x="8692200" y="4716000"/>
                  <a:ext cx="6480" cy="12960"/>
                </a:xfrm>
                <a:custGeom>
                  <a:rect b="b" l="l" r="r" t="t"/>
                  <a:pathLst>
                    <a:path extrusionOk="0" h="36" w="18">
                      <a:moveTo>
                        <a:pt x="0" y="3"/>
                      </a:moveTo>
                      <a:cubicBezTo>
                        <a:pt x="5" y="13"/>
                        <a:pt x="11" y="23"/>
                        <a:pt x="13" y="34"/>
                      </a:cubicBezTo>
                      <a:cubicBezTo>
                        <a:pt x="14" y="37"/>
                        <a:pt x="18" y="36"/>
                        <a:pt x="18" y="34"/>
                      </a:cubicBezTo>
                      <a:cubicBezTo>
                        <a:pt x="17" y="21"/>
                        <a:pt x="10" y="11"/>
                        <a:pt x="4" y="1"/>
                      </a:cubicBezTo>
                      <a:cubicBezTo>
                        <a:pt x="3" y="-2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8" name="Google Shape;1558;p40"/>
                <p:cNvSpPr/>
                <p:nvPr/>
              </p:nvSpPr>
              <p:spPr>
                <a:xfrm>
                  <a:off x="8236440" y="4621320"/>
                  <a:ext cx="7560" cy="15120"/>
                </a:xfrm>
                <a:custGeom>
                  <a:rect b="b" l="l" r="r" t="t"/>
                  <a:pathLst>
                    <a:path extrusionOk="0" h="42" w="21">
                      <a:moveTo>
                        <a:pt x="0" y="3"/>
                      </a:moveTo>
                      <a:cubicBezTo>
                        <a:pt x="3" y="9"/>
                        <a:pt x="6" y="14"/>
                        <a:pt x="8" y="20"/>
                      </a:cubicBezTo>
                      <a:cubicBezTo>
                        <a:pt x="11" y="27"/>
                        <a:pt x="13" y="34"/>
                        <a:pt x="17" y="41"/>
                      </a:cubicBezTo>
                      <a:cubicBezTo>
                        <a:pt x="18" y="43"/>
                        <a:pt x="21" y="42"/>
                        <a:pt x="21" y="40"/>
                      </a:cubicBezTo>
                      <a:cubicBezTo>
                        <a:pt x="22" y="27"/>
                        <a:pt x="10" y="12"/>
                        <a:pt x="3" y="1"/>
                      </a:cubicBezTo>
                      <a:cubicBezTo>
                        <a:pt x="2" y="-1"/>
                        <a:pt x="-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9" name="Google Shape;1559;p40"/>
                <p:cNvSpPr/>
                <p:nvPr/>
              </p:nvSpPr>
              <p:spPr>
                <a:xfrm>
                  <a:off x="8271720" y="4173840"/>
                  <a:ext cx="339840" cy="411120"/>
                </a:xfrm>
                <a:custGeom>
                  <a:rect b="b" l="l" r="r" t="t"/>
                  <a:pathLst>
                    <a:path extrusionOk="0" h="1142" w="944">
                      <a:moveTo>
                        <a:pt x="941" y="10"/>
                      </a:moveTo>
                      <a:cubicBezTo>
                        <a:pt x="946" y="9"/>
                        <a:pt x="945" y="0"/>
                        <a:pt x="939" y="0"/>
                      </a:cubicBezTo>
                      <a:cubicBezTo>
                        <a:pt x="814" y="16"/>
                        <a:pt x="694" y="46"/>
                        <a:pt x="578" y="97"/>
                      </a:cubicBezTo>
                      <a:cubicBezTo>
                        <a:pt x="467" y="147"/>
                        <a:pt x="351" y="220"/>
                        <a:pt x="277" y="320"/>
                      </a:cubicBezTo>
                      <a:cubicBezTo>
                        <a:pt x="197" y="428"/>
                        <a:pt x="184" y="561"/>
                        <a:pt x="152" y="687"/>
                      </a:cubicBezTo>
                      <a:cubicBezTo>
                        <a:pt x="134" y="759"/>
                        <a:pt x="109" y="829"/>
                        <a:pt x="87" y="900"/>
                      </a:cubicBezTo>
                      <a:cubicBezTo>
                        <a:pt x="62" y="980"/>
                        <a:pt x="36" y="1062"/>
                        <a:pt x="0" y="1139"/>
                      </a:cubicBezTo>
                      <a:cubicBezTo>
                        <a:pt x="-1" y="1141"/>
                        <a:pt x="2" y="1143"/>
                        <a:pt x="3" y="1140"/>
                      </a:cubicBezTo>
                      <a:cubicBezTo>
                        <a:pt x="74" y="1013"/>
                        <a:pt x="120" y="879"/>
                        <a:pt x="164" y="740"/>
                      </a:cubicBezTo>
                      <a:cubicBezTo>
                        <a:pt x="203" y="618"/>
                        <a:pt x="211" y="485"/>
                        <a:pt x="275" y="373"/>
                      </a:cubicBezTo>
                      <a:cubicBezTo>
                        <a:pt x="338" y="262"/>
                        <a:pt x="460" y="185"/>
                        <a:pt x="572" y="131"/>
                      </a:cubicBezTo>
                      <a:cubicBezTo>
                        <a:pt x="688" y="75"/>
                        <a:pt x="815" y="38"/>
                        <a:pt x="941" y="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0" name="Google Shape;1560;p40"/>
                <p:cNvSpPr/>
                <p:nvPr/>
              </p:nvSpPr>
              <p:spPr>
                <a:xfrm>
                  <a:off x="8402400" y="4144680"/>
                  <a:ext cx="353880" cy="152640"/>
                </a:xfrm>
                <a:custGeom>
                  <a:rect b="b" l="l" r="r" t="t"/>
                  <a:pathLst>
                    <a:path extrusionOk="0" h="424" w="983">
                      <a:moveTo>
                        <a:pt x="976" y="0"/>
                      </a:moveTo>
                      <a:cubicBezTo>
                        <a:pt x="796" y="48"/>
                        <a:pt x="609" y="76"/>
                        <a:pt x="434" y="138"/>
                      </a:cubicBezTo>
                      <a:cubicBezTo>
                        <a:pt x="266" y="197"/>
                        <a:pt x="122" y="291"/>
                        <a:pt x="0" y="420"/>
                      </a:cubicBezTo>
                      <a:cubicBezTo>
                        <a:pt x="-2" y="422"/>
                        <a:pt x="1" y="426"/>
                        <a:pt x="4" y="423"/>
                      </a:cubicBezTo>
                      <a:cubicBezTo>
                        <a:pt x="129" y="302"/>
                        <a:pt x="288" y="211"/>
                        <a:pt x="451" y="154"/>
                      </a:cubicBezTo>
                      <a:cubicBezTo>
                        <a:pt x="624" y="94"/>
                        <a:pt x="809" y="78"/>
                        <a:pt x="979" y="11"/>
                      </a:cubicBezTo>
                      <a:cubicBezTo>
                        <a:pt x="985" y="8"/>
                        <a:pt x="983" y="-2"/>
                        <a:pt x="9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1" name="Google Shape;1561;p40"/>
                <p:cNvSpPr/>
                <p:nvPr/>
              </p:nvSpPr>
              <p:spPr>
                <a:xfrm>
                  <a:off x="8650080" y="4087440"/>
                  <a:ext cx="230760" cy="73440"/>
                </a:xfrm>
                <a:custGeom>
                  <a:rect b="b" l="l" r="r" t="t"/>
                  <a:pathLst>
                    <a:path extrusionOk="0" h="204" w="641">
                      <a:moveTo>
                        <a:pt x="1" y="200"/>
                      </a:moveTo>
                      <a:cubicBezTo>
                        <a:pt x="-1" y="201"/>
                        <a:pt x="-1" y="205"/>
                        <a:pt x="2" y="204"/>
                      </a:cubicBezTo>
                      <a:cubicBezTo>
                        <a:pt x="110" y="191"/>
                        <a:pt x="215" y="161"/>
                        <a:pt x="318" y="128"/>
                      </a:cubicBezTo>
                      <a:cubicBezTo>
                        <a:pt x="425" y="93"/>
                        <a:pt x="535" y="57"/>
                        <a:pt x="637" y="11"/>
                      </a:cubicBezTo>
                      <a:cubicBezTo>
                        <a:pt x="644" y="8"/>
                        <a:pt x="639" y="-1"/>
                        <a:pt x="633" y="0"/>
                      </a:cubicBezTo>
                      <a:cubicBezTo>
                        <a:pt x="528" y="25"/>
                        <a:pt x="427" y="69"/>
                        <a:pt x="326" y="106"/>
                      </a:cubicBezTo>
                      <a:cubicBezTo>
                        <a:pt x="220" y="145"/>
                        <a:pt x="112" y="177"/>
                        <a:pt x="1" y="2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8425" lIns="90000" spcFirstLastPara="1" rIns="90000" wrap="square" tIns="28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2" name="Google Shape;1562;p40"/>
                <p:cNvSpPr/>
                <p:nvPr/>
              </p:nvSpPr>
              <p:spPr>
                <a:xfrm>
                  <a:off x="8877600" y="4049280"/>
                  <a:ext cx="6840" cy="3240"/>
                </a:xfrm>
                <a:custGeom>
                  <a:rect b="b" l="l" r="r" t="t"/>
                  <a:pathLst>
                    <a:path extrusionOk="0" h="9" w="19">
                      <a:moveTo>
                        <a:pt x="18" y="4"/>
                      </a:moveTo>
                      <a:cubicBezTo>
                        <a:pt x="20" y="3"/>
                        <a:pt x="18" y="-1"/>
                        <a:pt x="16" y="0"/>
                      </a:cubicBezTo>
                      <a:cubicBezTo>
                        <a:pt x="11" y="1"/>
                        <a:pt x="6" y="4"/>
                        <a:pt x="1" y="6"/>
                      </a:cubicBezTo>
                      <a:cubicBezTo>
                        <a:pt x="-1" y="7"/>
                        <a:pt x="-1" y="9"/>
                        <a:pt x="1" y="9"/>
                      </a:cubicBezTo>
                      <a:cubicBezTo>
                        <a:pt x="7" y="9"/>
                        <a:pt x="12" y="7"/>
                        <a:pt x="18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3" name="Google Shape;1563;p40"/>
                <p:cNvSpPr/>
                <p:nvPr/>
              </p:nvSpPr>
              <p:spPr>
                <a:xfrm>
                  <a:off x="8857800" y="4058640"/>
                  <a:ext cx="4680" cy="3240"/>
                </a:xfrm>
                <a:custGeom>
                  <a:rect b="b" l="l" r="r" t="t"/>
                  <a:pathLst>
                    <a:path extrusionOk="0" h="9" w="13">
                      <a:moveTo>
                        <a:pt x="1" y="8"/>
                      </a:moveTo>
                      <a:cubicBezTo>
                        <a:pt x="5" y="5"/>
                        <a:pt x="8" y="3"/>
                        <a:pt x="12" y="2"/>
                      </a:cubicBezTo>
                      <a:cubicBezTo>
                        <a:pt x="13" y="1"/>
                        <a:pt x="13" y="0"/>
                        <a:pt x="12" y="0"/>
                      </a:cubicBezTo>
                      <a:cubicBezTo>
                        <a:pt x="8" y="1"/>
                        <a:pt x="4" y="3"/>
                        <a:pt x="0" y="6"/>
                      </a:cubicBezTo>
                      <a:cubicBezTo>
                        <a:pt x="-1" y="7"/>
                        <a:pt x="0" y="9"/>
                        <a:pt x="1" y="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4" name="Google Shape;1564;p40"/>
                <p:cNvSpPr/>
                <p:nvPr/>
              </p:nvSpPr>
              <p:spPr>
                <a:xfrm>
                  <a:off x="8783280" y="4118040"/>
                  <a:ext cx="47160" cy="23400"/>
                </a:xfrm>
                <a:custGeom>
                  <a:rect b="b" l="l" r="r" t="t"/>
                  <a:pathLst>
                    <a:path extrusionOk="0" h="65" w="131">
                      <a:moveTo>
                        <a:pt x="128" y="0"/>
                      </a:moveTo>
                      <a:cubicBezTo>
                        <a:pt x="85" y="17"/>
                        <a:pt x="42" y="39"/>
                        <a:pt x="1" y="61"/>
                      </a:cubicBezTo>
                      <a:cubicBezTo>
                        <a:pt x="-2" y="62"/>
                        <a:pt x="0" y="66"/>
                        <a:pt x="3" y="65"/>
                      </a:cubicBezTo>
                      <a:cubicBezTo>
                        <a:pt x="45" y="46"/>
                        <a:pt x="89" y="27"/>
                        <a:pt x="130" y="4"/>
                      </a:cubicBezTo>
                      <a:cubicBezTo>
                        <a:pt x="132" y="3"/>
                        <a:pt x="131" y="-1"/>
                        <a:pt x="1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5" name="Google Shape;1565;p40"/>
                <p:cNvSpPr/>
                <p:nvPr/>
              </p:nvSpPr>
              <p:spPr>
                <a:xfrm>
                  <a:off x="8821080" y="4114440"/>
                  <a:ext cx="8280" cy="4680"/>
                </a:xfrm>
                <a:custGeom>
                  <a:rect b="b" l="l" r="r" t="t"/>
                  <a:pathLst>
                    <a:path extrusionOk="0" h="13" w="23">
                      <a:moveTo>
                        <a:pt x="22" y="4"/>
                      </a:moveTo>
                      <a:cubicBezTo>
                        <a:pt x="24" y="2"/>
                        <a:pt x="22" y="-1"/>
                        <a:pt x="20" y="0"/>
                      </a:cubicBezTo>
                      <a:cubicBezTo>
                        <a:pt x="14" y="3"/>
                        <a:pt x="7" y="5"/>
                        <a:pt x="1" y="9"/>
                      </a:cubicBezTo>
                      <a:cubicBezTo>
                        <a:pt x="-1" y="10"/>
                        <a:pt x="0" y="13"/>
                        <a:pt x="3" y="13"/>
                      </a:cubicBezTo>
                      <a:cubicBezTo>
                        <a:pt x="9" y="10"/>
                        <a:pt x="16" y="7"/>
                        <a:pt x="22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6" name="Google Shape;1566;p40"/>
                <p:cNvSpPr/>
                <p:nvPr/>
              </p:nvSpPr>
              <p:spPr>
                <a:xfrm>
                  <a:off x="8746200" y="4088160"/>
                  <a:ext cx="99720" cy="36360"/>
                </a:xfrm>
                <a:custGeom>
                  <a:rect b="b" l="l" r="r" t="t"/>
                  <a:pathLst>
                    <a:path extrusionOk="0" h="101" w="277">
                      <a:moveTo>
                        <a:pt x="3" y="101"/>
                      </a:moveTo>
                      <a:cubicBezTo>
                        <a:pt x="93" y="69"/>
                        <a:pt x="188" y="45"/>
                        <a:pt x="275" y="5"/>
                      </a:cubicBezTo>
                      <a:cubicBezTo>
                        <a:pt x="278" y="4"/>
                        <a:pt x="276" y="-1"/>
                        <a:pt x="273" y="0"/>
                      </a:cubicBezTo>
                      <a:cubicBezTo>
                        <a:pt x="182" y="29"/>
                        <a:pt x="92" y="62"/>
                        <a:pt x="2" y="96"/>
                      </a:cubicBezTo>
                      <a:cubicBezTo>
                        <a:pt x="-1" y="97"/>
                        <a:pt x="0" y="102"/>
                        <a:pt x="3" y="1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7" name="Google Shape;1567;p40"/>
                <p:cNvSpPr/>
                <p:nvPr/>
              </p:nvSpPr>
              <p:spPr>
                <a:xfrm>
                  <a:off x="8803440" y="4082400"/>
                  <a:ext cx="36360" cy="12240"/>
                </a:xfrm>
                <a:custGeom>
                  <a:rect b="b" l="l" r="r" t="t"/>
                  <a:pathLst>
                    <a:path extrusionOk="0" h="34" w="101">
                      <a:moveTo>
                        <a:pt x="99" y="5"/>
                      </a:moveTo>
                      <a:cubicBezTo>
                        <a:pt x="102" y="4"/>
                        <a:pt x="101" y="-1"/>
                        <a:pt x="98" y="0"/>
                      </a:cubicBezTo>
                      <a:cubicBezTo>
                        <a:pt x="65" y="8"/>
                        <a:pt x="33" y="16"/>
                        <a:pt x="1" y="30"/>
                      </a:cubicBezTo>
                      <a:cubicBezTo>
                        <a:pt x="-1" y="31"/>
                        <a:pt x="1" y="35"/>
                        <a:pt x="3" y="34"/>
                      </a:cubicBezTo>
                      <a:cubicBezTo>
                        <a:pt x="35" y="24"/>
                        <a:pt x="67" y="13"/>
                        <a:pt x="99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8" name="Google Shape;1568;p40"/>
                <p:cNvSpPr/>
                <p:nvPr/>
              </p:nvSpPr>
              <p:spPr>
                <a:xfrm>
                  <a:off x="8757000" y="4088160"/>
                  <a:ext cx="37800" cy="17280"/>
                </a:xfrm>
                <a:custGeom>
                  <a:rect b="b" l="l" r="r" t="t"/>
                  <a:pathLst>
                    <a:path extrusionOk="0" h="48" w="105">
                      <a:moveTo>
                        <a:pt x="104" y="4"/>
                      </a:moveTo>
                      <a:cubicBezTo>
                        <a:pt x="106" y="3"/>
                        <a:pt x="105" y="-1"/>
                        <a:pt x="103" y="0"/>
                      </a:cubicBezTo>
                      <a:cubicBezTo>
                        <a:pt x="69" y="14"/>
                        <a:pt x="37" y="32"/>
                        <a:pt x="2" y="43"/>
                      </a:cubicBezTo>
                      <a:cubicBezTo>
                        <a:pt x="-1" y="44"/>
                        <a:pt x="0" y="49"/>
                        <a:pt x="3" y="48"/>
                      </a:cubicBezTo>
                      <a:cubicBezTo>
                        <a:pt x="38" y="36"/>
                        <a:pt x="71" y="19"/>
                        <a:pt x="104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9" name="Google Shape;1569;p40"/>
                <p:cNvSpPr/>
                <p:nvPr/>
              </p:nvSpPr>
              <p:spPr>
                <a:xfrm>
                  <a:off x="8711280" y="3925080"/>
                  <a:ext cx="156240" cy="28800"/>
                </a:xfrm>
                <a:custGeom>
                  <a:rect b="b" l="l" r="r" t="t"/>
                  <a:pathLst>
                    <a:path extrusionOk="0" h="80" w="434">
                      <a:moveTo>
                        <a:pt x="2" y="80"/>
                      </a:moveTo>
                      <a:cubicBezTo>
                        <a:pt x="145" y="52"/>
                        <a:pt x="289" y="28"/>
                        <a:pt x="432" y="4"/>
                      </a:cubicBezTo>
                      <a:cubicBezTo>
                        <a:pt x="434" y="3"/>
                        <a:pt x="434" y="0"/>
                        <a:pt x="432" y="0"/>
                      </a:cubicBezTo>
                      <a:cubicBezTo>
                        <a:pt x="288" y="9"/>
                        <a:pt x="142" y="46"/>
                        <a:pt x="1" y="77"/>
                      </a:cubicBezTo>
                      <a:cubicBezTo>
                        <a:pt x="0" y="78"/>
                        <a:pt x="0" y="80"/>
                        <a:pt x="2" y="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0" name="Google Shape;1570;p40"/>
                <p:cNvSpPr/>
                <p:nvPr/>
              </p:nvSpPr>
              <p:spPr>
                <a:xfrm>
                  <a:off x="8603280" y="3951720"/>
                  <a:ext cx="241920" cy="54000"/>
                </a:xfrm>
                <a:custGeom>
                  <a:rect b="b" l="l" r="r" t="t"/>
                  <a:pathLst>
                    <a:path extrusionOk="0" h="150" w="672">
                      <a:moveTo>
                        <a:pt x="1" y="149"/>
                      </a:moveTo>
                      <a:cubicBezTo>
                        <a:pt x="109" y="118"/>
                        <a:pt x="215" y="91"/>
                        <a:pt x="325" y="72"/>
                      </a:cubicBezTo>
                      <a:cubicBezTo>
                        <a:pt x="440" y="52"/>
                        <a:pt x="559" y="41"/>
                        <a:pt x="670" y="5"/>
                      </a:cubicBezTo>
                      <a:cubicBezTo>
                        <a:pt x="673" y="4"/>
                        <a:pt x="672" y="-1"/>
                        <a:pt x="669" y="0"/>
                      </a:cubicBezTo>
                      <a:cubicBezTo>
                        <a:pt x="553" y="20"/>
                        <a:pt x="439" y="44"/>
                        <a:pt x="323" y="64"/>
                      </a:cubicBezTo>
                      <a:cubicBezTo>
                        <a:pt x="212" y="83"/>
                        <a:pt x="107" y="112"/>
                        <a:pt x="1" y="148"/>
                      </a:cubicBezTo>
                      <a:cubicBezTo>
                        <a:pt x="0" y="148"/>
                        <a:pt x="0" y="150"/>
                        <a:pt x="1" y="150"/>
                      </a:cubicBezTo>
                      <a:lnTo>
                        <a:pt x="1" y="14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9000" lIns="90000" spcFirstLastPara="1" rIns="90000" wrap="square" tIns="9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1" name="Google Shape;1571;p40"/>
                <p:cNvSpPr/>
                <p:nvPr/>
              </p:nvSpPr>
              <p:spPr>
                <a:xfrm>
                  <a:off x="8501760" y="3931200"/>
                  <a:ext cx="237960" cy="72360"/>
                </a:xfrm>
                <a:custGeom>
                  <a:rect b="b" l="l" r="r" t="t"/>
                  <a:pathLst>
                    <a:path extrusionOk="0" h="201" w="661">
                      <a:moveTo>
                        <a:pt x="659" y="0"/>
                      </a:moveTo>
                      <a:cubicBezTo>
                        <a:pt x="542" y="19"/>
                        <a:pt x="427" y="57"/>
                        <a:pt x="312" y="86"/>
                      </a:cubicBezTo>
                      <a:cubicBezTo>
                        <a:pt x="204" y="114"/>
                        <a:pt x="97" y="144"/>
                        <a:pt x="0" y="198"/>
                      </a:cubicBezTo>
                      <a:cubicBezTo>
                        <a:pt x="-1" y="199"/>
                        <a:pt x="0" y="201"/>
                        <a:pt x="1" y="200"/>
                      </a:cubicBezTo>
                      <a:cubicBezTo>
                        <a:pt x="99" y="150"/>
                        <a:pt x="207" y="121"/>
                        <a:pt x="314" y="93"/>
                      </a:cubicBezTo>
                      <a:cubicBezTo>
                        <a:pt x="429" y="64"/>
                        <a:pt x="544" y="30"/>
                        <a:pt x="660" y="3"/>
                      </a:cubicBezTo>
                      <a:cubicBezTo>
                        <a:pt x="662" y="3"/>
                        <a:pt x="661" y="-1"/>
                        <a:pt x="6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7350" lIns="90000" spcFirstLastPara="1" rIns="90000" wrap="square" tIns="273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2" name="Google Shape;1572;p40"/>
                <p:cNvSpPr/>
                <p:nvPr/>
              </p:nvSpPr>
              <p:spPr>
                <a:xfrm>
                  <a:off x="8474040" y="3955680"/>
                  <a:ext cx="214560" cy="85680"/>
                </a:xfrm>
                <a:custGeom>
                  <a:rect b="b" l="l" r="r" t="t"/>
                  <a:pathLst>
                    <a:path extrusionOk="0" h="238" w="596">
                      <a:moveTo>
                        <a:pt x="592" y="0"/>
                      </a:moveTo>
                      <a:cubicBezTo>
                        <a:pt x="406" y="26"/>
                        <a:pt x="246" y="145"/>
                        <a:pt x="65" y="190"/>
                      </a:cubicBezTo>
                      <a:cubicBezTo>
                        <a:pt x="64" y="190"/>
                        <a:pt x="64" y="192"/>
                        <a:pt x="65" y="191"/>
                      </a:cubicBezTo>
                      <a:cubicBezTo>
                        <a:pt x="88" y="186"/>
                        <a:pt x="111" y="180"/>
                        <a:pt x="134" y="174"/>
                      </a:cubicBezTo>
                      <a:cubicBezTo>
                        <a:pt x="89" y="192"/>
                        <a:pt x="45" y="214"/>
                        <a:pt x="1" y="236"/>
                      </a:cubicBezTo>
                      <a:cubicBezTo>
                        <a:pt x="-1" y="236"/>
                        <a:pt x="1" y="239"/>
                        <a:pt x="3" y="238"/>
                      </a:cubicBezTo>
                      <a:cubicBezTo>
                        <a:pt x="56" y="214"/>
                        <a:pt x="109" y="190"/>
                        <a:pt x="162" y="167"/>
                      </a:cubicBezTo>
                      <a:cubicBezTo>
                        <a:pt x="163" y="167"/>
                        <a:pt x="163" y="165"/>
                        <a:pt x="163" y="164"/>
                      </a:cubicBezTo>
                      <a:cubicBezTo>
                        <a:pt x="308" y="116"/>
                        <a:pt x="443" y="39"/>
                        <a:pt x="594" y="5"/>
                      </a:cubicBezTo>
                      <a:cubicBezTo>
                        <a:pt x="597" y="4"/>
                        <a:pt x="595" y="0"/>
                        <a:pt x="5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0675" lIns="90000" spcFirstLastPara="1" rIns="90000" wrap="square" tIns="406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3" name="Google Shape;1573;p40"/>
                <p:cNvSpPr/>
                <p:nvPr/>
              </p:nvSpPr>
              <p:spPr>
                <a:xfrm>
                  <a:off x="8610840" y="3985560"/>
                  <a:ext cx="37800" cy="12600"/>
                </a:xfrm>
                <a:custGeom>
                  <a:rect b="b" l="l" r="r" t="t"/>
                  <a:pathLst>
                    <a:path extrusionOk="0" h="35" w="105">
                      <a:moveTo>
                        <a:pt x="103" y="4"/>
                      </a:moveTo>
                      <a:cubicBezTo>
                        <a:pt x="106" y="3"/>
                        <a:pt x="105" y="0"/>
                        <a:pt x="102" y="0"/>
                      </a:cubicBezTo>
                      <a:cubicBezTo>
                        <a:pt x="68" y="7"/>
                        <a:pt x="35" y="19"/>
                        <a:pt x="2" y="31"/>
                      </a:cubicBezTo>
                      <a:cubicBezTo>
                        <a:pt x="-1" y="32"/>
                        <a:pt x="0" y="35"/>
                        <a:pt x="2" y="34"/>
                      </a:cubicBezTo>
                      <a:cubicBezTo>
                        <a:pt x="36" y="24"/>
                        <a:pt x="70" y="14"/>
                        <a:pt x="103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4" name="Google Shape;1574;p40"/>
                <p:cNvSpPr/>
                <p:nvPr/>
              </p:nvSpPr>
              <p:spPr>
                <a:xfrm>
                  <a:off x="8652960" y="3953160"/>
                  <a:ext cx="222840" cy="58320"/>
                </a:xfrm>
                <a:custGeom>
                  <a:rect b="b" l="l" r="r" t="t"/>
                  <a:pathLst>
                    <a:path extrusionOk="0" h="162" w="619">
                      <a:moveTo>
                        <a:pt x="315" y="92"/>
                      </a:moveTo>
                      <a:cubicBezTo>
                        <a:pt x="209" y="108"/>
                        <a:pt x="103" y="122"/>
                        <a:pt x="1" y="159"/>
                      </a:cubicBezTo>
                      <a:cubicBezTo>
                        <a:pt x="0" y="159"/>
                        <a:pt x="0" y="162"/>
                        <a:pt x="2" y="161"/>
                      </a:cubicBezTo>
                      <a:cubicBezTo>
                        <a:pt x="104" y="126"/>
                        <a:pt x="210" y="115"/>
                        <a:pt x="317" y="100"/>
                      </a:cubicBezTo>
                      <a:cubicBezTo>
                        <a:pt x="424" y="85"/>
                        <a:pt x="519" y="50"/>
                        <a:pt x="617" y="5"/>
                      </a:cubicBezTo>
                      <a:cubicBezTo>
                        <a:pt x="620" y="3"/>
                        <a:pt x="618" y="-1"/>
                        <a:pt x="615" y="0"/>
                      </a:cubicBezTo>
                      <a:cubicBezTo>
                        <a:pt x="568" y="15"/>
                        <a:pt x="523" y="37"/>
                        <a:pt x="476" y="54"/>
                      </a:cubicBezTo>
                      <a:cubicBezTo>
                        <a:pt x="424" y="74"/>
                        <a:pt x="370" y="84"/>
                        <a:pt x="315" y="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3300" lIns="90000" spcFirstLastPara="1" rIns="90000" wrap="square" tIns="13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5" name="Google Shape;1575;p40"/>
                <p:cNvSpPr/>
                <p:nvPr/>
              </p:nvSpPr>
              <p:spPr>
                <a:xfrm>
                  <a:off x="8566920" y="3913560"/>
                  <a:ext cx="123480" cy="46080"/>
                </a:xfrm>
                <a:custGeom>
                  <a:rect b="b" l="l" r="r" t="t"/>
                  <a:pathLst>
                    <a:path extrusionOk="0" h="128" w="343">
                      <a:moveTo>
                        <a:pt x="4" y="128"/>
                      </a:moveTo>
                      <a:cubicBezTo>
                        <a:pt x="114" y="77"/>
                        <a:pt x="226" y="37"/>
                        <a:pt x="342" y="4"/>
                      </a:cubicBezTo>
                      <a:cubicBezTo>
                        <a:pt x="344" y="3"/>
                        <a:pt x="343" y="-1"/>
                        <a:pt x="341" y="0"/>
                      </a:cubicBezTo>
                      <a:cubicBezTo>
                        <a:pt x="223" y="26"/>
                        <a:pt x="110" y="73"/>
                        <a:pt x="1" y="123"/>
                      </a:cubicBezTo>
                      <a:cubicBezTo>
                        <a:pt x="-2" y="125"/>
                        <a:pt x="1" y="129"/>
                        <a:pt x="4" y="1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075" lIns="90000" spcFirstLastPara="1" rIns="90000" wrap="square" tIns="10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6" name="Google Shape;1576;p40"/>
                <p:cNvSpPr/>
                <p:nvPr/>
              </p:nvSpPr>
              <p:spPr>
                <a:xfrm>
                  <a:off x="8622000" y="3913200"/>
                  <a:ext cx="52560" cy="18360"/>
                </a:xfrm>
                <a:custGeom>
                  <a:rect b="b" l="l" r="r" t="t"/>
                  <a:pathLst>
                    <a:path extrusionOk="0" h="51" w="146">
                      <a:moveTo>
                        <a:pt x="2" y="50"/>
                      </a:moveTo>
                      <a:cubicBezTo>
                        <a:pt x="49" y="35"/>
                        <a:pt x="98" y="21"/>
                        <a:pt x="145" y="3"/>
                      </a:cubicBezTo>
                      <a:cubicBezTo>
                        <a:pt x="147" y="2"/>
                        <a:pt x="146" y="-1"/>
                        <a:pt x="144" y="0"/>
                      </a:cubicBezTo>
                      <a:cubicBezTo>
                        <a:pt x="97" y="18"/>
                        <a:pt x="48" y="30"/>
                        <a:pt x="1" y="48"/>
                      </a:cubicBezTo>
                      <a:cubicBezTo>
                        <a:pt x="-1" y="48"/>
                        <a:pt x="0" y="51"/>
                        <a:pt x="2" y="5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7" name="Google Shape;1577;p40"/>
                <p:cNvSpPr/>
                <p:nvPr/>
              </p:nvSpPr>
              <p:spPr>
                <a:xfrm>
                  <a:off x="8454600" y="3998160"/>
                  <a:ext cx="88200" cy="44280"/>
                </a:xfrm>
                <a:custGeom>
                  <a:rect b="b" l="l" r="r" t="t"/>
                  <a:pathLst>
                    <a:path extrusionOk="0" h="123" w="245">
                      <a:moveTo>
                        <a:pt x="3" y="123"/>
                      </a:moveTo>
                      <a:cubicBezTo>
                        <a:pt x="73" y="65"/>
                        <a:pt x="160" y="37"/>
                        <a:pt x="244" y="5"/>
                      </a:cubicBezTo>
                      <a:cubicBezTo>
                        <a:pt x="246" y="3"/>
                        <a:pt x="245" y="-1"/>
                        <a:pt x="242" y="0"/>
                      </a:cubicBezTo>
                      <a:cubicBezTo>
                        <a:pt x="156" y="26"/>
                        <a:pt x="69" y="61"/>
                        <a:pt x="0" y="120"/>
                      </a:cubicBezTo>
                      <a:cubicBezTo>
                        <a:pt x="-2" y="121"/>
                        <a:pt x="1" y="124"/>
                        <a:pt x="3" y="122"/>
                      </a:cubicBezTo>
                      <a:lnTo>
                        <a:pt x="3" y="1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8" name="Google Shape;1578;p40"/>
                <p:cNvSpPr/>
                <p:nvPr/>
              </p:nvSpPr>
              <p:spPr>
                <a:xfrm>
                  <a:off x="8535600" y="3986280"/>
                  <a:ext cx="33480" cy="10440"/>
                </a:xfrm>
                <a:custGeom>
                  <a:rect b="b" l="l" r="r" t="t"/>
                  <a:pathLst>
                    <a:path extrusionOk="0" h="29" w="93">
                      <a:moveTo>
                        <a:pt x="92" y="2"/>
                      </a:moveTo>
                      <a:cubicBezTo>
                        <a:pt x="93" y="2"/>
                        <a:pt x="93" y="0"/>
                        <a:pt x="92" y="0"/>
                      </a:cubicBezTo>
                      <a:cubicBezTo>
                        <a:pt x="60" y="5"/>
                        <a:pt x="30" y="13"/>
                        <a:pt x="0" y="25"/>
                      </a:cubicBezTo>
                      <a:cubicBezTo>
                        <a:pt x="-1" y="26"/>
                        <a:pt x="-1" y="29"/>
                        <a:pt x="1" y="28"/>
                      </a:cubicBezTo>
                      <a:cubicBezTo>
                        <a:pt x="31" y="18"/>
                        <a:pt x="62" y="10"/>
                        <a:pt x="92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9" name="Google Shape;1579;p40"/>
                <p:cNvSpPr/>
                <p:nvPr/>
              </p:nvSpPr>
              <p:spPr>
                <a:xfrm>
                  <a:off x="8453520" y="3978720"/>
                  <a:ext cx="90720" cy="45720"/>
                </a:xfrm>
                <a:custGeom>
                  <a:rect b="b" l="l" r="r" t="t"/>
                  <a:pathLst>
                    <a:path extrusionOk="0" h="127" w="252">
                      <a:moveTo>
                        <a:pt x="3" y="127"/>
                      </a:moveTo>
                      <a:cubicBezTo>
                        <a:pt x="82" y="78"/>
                        <a:pt x="164" y="38"/>
                        <a:pt x="250" y="4"/>
                      </a:cubicBezTo>
                      <a:cubicBezTo>
                        <a:pt x="252" y="3"/>
                        <a:pt x="252" y="-1"/>
                        <a:pt x="249" y="0"/>
                      </a:cubicBezTo>
                      <a:cubicBezTo>
                        <a:pt x="160" y="27"/>
                        <a:pt x="78" y="72"/>
                        <a:pt x="1" y="124"/>
                      </a:cubicBezTo>
                      <a:cubicBezTo>
                        <a:pt x="-1" y="125"/>
                        <a:pt x="1" y="128"/>
                        <a:pt x="3" y="12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700" lIns="90000" spcFirstLastPara="1" rIns="90000" wrap="square" tIns="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0" name="Google Shape;1580;p40"/>
                <p:cNvSpPr/>
                <p:nvPr/>
              </p:nvSpPr>
              <p:spPr>
                <a:xfrm>
                  <a:off x="8541720" y="3968640"/>
                  <a:ext cx="25200" cy="7920"/>
                </a:xfrm>
                <a:custGeom>
                  <a:rect b="b" l="l" r="r" t="t"/>
                  <a:pathLst>
                    <a:path extrusionOk="0" h="22" w="70">
                      <a:moveTo>
                        <a:pt x="3" y="22"/>
                      </a:moveTo>
                      <a:cubicBezTo>
                        <a:pt x="24" y="15"/>
                        <a:pt x="45" y="6"/>
                        <a:pt x="68" y="3"/>
                      </a:cubicBezTo>
                      <a:cubicBezTo>
                        <a:pt x="70" y="3"/>
                        <a:pt x="70" y="0"/>
                        <a:pt x="68" y="0"/>
                      </a:cubicBezTo>
                      <a:cubicBezTo>
                        <a:pt x="44" y="1"/>
                        <a:pt x="23" y="10"/>
                        <a:pt x="2" y="18"/>
                      </a:cubicBezTo>
                      <a:cubicBezTo>
                        <a:pt x="-1" y="19"/>
                        <a:pt x="0" y="22"/>
                        <a:pt x="3" y="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1" name="Google Shape;1581;p40"/>
                <p:cNvSpPr/>
                <p:nvPr/>
              </p:nvSpPr>
              <p:spPr>
                <a:xfrm>
                  <a:off x="8546400" y="3933000"/>
                  <a:ext cx="61920" cy="33120"/>
                </a:xfrm>
                <a:custGeom>
                  <a:rect b="b" l="l" r="r" t="t"/>
                  <a:pathLst>
                    <a:path extrusionOk="0" h="92" w="172">
                      <a:moveTo>
                        <a:pt x="171" y="4"/>
                      </a:moveTo>
                      <a:cubicBezTo>
                        <a:pt x="173" y="3"/>
                        <a:pt x="172" y="-1"/>
                        <a:pt x="169" y="0"/>
                      </a:cubicBezTo>
                      <a:cubicBezTo>
                        <a:pt x="109" y="22"/>
                        <a:pt x="57" y="61"/>
                        <a:pt x="1" y="90"/>
                      </a:cubicBezTo>
                      <a:cubicBezTo>
                        <a:pt x="0" y="91"/>
                        <a:pt x="0" y="92"/>
                        <a:pt x="1" y="92"/>
                      </a:cubicBezTo>
                      <a:cubicBezTo>
                        <a:pt x="61" y="69"/>
                        <a:pt x="114" y="32"/>
                        <a:pt x="171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2" name="Google Shape;1582;p40"/>
                <p:cNvSpPr/>
                <p:nvPr/>
              </p:nvSpPr>
              <p:spPr>
                <a:xfrm>
                  <a:off x="8582760" y="3926160"/>
                  <a:ext cx="32400" cy="14760"/>
                </a:xfrm>
                <a:custGeom>
                  <a:rect b="b" l="l" r="r" t="t"/>
                  <a:pathLst>
                    <a:path extrusionOk="0" h="41" w="90">
                      <a:moveTo>
                        <a:pt x="3" y="41"/>
                      </a:moveTo>
                      <a:cubicBezTo>
                        <a:pt x="32" y="29"/>
                        <a:pt x="59" y="14"/>
                        <a:pt x="89" y="4"/>
                      </a:cubicBezTo>
                      <a:cubicBezTo>
                        <a:pt x="91" y="3"/>
                        <a:pt x="90" y="-1"/>
                        <a:pt x="88" y="0"/>
                      </a:cubicBezTo>
                      <a:cubicBezTo>
                        <a:pt x="57" y="8"/>
                        <a:pt x="30" y="24"/>
                        <a:pt x="1" y="36"/>
                      </a:cubicBezTo>
                      <a:cubicBezTo>
                        <a:pt x="-1" y="37"/>
                        <a:pt x="1" y="41"/>
                        <a:pt x="3" y="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3" name="Google Shape;1583;p40"/>
                <p:cNvSpPr/>
                <p:nvPr/>
              </p:nvSpPr>
              <p:spPr>
                <a:xfrm>
                  <a:off x="8611200" y="3920040"/>
                  <a:ext cx="114840" cy="37800"/>
                </a:xfrm>
                <a:custGeom>
                  <a:rect b="b" l="l" r="r" t="t"/>
                  <a:pathLst>
                    <a:path extrusionOk="0" h="105" w="319">
                      <a:moveTo>
                        <a:pt x="3" y="104"/>
                      </a:moveTo>
                      <a:cubicBezTo>
                        <a:pt x="44" y="74"/>
                        <a:pt x="95" y="64"/>
                        <a:pt x="144" y="54"/>
                      </a:cubicBezTo>
                      <a:cubicBezTo>
                        <a:pt x="202" y="42"/>
                        <a:pt x="262" y="27"/>
                        <a:pt x="317" y="4"/>
                      </a:cubicBezTo>
                      <a:cubicBezTo>
                        <a:pt x="320" y="3"/>
                        <a:pt x="319" y="-1"/>
                        <a:pt x="316" y="0"/>
                      </a:cubicBezTo>
                      <a:cubicBezTo>
                        <a:pt x="254" y="15"/>
                        <a:pt x="194" y="35"/>
                        <a:pt x="132" y="49"/>
                      </a:cubicBezTo>
                      <a:cubicBezTo>
                        <a:pt x="86" y="60"/>
                        <a:pt x="39" y="72"/>
                        <a:pt x="1" y="102"/>
                      </a:cubicBezTo>
                      <a:cubicBezTo>
                        <a:pt x="-1" y="103"/>
                        <a:pt x="1" y="105"/>
                        <a:pt x="3" y="1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4" name="Google Shape;1584;p40"/>
                <p:cNvSpPr/>
                <p:nvPr/>
              </p:nvSpPr>
              <p:spPr>
                <a:xfrm>
                  <a:off x="8707320" y="3915000"/>
                  <a:ext cx="19080" cy="4680"/>
                </a:xfrm>
                <a:custGeom>
                  <a:rect b="b" l="l" r="r" t="t"/>
                  <a:pathLst>
                    <a:path extrusionOk="0" h="13" w="53">
                      <a:moveTo>
                        <a:pt x="3" y="13"/>
                      </a:moveTo>
                      <a:cubicBezTo>
                        <a:pt x="19" y="10"/>
                        <a:pt x="35" y="8"/>
                        <a:pt x="51" y="3"/>
                      </a:cubicBezTo>
                      <a:cubicBezTo>
                        <a:pt x="54" y="3"/>
                        <a:pt x="53" y="-1"/>
                        <a:pt x="50" y="0"/>
                      </a:cubicBezTo>
                      <a:cubicBezTo>
                        <a:pt x="34" y="2"/>
                        <a:pt x="18" y="5"/>
                        <a:pt x="2" y="9"/>
                      </a:cubicBezTo>
                      <a:cubicBezTo>
                        <a:pt x="-1" y="10"/>
                        <a:pt x="0" y="14"/>
                        <a:pt x="3" y="1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>
                  <a:off x="8737920" y="3900240"/>
                  <a:ext cx="71280" cy="14760"/>
                </a:xfrm>
                <a:custGeom>
                  <a:rect b="b" l="l" r="r" t="t"/>
                  <a:pathLst>
                    <a:path extrusionOk="0" h="41" w="198">
                      <a:moveTo>
                        <a:pt x="1" y="41"/>
                      </a:moveTo>
                      <a:cubicBezTo>
                        <a:pt x="61" y="17"/>
                        <a:pt x="133" y="20"/>
                        <a:pt x="196" y="4"/>
                      </a:cubicBezTo>
                      <a:cubicBezTo>
                        <a:pt x="198" y="4"/>
                        <a:pt x="198" y="0"/>
                        <a:pt x="195" y="0"/>
                      </a:cubicBezTo>
                      <a:cubicBezTo>
                        <a:pt x="160" y="4"/>
                        <a:pt x="126" y="11"/>
                        <a:pt x="92" y="17"/>
                      </a:cubicBezTo>
                      <a:cubicBezTo>
                        <a:pt x="61" y="22"/>
                        <a:pt x="29" y="25"/>
                        <a:pt x="0" y="39"/>
                      </a:cubicBezTo>
                      <a:cubicBezTo>
                        <a:pt x="-1" y="40"/>
                        <a:pt x="0" y="41"/>
                        <a:pt x="1" y="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6" name="Google Shape;1586;p40"/>
                <p:cNvSpPr/>
                <p:nvPr/>
              </p:nvSpPr>
              <p:spPr>
                <a:xfrm>
                  <a:off x="8730000" y="3868200"/>
                  <a:ext cx="73080" cy="30960"/>
                </a:xfrm>
                <a:custGeom>
                  <a:rect b="b" l="l" r="r" t="t"/>
                  <a:pathLst>
                    <a:path extrusionOk="0" h="86" w="203">
                      <a:moveTo>
                        <a:pt x="2" y="85"/>
                      </a:moveTo>
                      <a:cubicBezTo>
                        <a:pt x="71" y="69"/>
                        <a:pt x="140" y="42"/>
                        <a:pt x="202" y="5"/>
                      </a:cubicBezTo>
                      <a:cubicBezTo>
                        <a:pt x="205" y="3"/>
                        <a:pt x="202" y="-1"/>
                        <a:pt x="199" y="0"/>
                      </a:cubicBezTo>
                      <a:cubicBezTo>
                        <a:pt x="133" y="29"/>
                        <a:pt x="70" y="63"/>
                        <a:pt x="1" y="83"/>
                      </a:cubicBezTo>
                      <a:cubicBezTo>
                        <a:pt x="-1" y="83"/>
                        <a:pt x="0" y="86"/>
                        <a:pt x="2" y="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7" name="Google Shape;1587;p40"/>
                <p:cNvSpPr/>
                <p:nvPr/>
              </p:nvSpPr>
              <p:spPr>
                <a:xfrm>
                  <a:off x="8796600" y="3863880"/>
                  <a:ext cx="20520" cy="12240"/>
                </a:xfrm>
                <a:custGeom>
                  <a:rect b="b" l="l" r="r" t="t"/>
                  <a:pathLst>
                    <a:path extrusionOk="0" h="34" w="57">
                      <a:moveTo>
                        <a:pt x="3" y="33"/>
                      </a:moveTo>
                      <a:cubicBezTo>
                        <a:pt x="21" y="24"/>
                        <a:pt x="38" y="12"/>
                        <a:pt x="56" y="2"/>
                      </a:cubicBezTo>
                      <a:cubicBezTo>
                        <a:pt x="57" y="2"/>
                        <a:pt x="56" y="0"/>
                        <a:pt x="55" y="0"/>
                      </a:cubicBezTo>
                      <a:cubicBezTo>
                        <a:pt x="37" y="10"/>
                        <a:pt x="19" y="20"/>
                        <a:pt x="1" y="30"/>
                      </a:cubicBezTo>
                      <a:cubicBezTo>
                        <a:pt x="-1" y="31"/>
                        <a:pt x="1" y="34"/>
                        <a:pt x="3" y="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8" name="Google Shape;1588;p40"/>
                <p:cNvSpPr/>
                <p:nvPr/>
              </p:nvSpPr>
              <p:spPr>
                <a:xfrm>
                  <a:off x="8101800" y="4071960"/>
                  <a:ext cx="222480" cy="25920"/>
                </a:xfrm>
                <a:custGeom>
                  <a:rect b="b" l="l" r="r" t="t"/>
                  <a:pathLst>
                    <a:path extrusionOk="0" h="72" w="618">
                      <a:moveTo>
                        <a:pt x="614" y="0"/>
                      </a:moveTo>
                      <a:cubicBezTo>
                        <a:pt x="510" y="20"/>
                        <a:pt x="409" y="47"/>
                        <a:pt x="304" y="58"/>
                      </a:cubicBezTo>
                      <a:cubicBezTo>
                        <a:pt x="255" y="64"/>
                        <a:pt x="205" y="64"/>
                        <a:pt x="155" y="63"/>
                      </a:cubicBezTo>
                      <a:cubicBezTo>
                        <a:pt x="105" y="61"/>
                        <a:pt x="50" y="65"/>
                        <a:pt x="2" y="53"/>
                      </a:cubicBezTo>
                      <a:cubicBezTo>
                        <a:pt x="0" y="53"/>
                        <a:pt x="-1" y="56"/>
                        <a:pt x="1" y="56"/>
                      </a:cubicBezTo>
                      <a:cubicBezTo>
                        <a:pt x="45" y="69"/>
                        <a:pt x="95" y="67"/>
                        <a:pt x="141" y="70"/>
                      </a:cubicBezTo>
                      <a:cubicBezTo>
                        <a:pt x="195" y="73"/>
                        <a:pt x="250" y="73"/>
                        <a:pt x="304" y="69"/>
                      </a:cubicBezTo>
                      <a:cubicBezTo>
                        <a:pt x="409" y="60"/>
                        <a:pt x="514" y="36"/>
                        <a:pt x="615" y="7"/>
                      </a:cubicBezTo>
                      <a:cubicBezTo>
                        <a:pt x="620" y="6"/>
                        <a:pt x="618" y="-1"/>
                        <a:pt x="613" y="0"/>
                      </a:cubicBezTo>
                      <a:lnTo>
                        <a:pt x="61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9" name="Google Shape;1589;p40"/>
                <p:cNvSpPr/>
                <p:nvPr/>
              </p:nvSpPr>
              <p:spPr>
                <a:xfrm>
                  <a:off x="8314920" y="4064400"/>
                  <a:ext cx="68040" cy="20160"/>
                </a:xfrm>
                <a:custGeom>
                  <a:rect b="b" l="l" r="r" t="t"/>
                  <a:pathLst>
                    <a:path extrusionOk="0" h="56" w="189">
                      <a:moveTo>
                        <a:pt x="1" y="56"/>
                      </a:moveTo>
                      <a:cubicBezTo>
                        <a:pt x="64" y="41"/>
                        <a:pt x="129" y="29"/>
                        <a:pt x="188" y="3"/>
                      </a:cubicBezTo>
                      <a:cubicBezTo>
                        <a:pt x="190" y="2"/>
                        <a:pt x="189" y="0"/>
                        <a:pt x="187" y="0"/>
                      </a:cubicBezTo>
                      <a:cubicBezTo>
                        <a:pt x="127" y="26"/>
                        <a:pt x="63" y="35"/>
                        <a:pt x="0" y="54"/>
                      </a:cubicBezTo>
                      <a:cubicBezTo>
                        <a:pt x="-1" y="54"/>
                        <a:pt x="-1" y="57"/>
                        <a:pt x="1" y="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0" name="Google Shape;1590;p40"/>
                <p:cNvSpPr/>
                <p:nvPr/>
              </p:nvSpPr>
              <p:spPr>
                <a:xfrm>
                  <a:off x="8262000" y="4056840"/>
                  <a:ext cx="84960" cy="21240"/>
                </a:xfrm>
                <a:custGeom>
                  <a:rect b="b" l="l" r="r" t="t"/>
                  <a:pathLst>
                    <a:path extrusionOk="0" h="59" w="236">
                      <a:moveTo>
                        <a:pt x="3" y="59"/>
                      </a:moveTo>
                      <a:cubicBezTo>
                        <a:pt x="79" y="41"/>
                        <a:pt x="157" y="27"/>
                        <a:pt x="234" y="6"/>
                      </a:cubicBezTo>
                      <a:cubicBezTo>
                        <a:pt x="237" y="5"/>
                        <a:pt x="237" y="0"/>
                        <a:pt x="233" y="0"/>
                      </a:cubicBezTo>
                      <a:cubicBezTo>
                        <a:pt x="154" y="9"/>
                        <a:pt x="78" y="34"/>
                        <a:pt x="1" y="54"/>
                      </a:cubicBezTo>
                      <a:cubicBezTo>
                        <a:pt x="-2" y="55"/>
                        <a:pt x="0" y="60"/>
                        <a:pt x="3" y="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1" name="Google Shape;1591;p40"/>
                <p:cNvSpPr/>
                <p:nvPr/>
              </p:nvSpPr>
              <p:spPr>
                <a:xfrm>
                  <a:off x="8362440" y="4055760"/>
                  <a:ext cx="9000" cy="2160"/>
                </a:xfrm>
                <a:custGeom>
                  <a:rect b="b" l="l" r="r" t="t"/>
                  <a:pathLst>
                    <a:path extrusionOk="0" h="6" w="25">
                      <a:moveTo>
                        <a:pt x="2" y="5"/>
                      </a:moveTo>
                      <a:cubicBezTo>
                        <a:pt x="9" y="6"/>
                        <a:pt x="16" y="5"/>
                        <a:pt x="24" y="3"/>
                      </a:cubicBezTo>
                      <a:cubicBezTo>
                        <a:pt x="26" y="2"/>
                        <a:pt x="25" y="-1"/>
                        <a:pt x="23" y="0"/>
                      </a:cubicBezTo>
                      <a:cubicBezTo>
                        <a:pt x="16" y="1"/>
                        <a:pt x="10" y="2"/>
                        <a:pt x="3" y="1"/>
                      </a:cubicBezTo>
                      <a:cubicBezTo>
                        <a:pt x="0" y="0"/>
                        <a:pt x="-1" y="4"/>
                        <a:pt x="2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2" name="Google Shape;1592;p40"/>
                <p:cNvSpPr/>
                <p:nvPr/>
              </p:nvSpPr>
              <p:spPr>
                <a:xfrm>
                  <a:off x="7842240" y="4392360"/>
                  <a:ext cx="182520" cy="170280"/>
                </a:xfrm>
                <a:custGeom>
                  <a:rect b="b" l="l" r="r" t="t"/>
                  <a:pathLst>
                    <a:path extrusionOk="0" h="473" w="507">
                      <a:moveTo>
                        <a:pt x="294" y="260"/>
                      </a:moveTo>
                      <a:cubicBezTo>
                        <a:pt x="382" y="191"/>
                        <a:pt x="457" y="105"/>
                        <a:pt x="506" y="4"/>
                      </a:cubicBezTo>
                      <a:cubicBezTo>
                        <a:pt x="508" y="1"/>
                        <a:pt x="503" y="-2"/>
                        <a:pt x="502" y="1"/>
                      </a:cubicBezTo>
                      <a:cubicBezTo>
                        <a:pt x="432" y="111"/>
                        <a:pt x="355" y="201"/>
                        <a:pt x="248" y="275"/>
                      </a:cubicBezTo>
                      <a:cubicBezTo>
                        <a:pt x="171" y="329"/>
                        <a:pt x="49" y="382"/>
                        <a:pt x="0" y="467"/>
                      </a:cubicBezTo>
                      <a:cubicBezTo>
                        <a:pt x="-2" y="471"/>
                        <a:pt x="4" y="475"/>
                        <a:pt x="7" y="471"/>
                      </a:cubicBezTo>
                      <a:cubicBezTo>
                        <a:pt x="36" y="423"/>
                        <a:pt x="102" y="387"/>
                        <a:pt x="148" y="357"/>
                      </a:cubicBezTo>
                      <a:cubicBezTo>
                        <a:pt x="196" y="324"/>
                        <a:pt x="248" y="296"/>
                        <a:pt x="294" y="2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3" name="Google Shape;1593;p40"/>
                <p:cNvSpPr/>
                <p:nvPr/>
              </p:nvSpPr>
              <p:spPr>
                <a:xfrm>
                  <a:off x="8021520" y="4361040"/>
                  <a:ext cx="15480" cy="58680"/>
                </a:xfrm>
                <a:custGeom>
                  <a:rect b="b" l="l" r="r" t="t"/>
                  <a:pathLst>
                    <a:path extrusionOk="0" h="163" w="43">
                      <a:moveTo>
                        <a:pt x="39" y="1"/>
                      </a:moveTo>
                      <a:cubicBezTo>
                        <a:pt x="39" y="58"/>
                        <a:pt x="24" y="107"/>
                        <a:pt x="0" y="159"/>
                      </a:cubicBezTo>
                      <a:cubicBezTo>
                        <a:pt x="-1" y="162"/>
                        <a:pt x="3" y="164"/>
                        <a:pt x="5" y="161"/>
                      </a:cubicBezTo>
                      <a:cubicBezTo>
                        <a:pt x="37" y="113"/>
                        <a:pt x="48" y="59"/>
                        <a:pt x="41" y="1"/>
                      </a:cubicBezTo>
                      <a:cubicBezTo>
                        <a:pt x="41" y="-1"/>
                        <a:pt x="39" y="-1"/>
                        <a:pt x="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3675" lIns="90000" spcFirstLastPara="1" rIns="90000" wrap="square" tIns="136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4" name="Google Shape;1594;p40"/>
                <p:cNvSpPr/>
                <p:nvPr/>
              </p:nvSpPr>
              <p:spPr>
                <a:xfrm>
                  <a:off x="7898760" y="4436640"/>
                  <a:ext cx="117360" cy="104040"/>
                </a:xfrm>
                <a:custGeom>
                  <a:rect b="b" l="l" r="r" t="t"/>
                  <a:pathLst>
                    <a:path extrusionOk="0" h="289" w="326">
                      <a:moveTo>
                        <a:pt x="322" y="1"/>
                      </a:moveTo>
                      <a:cubicBezTo>
                        <a:pt x="239" y="125"/>
                        <a:pt x="94" y="168"/>
                        <a:pt x="1" y="280"/>
                      </a:cubicBezTo>
                      <a:cubicBezTo>
                        <a:pt x="-3" y="285"/>
                        <a:pt x="3" y="292"/>
                        <a:pt x="8" y="287"/>
                      </a:cubicBezTo>
                      <a:cubicBezTo>
                        <a:pt x="116" y="191"/>
                        <a:pt x="256" y="136"/>
                        <a:pt x="326" y="3"/>
                      </a:cubicBezTo>
                      <a:cubicBezTo>
                        <a:pt x="327" y="1"/>
                        <a:pt x="324" y="-1"/>
                        <a:pt x="3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5" name="Google Shape;1595;p40"/>
                <p:cNvSpPr/>
                <p:nvPr/>
              </p:nvSpPr>
              <p:spPr>
                <a:xfrm>
                  <a:off x="8672760" y="4173120"/>
                  <a:ext cx="275400" cy="117000"/>
                </a:xfrm>
                <a:custGeom>
                  <a:rect b="b" l="l" r="r" t="t"/>
                  <a:pathLst>
                    <a:path extrusionOk="0" h="325" w="765">
                      <a:moveTo>
                        <a:pt x="428" y="144"/>
                      </a:moveTo>
                      <a:cubicBezTo>
                        <a:pt x="490" y="133"/>
                        <a:pt x="552" y="114"/>
                        <a:pt x="612" y="95"/>
                      </a:cubicBezTo>
                      <a:cubicBezTo>
                        <a:pt x="668" y="77"/>
                        <a:pt x="723" y="52"/>
                        <a:pt x="763" y="8"/>
                      </a:cubicBezTo>
                      <a:cubicBezTo>
                        <a:pt x="768" y="3"/>
                        <a:pt x="761" y="-3"/>
                        <a:pt x="757" y="1"/>
                      </a:cubicBezTo>
                      <a:cubicBezTo>
                        <a:pt x="707" y="40"/>
                        <a:pt x="645" y="62"/>
                        <a:pt x="586" y="81"/>
                      </a:cubicBezTo>
                      <a:cubicBezTo>
                        <a:pt x="524" y="101"/>
                        <a:pt x="461" y="121"/>
                        <a:pt x="398" y="136"/>
                      </a:cubicBezTo>
                      <a:cubicBezTo>
                        <a:pt x="325" y="152"/>
                        <a:pt x="253" y="163"/>
                        <a:pt x="185" y="197"/>
                      </a:cubicBezTo>
                      <a:cubicBezTo>
                        <a:pt x="119" y="230"/>
                        <a:pt x="61" y="279"/>
                        <a:pt x="1" y="321"/>
                      </a:cubicBezTo>
                      <a:cubicBezTo>
                        <a:pt x="-1" y="322"/>
                        <a:pt x="1" y="326"/>
                        <a:pt x="3" y="325"/>
                      </a:cubicBezTo>
                      <a:cubicBezTo>
                        <a:pt x="65" y="284"/>
                        <a:pt x="123" y="239"/>
                        <a:pt x="190" y="206"/>
                      </a:cubicBezTo>
                      <a:cubicBezTo>
                        <a:pt x="264" y="169"/>
                        <a:pt x="347" y="160"/>
                        <a:pt x="428" y="145"/>
                      </a:cubicBezTo>
                      <a:lnTo>
                        <a:pt x="428" y="14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6" name="Google Shape;1596;p40"/>
                <p:cNvSpPr/>
                <p:nvPr/>
              </p:nvSpPr>
              <p:spPr>
                <a:xfrm>
                  <a:off x="8622000" y="4216680"/>
                  <a:ext cx="151920" cy="90000"/>
                </a:xfrm>
                <a:custGeom>
                  <a:rect b="b" l="l" r="r" t="t"/>
                  <a:pathLst>
                    <a:path extrusionOk="0" h="250" w="422">
                      <a:moveTo>
                        <a:pt x="419" y="9"/>
                      </a:moveTo>
                      <a:cubicBezTo>
                        <a:pt x="424" y="7"/>
                        <a:pt x="422" y="-1"/>
                        <a:pt x="416" y="0"/>
                      </a:cubicBezTo>
                      <a:cubicBezTo>
                        <a:pt x="257" y="29"/>
                        <a:pt x="112" y="131"/>
                        <a:pt x="1" y="246"/>
                      </a:cubicBezTo>
                      <a:cubicBezTo>
                        <a:pt x="-1" y="248"/>
                        <a:pt x="2" y="251"/>
                        <a:pt x="4" y="249"/>
                      </a:cubicBezTo>
                      <a:cubicBezTo>
                        <a:pt x="63" y="193"/>
                        <a:pt x="127" y="145"/>
                        <a:pt x="199" y="106"/>
                      </a:cubicBezTo>
                      <a:cubicBezTo>
                        <a:pt x="269" y="67"/>
                        <a:pt x="344" y="40"/>
                        <a:pt x="419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7" name="Google Shape;1597;p40"/>
                <p:cNvSpPr/>
                <p:nvPr/>
              </p:nvSpPr>
              <p:spPr>
                <a:xfrm>
                  <a:off x="8801280" y="4205160"/>
                  <a:ext cx="18360" cy="2880"/>
                </a:xfrm>
                <a:custGeom>
                  <a:rect b="b" l="l" r="r" t="t"/>
                  <a:pathLst>
                    <a:path extrusionOk="0" h="8" w="51">
                      <a:moveTo>
                        <a:pt x="2" y="8"/>
                      </a:moveTo>
                      <a:cubicBezTo>
                        <a:pt x="18" y="6"/>
                        <a:pt x="33" y="6"/>
                        <a:pt x="48" y="6"/>
                      </a:cubicBezTo>
                      <a:cubicBezTo>
                        <a:pt x="52" y="6"/>
                        <a:pt x="52" y="0"/>
                        <a:pt x="48" y="0"/>
                      </a:cubicBezTo>
                      <a:cubicBezTo>
                        <a:pt x="33" y="0"/>
                        <a:pt x="17" y="0"/>
                        <a:pt x="2" y="3"/>
                      </a:cubicBezTo>
                      <a:cubicBezTo>
                        <a:pt x="-1" y="3"/>
                        <a:pt x="0" y="8"/>
                        <a:pt x="2" y="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8" name="Google Shape;1598;p40"/>
                <p:cNvSpPr/>
                <p:nvPr/>
              </p:nvSpPr>
              <p:spPr>
                <a:xfrm>
                  <a:off x="8615160" y="4194360"/>
                  <a:ext cx="166320" cy="81000"/>
                </a:xfrm>
                <a:custGeom>
                  <a:rect b="b" l="l" r="r" t="t"/>
                  <a:pathLst>
                    <a:path extrusionOk="0" h="225" w="462">
                      <a:moveTo>
                        <a:pt x="457" y="0"/>
                      </a:moveTo>
                      <a:cubicBezTo>
                        <a:pt x="292" y="31"/>
                        <a:pt x="134" y="120"/>
                        <a:pt x="1" y="220"/>
                      </a:cubicBezTo>
                      <a:cubicBezTo>
                        <a:pt x="-1" y="222"/>
                        <a:pt x="1" y="226"/>
                        <a:pt x="3" y="224"/>
                      </a:cubicBezTo>
                      <a:cubicBezTo>
                        <a:pt x="142" y="126"/>
                        <a:pt x="303" y="70"/>
                        <a:pt x="460" y="7"/>
                      </a:cubicBezTo>
                      <a:cubicBezTo>
                        <a:pt x="464" y="5"/>
                        <a:pt x="462" y="-1"/>
                        <a:pt x="4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000" lIns="90000" spcFirstLastPara="1" rIns="90000" wrap="square" tIns="36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9" name="Google Shape;1599;p40"/>
                <p:cNvSpPr/>
                <p:nvPr/>
              </p:nvSpPr>
              <p:spPr>
                <a:xfrm>
                  <a:off x="8804160" y="4162680"/>
                  <a:ext cx="106200" cy="34560"/>
                </a:xfrm>
                <a:custGeom>
                  <a:rect b="b" l="l" r="r" t="t"/>
                  <a:pathLst>
                    <a:path extrusionOk="0" h="96" w="295">
                      <a:moveTo>
                        <a:pt x="2" y="96"/>
                      </a:moveTo>
                      <a:cubicBezTo>
                        <a:pt x="100" y="71"/>
                        <a:pt x="203" y="58"/>
                        <a:pt x="293" y="8"/>
                      </a:cubicBezTo>
                      <a:cubicBezTo>
                        <a:pt x="297" y="6"/>
                        <a:pt x="294" y="-2"/>
                        <a:pt x="289" y="0"/>
                      </a:cubicBezTo>
                      <a:cubicBezTo>
                        <a:pt x="195" y="38"/>
                        <a:pt x="97" y="61"/>
                        <a:pt x="1" y="92"/>
                      </a:cubicBezTo>
                      <a:cubicBezTo>
                        <a:pt x="-1" y="93"/>
                        <a:pt x="0" y="96"/>
                        <a:pt x="2" y="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0" name="Google Shape;1600;p40"/>
                <p:cNvSpPr/>
                <p:nvPr/>
              </p:nvSpPr>
              <p:spPr>
                <a:xfrm>
                  <a:off x="8929800" y="4140000"/>
                  <a:ext cx="18360" cy="11880"/>
                </a:xfrm>
                <a:custGeom>
                  <a:rect b="b" l="l" r="r" t="t"/>
                  <a:pathLst>
                    <a:path extrusionOk="0" h="33" w="51">
                      <a:moveTo>
                        <a:pt x="3" y="33"/>
                      </a:moveTo>
                      <a:cubicBezTo>
                        <a:pt x="19" y="23"/>
                        <a:pt x="33" y="11"/>
                        <a:pt x="49" y="4"/>
                      </a:cubicBezTo>
                      <a:cubicBezTo>
                        <a:pt x="52" y="2"/>
                        <a:pt x="50" y="-1"/>
                        <a:pt x="47" y="0"/>
                      </a:cubicBezTo>
                      <a:cubicBezTo>
                        <a:pt x="30" y="7"/>
                        <a:pt x="16" y="18"/>
                        <a:pt x="1" y="29"/>
                      </a:cubicBezTo>
                      <a:cubicBezTo>
                        <a:pt x="-1" y="31"/>
                        <a:pt x="1" y="34"/>
                        <a:pt x="3" y="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1" name="Google Shape;1601;p40"/>
                <p:cNvSpPr/>
                <p:nvPr/>
              </p:nvSpPr>
              <p:spPr>
                <a:xfrm>
                  <a:off x="8731800" y="4302360"/>
                  <a:ext cx="91800" cy="177120"/>
                </a:xfrm>
                <a:custGeom>
                  <a:rect b="b" l="l" r="r" t="t"/>
                  <a:pathLst>
                    <a:path extrusionOk="0" h="492" w="255">
                      <a:moveTo>
                        <a:pt x="250" y="1"/>
                      </a:moveTo>
                      <a:cubicBezTo>
                        <a:pt x="169" y="34"/>
                        <a:pt x="102" y="91"/>
                        <a:pt x="59" y="167"/>
                      </a:cubicBezTo>
                      <a:cubicBezTo>
                        <a:pt x="5" y="264"/>
                        <a:pt x="-5" y="382"/>
                        <a:pt x="2" y="490"/>
                      </a:cubicBezTo>
                      <a:cubicBezTo>
                        <a:pt x="2" y="492"/>
                        <a:pt x="5" y="492"/>
                        <a:pt x="5" y="490"/>
                      </a:cubicBezTo>
                      <a:cubicBezTo>
                        <a:pt x="3" y="386"/>
                        <a:pt x="31" y="272"/>
                        <a:pt x="81" y="180"/>
                      </a:cubicBezTo>
                      <a:cubicBezTo>
                        <a:pt x="121" y="106"/>
                        <a:pt x="190" y="60"/>
                        <a:pt x="254" y="7"/>
                      </a:cubicBezTo>
                      <a:cubicBezTo>
                        <a:pt x="257" y="5"/>
                        <a:pt x="254" y="-1"/>
                        <a:pt x="250" y="0"/>
                      </a:cubicBezTo>
                      <a:lnTo>
                        <a:pt x="2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2" name="Google Shape;1602;p40"/>
                <p:cNvSpPr/>
                <p:nvPr/>
              </p:nvSpPr>
              <p:spPr>
                <a:xfrm>
                  <a:off x="8787960" y="4312800"/>
                  <a:ext cx="149400" cy="81360"/>
                </a:xfrm>
                <a:custGeom>
                  <a:rect b="b" l="l" r="r" t="t"/>
                  <a:pathLst>
                    <a:path extrusionOk="0" h="226" w="415">
                      <a:moveTo>
                        <a:pt x="0" y="223"/>
                      </a:moveTo>
                      <a:cubicBezTo>
                        <a:pt x="-1" y="225"/>
                        <a:pt x="4" y="227"/>
                        <a:pt x="5" y="225"/>
                      </a:cubicBezTo>
                      <a:cubicBezTo>
                        <a:pt x="43" y="151"/>
                        <a:pt x="81" y="84"/>
                        <a:pt x="156" y="43"/>
                      </a:cubicBezTo>
                      <a:cubicBezTo>
                        <a:pt x="234" y="0"/>
                        <a:pt x="350" y="-1"/>
                        <a:pt x="412" y="71"/>
                      </a:cubicBezTo>
                      <a:cubicBezTo>
                        <a:pt x="414" y="73"/>
                        <a:pt x="416" y="71"/>
                        <a:pt x="415" y="69"/>
                      </a:cubicBezTo>
                      <a:cubicBezTo>
                        <a:pt x="359" y="-3"/>
                        <a:pt x="258" y="-17"/>
                        <a:pt x="176" y="18"/>
                      </a:cubicBezTo>
                      <a:cubicBezTo>
                        <a:pt x="87" y="58"/>
                        <a:pt x="34" y="133"/>
                        <a:pt x="1" y="223"/>
                      </a:cubicBezTo>
                      <a:lnTo>
                        <a:pt x="0" y="2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350" lIns="90000" spcFirstLastPara="1" rIns="90000" wrap="square" tIns="363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3" name="Google Shape;1603;p40"/>
                <p:cNvSpPr/>
                <p:nvPr/>
              </p:nvSpPr>
              <p:spPr>
                <a:xfrm>
                  <a:off x="8804160" y="4312440"/>
                  <a:ext cx="48960" cy="29160"/>
                </a:xfrm>
                <a:custGeom>
                  <a:rect b="b" l="l" r="r" t="t"/>
                  <a:pathLst>
                    <a:path extrusionOk="0" h="81" w="136">
                      <a:moveTo>
                        <a:pt x="0" y="78"/>
                      </a:moveTo>
                      <a:cubicBezTo>
                        <a:pt x="-2" y="80"/>
                        <a:pt x="2" y="82"/>
                        <a:pt x="3" y="80"/>
                      </a:cubicBezTo>
                      <a:cubicBezTo>
                        <a:pt x="35" y="40"/>
                        <a:pt x="84" y="17"/>
                        <a:pt x="134" y="6"/>
                      </a:cubicBezTo>
                      <a:cubicBezTo>
                        <a:pt x="137" y="6"/>
                        <a:pt x="136" y="0"/>
                        <a:pt x="133" y="0"/>
                      </a:cubicBezTo>
                      <a:cubicBezTo>
                        <a:pt x="81" y="3"/>
                        <a:pt x="30" y="37"/>
                        <a:pt x="0" y="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4" name="Google Shape;1604;p40"/>
                <p:cNvSpPr/>
                <p:nvPr/>
              </p:nvSpPr>
              <p:spPr>
                <a:xfrm>
                  <a:off x="8852760" y="4299480"/>
                  <a:ext cx="17640" cy="6120"/>
                </a:xfrm>
                <a:custGeom>
                  <a:rect b="b" l="l" r="r" t="t"/>
                  <a:pathLst>
                    <a:path extrusionOk="0" h="17" w="49">
                      <a:moveTo>
                        <a:pt x="4" y="17"/>
                      </a:moveTo>
                      <a:cubicBezTo>
                        <a:pt x="17" y="10"/>
                        <a:pt x="31" y="6"/>
                        <a:pt x="46" y="6"/>
                      </a:cubicBezTo>
                      <a:cubicBezTo>
                        <a:pt x="50" y="6"/>
                        <a:pt x="50" y="0"/>
                        <a:pt x="46" y="0"/>
                      </a:cubicBezTo>
                      <a:cubicBezTo>
                        <a:pt x="30" y="0"/>
                        <a:pt x="15" y="5"/>
                        <a:pt x="1" y="13"/>
                      </a:cubicBezTo>
                      <a:cubicBezTo>
                        <a:pt x="-1" y="15"/>
                        <a:pt x="1" y="18"/>
                        <a:pt x="3" y="17"/>
                      </a:cubicBezTo>
                      <a:lnTo>
                        <a:pt x="4" y="1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5" name="Google Shape;1605;p40"/>
                <p:cNvSpPr/>
                <p:nvPr/>
              </p:nvSpPr>
              <p:spPr>
                <a:xfrm>
                  <a:off x="8805240" y="4564440"/>
                  <a:ext cx="9720" cy="68760"/>
                </a:xfrm>
                <a:custGeom>
                  <a:rect b="b" l="l" r="r" t="t"/>
                  <a:pathLst>
                    <a:path extrusionOk="0" h="191" w="27">
                      <a:moveTo>
                        <a:pt x="15" y="187"/>
                      </a:moveTo>
                      <a:cubicBezTo>
                        <a:pt x="15" y="192"/>
                        <a:pt x="21" y="192"/>
                        <a:pt x="22" y="187"/>
                      </a:cubicBezTo>
                      <a:cubicBezTo>
                        <a:pt x="29" y="128"/>
                        <a:pt x="31" y="54"/>
                        <a:pt x="2" y="0"/>
                      </a:cubicBezTo>
                      <a:cubicBezTo>
                        <a:pt x="1" y="-1"/>
                        <a:pt x="0" y="0"/>
                        <a:pt x="0" y="1"/>
                      </a:cubicBezTo>
                      <a:cubicBezTo>
                        <a:pt x="27" y="58"/>
                        <a:pt x="8" y="127"/>
                        <a:pt x="15" y="1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3750" lIns="90000" spcFirstLastPara="1" rIns="90000" wrap="square" tIns="23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6" name="Google Shape;1606;p40"/>
                <p:cNvSpPr/>
                <p:nvPr/>
              </p:nvSpPr>
              <p:spPr>
                <a:xfrm>
                  <a:off x="8751600" y="4477680"/>
                  <a:ext cx="19800" cy="136800"/>
                </a:xfrm>
                <a:custGeom>
                  <a:rect b="b" l="l" r="r" t="t"/>
                  <a:pathLst>
                    <a:path extrusionOk="0" h="380" w="55">
                      <a:moveTo>
                        <a:pt x="8" y="4"/>
                      </a:moveTo>
                      <a:cubicBezTo>
                        <a:pt x="-8" y="128"/>
                        <a:pt x="-3" y="264"/>
                        <a:pt x="51" y="379"/>
                      </a:cubicBezTo>
                      <a:cubicBezTo>
                        <a:pt x="52" y="381"/>
                        <a:pt x="56" y="379"/>
                        <a:pt x="55" y="377"/>
                      </a:cubicBezTo>
                      <a:cubicBezTo>
                        <a:pt x="11" y="257"/>
                        <a:pt x="36" y="129"/>
                        <a:pt x="20" y="6"/>
                      </a:cubicBezTo>
                      <a:cubicBezTo>
                        <a:pt x="19" y="0"/>
                        <a:pt x="9" y="-3"/>
                        <a:pt x="8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7" name="Google Shape;1607;p40"/>
                <p:cNvSpPr/>
                <p:nvPr/>
              </p:nvSpPr>
              <p:spPr>
                <a:xfrm>
                  <a:off x="8760600" y="4435920"/>
                  <a:ext cx="6120" cy="18720"/>
                </a:xfrm>
                <a:custGeom>
                  <a:rect b="b" l="l" r="r" t="t"/>
                  <a:pathLst>
                    <a:path extrusionOk="0" h="52" w="17">
                      <a:moveTo>
                        <a:pt x="10" y="1"/>
                      </a:moveTo>
                      <a:cubicBezTo>
                        <a:pt x="2" y="16"/>
                        <a:pt x="-2" y="33"/>
                        <a:pt x="1" y="50"/>
                      </a:cubicBezTo>
                      <a:cubicBezTo>
                        <a:pt x="1" y="53"/>
                        <a:pt x="7" y="52"/>
                        <a:pt x="7" y="49"/>
                      </a:cubicBezTo>
                      <a:cubicBezTo>
                        <a:pt x="5" y="32"/>
                        <a:pt x="10" y="19"/>
                        <a:pt x="16" y="4"/>
                      </a:cubicBezTo>
                      <a:cubicBezTo>
                        <a:pt x="18" y="0"/>
                        <a:pt x="12" y="-2"/>
                        <a:pt x="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8" name="Google Shape;1608;p40"/>
                <p:cNvSpPr/>
                <p:nvPr/>
              </p:nvSpPr>
              <p:spPr>
                <a:xfrm>
                  <a:off x="8771760" y="4597200"/>
                  <a:ext cx="6840" cy="41400"/>
                </a:xfrm>
                <a:custGeom>
                  <a:rect b="b" l="l" r="r" t="t"/>
                  <a:pathLst>
                    <a:path extrusionOk="0" h="115" w="19">
                      <a:moveTo>
                        <a:pt x="0" y="2"/>
                      </a:moveTo>
                      <a:cubicBezTo>
                        <a:pt x="-2" y="38"/>
                        <a:pt x="7" y="74"/>
                        <a:pt x="10" y="111"/>
                      </a:cubicBezTo>
                      <a:cubicBezTo>
                        <a:pt x="10" y="115"/>
                        <a:pt x="17" y="117"/>
                        <a:pt x="18" y="112"/>
                      </a:cubicBezTo>
                      <a:cubicBezTo>
                        <a:pt x="23" y="74"/>
                        <a:pt x="8" y="39"/>
                        <a:pt x="3" y="2"/>
                      </a:cubicBezTo>
                      <a:cubicBezTo>
                        <a:pt x="3" y="-1"/>
                        <a:pt x="0" y="-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9" name="Google Shape;1609;p40"/>
                <p:cNvSpPr/>
                <p:nvPr/>
              </p:nvSpPr>
              <p:spPr>
                <a:xfrm>
                  <a:off x="8729640" y="4536360"/>
                  <a:ext cx="7200" cy="44280"/>
                </a:xfrm>
                <a:custGeom>
                  <a:rect b="b" l="l" r="r" t="t"/>
                  <a:pathLst>
                    <a:path extrusionOk="0" h="123" w="20">
                      <a:moveTo>
                        <a:pt x="2" y="4"/>
                      </a:moveTo>
                      <a:cubicBezTo>
                        <a:pt x="-4" y="43"/>
                        <a:pt x="6" y="82"/>
                        <a:pt x="14" y="120"/>
                      </a:cubicBezTo>
                      <a:cubicBezTo>
                        <a:pt x="14" y="124"/>
                        <a:pt x="20" y="123"/>
                        <a:pt x="20" y="120"/>
                      </a:cubicBezTo>
                      <a:cubicBezTo>
                        <a:pt x="18" y="81"/>
                        <a:pt x="19" y="42"/>
                        <a:pt x="12" y="4"/>
                      </a:cubicBezTo>
                      <a:cubicBezTo>
                        <a:pt x="11" y="-1"/>
                        <a:pt x="3" y="-1"/>
                        <a:pt x="2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0" name="Google Shape;1610;p40"/>
                <p:cNvSpPr/>
                <p:nvPr/>
              </p:nvSpPr>
              <p:spPr>
                <a:xfrm>
                  <a:off x="8735400" y="4512600"/>
                  <a:ext cx="4320" cy="19800"/>
                </a:xfrm>
                <a:custGeom>
                  <a:rect b="b" l="l" r="r" t="t"/>
                  <a:pathLst>
                    <a:path extrusionOk="0" h="55" w="12">
                      <a:moveTo>
                        <a:pt x="5" y="3"/>
                      </a:moveTo>
                      <a:cubicBezTo>
                        <a:pt x="4" y="20"/>
                        <a:pt x="3" y="36"/>
                        <a:pt x="0" y="51"/>
                      </a:cubicBezTo>
                      <a:cubicBezTo>
                        <a:pt x="0" y="55"/>
                        <a:pt x="5" y="56"/>
                        <a:pt x="6" y="53"/>
                      </a:cubicBezTo>
                      <a:cubicBezTo>
                        <a:pt x="12" y="37"/>
                        <a:pt x="12" y="20"/>
                        <a:pt x="11" y="3"/>
                      </a:cubicBezTo>
                      <a:cubicBezTo>
                        <a:pt x="11" y="-1"/>
                        <a:pt x="5" y="-1"/>
                        <a:pt x="5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1" name="Google Shape;1611;p40"/>
                <p:cNvSpPr/>
                <p:nvPr/>
              </p:nvSpPr>
              <p:spPr>
                <a:xfrm>
                  <a:off x="8958240" y="4303080"/>
                  <a:ext cx="720" cy="360"/>
                </a:xfrm>
                <a:custGeom>
                  <a:rect b="b" l="l" r="r" t="t"/>
                  <a:pathLst>
                    <a:path extrusionOk="0" h="1" w="2">
                      <a:moveTo>
                        <a:pt x="1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2" name="Google Shape;1612;p40"/>
                <p:cNvSpPr/>
                <p:nvPr/>
              </p:nvSpPr>
              <p:spPr>
                <a:xfrm>
                  <a:off x="8957880" y="4303080"/>
                  <a:ext cx="0" cy="360"/>
                </a:xfrm>
                <a:custGeom>
                  <a:rect b="b" l="l" r="r" t="t"/>
                  <a:pathLst>
                    <a:path extrusionOk="0" h="1" w="120000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3" name="Google Shape;1613;p40"/>
                <p:cNvSpPr/>
                <p:nvPr/>
              </p:nvSpPr>
              <p:spPr>
                <a:xfrm>
                  <a:off x="9009360" y="4307760"/>
                  <a:ext cx="41760" cy="55800"/>
                </a:xfrm>
                <a:custGeom>
                  <a:rect b="b" l="l" r="r" t="t"/>
                  <a:pathLst>
                    <a:path extrusionOk="0" h="155" w="116">
                      <a:moveTo>
                        <a:pt x="0" y="3"/>
                      </a:moveTo>
                      <a:cubicBezTo>
                        <a:pt x="30" y="58"/>
                        <a:pt x="73" y="105"/>
                        <a:pt x="113" y="154"/>
                      </a:cubicBezTo>
                      <a:cubicBezTo>
                        <a:pt x="114" y="155"/>
                        <a:pt x="117" y="153"/>
                        <a:pt x="115" y="151"/>
                      </a:cubicBezTo>
                      <a:cubicBezTo>
                        <a:pt x="79" y="100"/>
                        <a:pt x="39" y="52"/>
                        <a:pt x="4" y="1"/>
                      </a:cubicBezTo>
                      <a:cubicBezTo>
                        <a:pt x="2" y="-2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0800" lIns="90000" spcFirstLastPara="1" rIns="90000" wrap="square" tIns="108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4" name="Google Shape;1614;p40"/>
                <p:cNvSpPr/>
                <p:nvPr/>
              </p:nvSpPr>
              <p:spPr>
                <a:xfrm>
                  <a:off x="8960040" y="4267800"/>
                  <a:ext cx="57240" cy="41760"/>
                </a:xfrm>
                <a:custGeom>
                  <a:rect b="b" l="l" r="r" t="t"/>
                  <a:pathLst>
                    <a:path extrusionOk="0" h="116" w="159">
                      <a:moveTo>
                        <a:pt x="154" y="115"/>
                      </a:moveTo>
                      <a:cubicBezTo>
                        <a:pt x="157" y="117"/>
                        <a:pt x="161" y="114"/>
                        <a:pt x="158" y="111"/>
                      </a:cubicBezTo>
                      <a:cubicBezTo>
                        <a:pt x="114" y="66"/>
                        <a:pt x="54" y="42"/>
                        <a:pt x="6" y="1"/>
                      </a:cubicBezTo>
                      <a:cubicBezTo>
                        <a:pt x="2" y="-2"/>
                        <a:pt x="-3" y="3"/>
                        <a:pt x="1" y="6"/>
                      </a:cubicBezTo>
                      <a:cubicBezTo>
                        <a:pt x="44" y="53"/>
                        <a:pt x="107" y="73"/>
                        <a:pt x="154" y="1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5" name="Google Shape;1615;p40"/>
                <p:cNvSpPr/>
                <p:nvPr/>
              </p:nvSpPr>
              <p:spPr>
                <a:xfrm>
                  <a:off x="8801640" y="4260240"/>
                  <a:ext cx="135000" cy="17280"/>
                </a:xfrm>
                <a:custGeom>
                  <a:rect b="b" l="l" r="r" t="t"/>
                  <a:pathLst>
                    <a:path extrusionOk="0" h="48" w="375">
                      <a:moveTo>
                        <a:pt x="373" y="45"/>
                      </a:moveTo>
                      <a:cubicBezTo>
                        <a:pt x="342" y="39"/>
                        <a:pt x="314" y="23"/>
                        <a:pt x="284" y="14"/>
                      </a:cubicBezTo>
                      <a:cubicBezTo>
                        <a:pt x="252" y="5"/>
                        <a:pt x="217" y="1"/>
                        <a:pt x="184" y="0"/>
                      </a:cubicBezTo>
                      <a:cubicBezTo>
                        <a:pt x="121" y="-4"/>
                        <a:pt x="59" y="13"/>
                        <a:pt x="2" y="38"/>
                      </a:cubicBezTo>
                      <a:cubicBezTo>
                        <a:pt x="-2" y="40"/>
                        <a:pt x="1" y="47"/>
                        <a:pt x="5" y="45"/>
                      </a:cubicBezTo>
                      <a:cubicBezTo>
                        <a:pt x="67" y="22"/>
                        <a:pt x="130" y="11"/>
                        <a:pt x="196" y="14"/>
                      </a:cubicBezTo>
                      <a:cubicBezTo>
                        <a:pt x="228" y="15"/>
                        <a:pt x="261" y="20"/>
                        <a:pt x="292" y="28"/>
                      </a:cubicBezTo>
                      <a:cubicBezTo>
                        <a:pt x="320" y="35"/>
                        <a:pt x="344" y="46"/>
                        <a:pt x="373" y="48"/>
                      </a:cubicBezTo>
                      <a:cubicBezTo>
                        <a:pt x="375" y="49"/>
                        <a:pt x="376" y="45"/>
                        <a:pt x="373" y="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6" name="Google Shape;1616;p40"/>
                <p:cNvSpPr/>
                <p:nvPr/>
              </p:nvSpPr>
              <p:spPr>
                <a:xfrm>
                  <a:off x="8712000" y="4294080"/>
                  <a:ext cx="91440" cy="68760"/>
                </a:xfrm>
                <a:custGeom>
                  <a:rect b="b" l="l" r="r" t="t"/>
                  <a:pathLst>
                    <a:path extrusionOk="0" h="191" w="254">
                      <a:moveTo>
                        <a:pt x="107" y="97"/>
                      </a:moveTo>
                      <a:cubicBezTo>
                        <a:pt x="152" y="63"/>
                        <a:pt x="202" y="35"/>
                        <a:pt x="252" y="7"/>
                      </a:cubicBezTo>
                      <a:cubicBezTo>
                        <a:pt x="256" y="5"/>
                        <a:pt x="253" y="-2"/>
                        <a:pt x="249" y="0"/>
                      </a:cubicBezTo>
                      <a:cubicBezTo>
                        <a:pt x="200" y="19"/>
                        <a:pt x="154" y="47"/>
                        <a:pt x="111" y="78"/>
                      </a:cubicBezTo>
                      <a:cubicBezTo>
                        <a:pt x="68" y="110"/>
                        <a:pt x="41" y="153"/>
                        <a:pt x="1" y="186"/>
                      </a:cubicBezTo>
                      <a:cubicBezTo>
                        <a:pt x="-1" y="188"/>
                        <a:pt x="2" y="192"/>
                        <a:pt x="4" y="190"/>
                      </a:cubicBezTo>
                      <a:cubicBezTo>
                        <a:pt x="42" y="164"/>
                        <a:pt x="69" y="125"/>
                        <a:pt x="107" y="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3750" lIns="90000" spcFirstLastPara="1" rIns="90000" wrap="square" tIns="23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7" name="Google Shape;1617;p40"/>
                <p:cNvSpPr/>
                <p:nvPr/>
              </p:nvSpPr>
              <p:spPr>
                <a:xfrm>
                  <a:off x="8809200" y="4280400"/>
                  <a:ext cx="24480" cy="12240"/>
                </a:xfrm>
                <a:custGeom>
                  <a:rect b="b" l="l" r="r" t="t"/>
                  <a:pathLst>
                    <a:path extrusionOk="0" h="34" w="68">
                      <a:moveTo>
                        <a:pt x="3" y="34"/>
                      </a:moveTo>
                      <a:cubicBezTo>
                        <a:pt x="24" y="23"/>
                        <a:pt x="42" y="6"/>
                        <a:pt x="65" y="5"/>
                      </a:cubicBezTo>
                      <a:cubicBezTo>
                        <a:pt x="69" y="5"/>
                        <a:pt x="69" y="-1"/>
                        <a:pt x="65" y="0"/>
                      </a:cubicBezTo>
                      <a:cubicBezTo>
                        <a:pt x="40" y="1"/>
                        <a:pt x="22" y="18"/>
                        <a:pt x="1" y="30"/>
                      </a:cubicBezTo>
                      <a:cubicBezTo>
                        <a:pt x="-1" y="31"/>
                        <a:pt x="1" y="35"/>
                        <a:pt x="3" y="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8" name="Google Shape;1618;p40"/>
                <p:cNvSpPr/>
                <p:nvPr/>
              </p:nvSpPr>
              <p:spPr>
                <a:xfrm>
                  <a:off x="8694720" y="4261680"/>
                  <a:ext cx="111600" cy="79200"/>
                </a:xfrm>
                <a:custGeom>
                  <a:rect b="b" l="l" r="r" t="t"/>
                  <a:pathLst>
                    <a:path extrusionOk="0" h="220" w="310">
                      <a:moveTo>
                        <a:pt x="302" y="0"/>
                      </a:moveTo>
                      <a:cubicBezTo>
                        <a:pt x="187" y="27"/>
                        <a:pt x="46" y="102"/>
                        <a:pt x="0" y="217"/>
                      </a:cubicBezTo>
                      <a:cubicBezTo>
                        <a:pt x="-1" y="219"/>
                        <a:pt x="3" y="221"/>
                        <a:pt x="4" y="219"/>
                      </a:cubicBezTo>
                      <a:cubicBezTo>
                        <a:pt x="61" y="109"/>
                        <a:pt x="200" y="58"/>
                        <a:pt x="306" y="11"/>
                      </a:cubicBezTo>
                      <a:cubicBezTo>
                        <a:pt x="313" y="8"/>
                        <a:pt x="308" y="-1"/>
                        <a:pt x="3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9" name="Google Shape;1619;p40"/>
                <p:cNvSpPr/>
                <p:nvPr/>
              </p:nvSpPr>
              <p:spPr>
                <a:xfrm>
                  <a:off x="8820360" y="4243680"/>
                  <a:ext cx="36720" cy="9720"/>
                </a:xfrm>
                <a:custGeom>
                  <a:rect b="b" l="l" r="r" t="t"/>
                  <a:pathLst>
                    <a:path extrusionOk="0" h="27" w="102">
                      <a:moveTo>
                        <a:pt x="3" y="27"/>
                      </a:moveTo>
                      <a:cubicBezTo>
                        <a:pt x="36" y="20"/>
                        <a:pt x="68" y="13"/>
                        <a:pt x="100" y="5"/>
                      </a:cubicBezTo>
                      <a:cubicBezTo>
                        <a:pt x="103" y="4"/>
                        <a:pt x="102" y="0"/>
                        <a:pt x="99" y="0"/>
                      </a:cubicBezTo>
                      <a:cubicBezTo>
                        <a:pt x="67" y="7"/>
                        <a:pt x="34" y="14"/>
                        <a:pt x="2" y="22"/>
                      </a:cubicBezTo>
                      <a:cubicBezTo>
                        <a:pt x="-1" y="23"/>
                        <a:pt x="0" y="27"/>
                        <a:pt x="3" y="2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0" name="Google Shape;1620;p40"/>
                <p:cNvSpPr/>
                <p:nvPr/>
              </p:nvSpPr>
              <p:spPr>
                <a:xfrm>
                  <a:off x="8751960" y="4248720"/>
                  <a:ext cx="56520" cy="20880"/>
                </a:xfrm>
                <a:custGeom>
                  <a:rect b="b" l="l" r="r" t="t"/>
                  <a:pathLst>
                    <a:path extrusionOk="0" h="58" w="157">
                      <a:moveTo>
                        <a:pt x="0" y="56"/>
                      </a:moveTo>
                      <a:cubicBezTo>
                        <a:pt x="-1" y="56"/>
                        <a:pt x="0" y="58"/>
                        <a:pt x="1" y="58"/>
                      </a:cubicBezTo>
                      <a:cubicBezTo>
                        <a:pt x="48" y="28"/>
                        <a:pt x="101" y="17"/>
                        <a:pt x="155" y="6"/>
                      </a:cubicBezTo>
                      <a:cubicBezTo>
                        <a:pt x="158" y="5"/>
                        <a:pt x="157" y="0"/>
                        <a:pt x="154" y="0"/>
                      </a:cubicBezTo>
                      <a:cubicBezTo>
                        <a:pt x="100" y="6"/>
                        <a:pt x="45" y="24"/>
                        <a:pt x="0" y="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1" name="Google Shape;1621;p40"/>
                <p:cNvSpPr/>
                <p:nvPr/>
              </p:nvSpPr>
              <p:spPr>
                <a:xfrm>
                  <a:off x="9039600" y="4159440"/>
                  <a:ext cx="36360" cy="5040"/>
                </a:xfrm>
                <a:custGeom>
                  <a:rect b="b" l="l" r="r" t="t"/>
                  <a:pathLst>
                    <a:path extrusionOk="0" h="14" w="101">
                      <a:moveTo>
                        <a:pt x="4" y="13"/>
                      </a:moveTo>
                      <a:cubicBezTo>
                        <a:pt x="35" y="9"/>
                        <a:pt x="66" y="4"/>
                        <a:pt x="97" y="11"/>
                      </a:cubicBezTo>
                      <a:cubicBezTo>
                        <a:pt x="101" y="12"/>
                        <a:pt x="102" y="7"/>
                        <a:pt x="99" y="5"/>
                      </a:cubicBezTo>
                      <a:cubicBezTo>
                        <a:pt x="67" y="-6"/>
                        <a:pt x="34" y="2"/>
                        <a:pt x="2" y="8"/>
                      </a:cubicBezTo>
                      <a:cubicBezTo>
                        <a:pt x="-1" y="9"/>
                        <a:pt x="0" y="14"/>
                        <a:pt x="4" y="14"/>
                      </a:cubicBezTo>
                      <a:lnTo>
                        <a:pt x="4" y="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2" name="Google Shape;1622;p40"/>
                <p:cNvSpPr/>
                <p:nvPr/>
              </p:nvSpPr>
              <p:spPr>
                <a:xfrm>
                  <a:off x="9007560" y="4245480"/>
                  <a:ext cx="78840" cy="9720"/>
                </a:xfrm>
                <a:custGeom>
                  <a:rect b="b" l="l" r="r" t="t"/>
                  <a:pathLst>
                    <a:path extrusionOk="0" h="27" w="219">
                      <a:moveTo>
                        <a:pt x="216" y="25"/>
                      </a:moveTo>
                      <a:cubicBezTo>
                        <a:pt x="219" y="25"/>
                        <a:pt x="220" y="21"/>
                        <a:pt x="218" y="20"/>
                      </a:cubicBezTo>
                      <a:cubicBezTo>
                        <a:pt x="218" y="19"/>
                        <a:pt x="218" y="17"/>
                        <a:pt x="216" y="17"/>
                      </a:cubicBezTo>
                      <a:cubicBezTo>
                        <a:pt x="211" y="17"/>
                        <a:pt x="206" y="17"/>
                        <a:pt x="201" y="17"/>
                      </a:cubicBezTo>
                      <a:cubicBezTo>
                        <a:pt x="135" y="10"/>
                        <a:pt x="69" y="5"/>
                        <a:pt x="2" y="0"/>
                      </a:cubicBezTo>
                      <a:cubicBezTo>
                        <a:pt x="-1" y="0"/>
                        <a:pt x="-1" y="4"/>
                        <a:pt x="2" y="5"/>
                      </a:cubicBezTo>
                      <a:cubicBezTo>
                        <a:pt x="72" y="14"/>
                        <a:pt x="145" y="32"/>
                        <a:pt x="216" y="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3" name="Google Shape;1623;p40"/>
                <p:cNvSpPr/>
                <p:nvPr/>
              </p:nvSpPr>
              <p:spPr>
                <a:xfrm>
                  <a:off x="8897040" y="4247640"/>
                  <a:ext cx="37800" cy="3960"/>
                </a:xfrm>
                <a:custGeom>
                  <a:rect b="b" l="l" r="r" t="t"/>
                  <a:pathLst>
                    <a:path extrusionOk="0" h="11" w="105">
                      <a:moveTo>
                        <a:pt x="1" y="2"/>
                      </a:moveTo>
                      <a:cubicBezTo>
                        <a:pt x="-1" y="2"/>
                        <a:pt x="-1" y="6"/>
                        <a:pt x="1" y="6"/>
                      </a:cubicBezTo>
                      <a:cubicBezTo>
                        <a:pt x="35" y="7"/>
                        <a:pt x="69" y="2"/>
                        <a:pt x="102" y="11"/>
                      </a:cubicBezTo>
                      <a:cubicBezTo>
                        <a:pt x="105" y="11"/>
                        <a:pt x="106" y="7"/>
                        <a:pt x="104" y="6"/>
                      </a:cubicBezTo>
                      <a:cubicBezTo>
                        <a:pt x="70" y="-3"/>
                        <a:pt x="35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4" name="Google Shape;1624;p40"/>
                <p:cNvSpPr/>
                <p:nvPr/>
              </p:nvSpPr>
              <p:spPr>
                <a:xfrm>
                  <a:off x="8896680" y="4241880"/>
                  <a:ext cx="34920" cy="2880"/>
                </a:xfrm>
                <a:custGeom>
                  <a:rect b="b" l="l" r="r" t="t"/>
                  <a:pathLst>
                    <a:path extrusionOk="0" h="8" w="97">
                      <a:moveTo>
                        <a:pt x="2" y="5"/>
                      </a:moveTo>
                      <a:cubicBezTo>
                        <a:pt x="33" y="5"/>
                        <a:pt x="64" y="4"/>
                        <a:pt x="94" y="8"/>
                      </a:cubicBezTo>
                      <a:cubicBezTo>
                        <a:pt x="97" y="8"/>
                        <a:pt x="98" y="3"/>
                        <a:pt x="95" y="3"/>
                      </a:cubicBezTo>
                      <a:cubicBezTo>
                        <a:pt x="64" y="-2"/>
                        <a:pt x="33" y="0"/>
                        <a:pt x="2" y="1"/>
                      </a:cubicBezTo>
                      <a:cubicBezTo>
                        <a:pt x="-1" y="1"/>
                        <a:pt x="-1" y="5"/>
                        <a:pt x="2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5" name="Google Shape;1625;p40"/>
                <p:cNvSpPr/>
                <p:nvPr/>
              </p:nvSpPr>
              <p:spPr>
                <a:xfrm>
                  <a:off x="8400600" y="3964680"/>
                  <a:ext cx="61560" cy="32760"/>
                </a:xfrm>
                <a:custGeom>
                  <a:rect b="b" l="l" r="r" t="t"/>
                  <a:pathLst>
                    <a:path extrusionOk="0" h="91" w="171">
                      <a:moveTo>
                        <a:pt x="2" y="91"/>
                      </a:moveTo>
                      <a:cubicBezTo>
                        <a:pt x="62" y="70"/>
                        <a:pt x="117" y="40"/>
                        <a:pt x="170" y="5"/>
                      </a:cubicBezTo>
                      <a:cubicBezTo>
                        <a:pt x="172" y="3"/>
                        <a:pt x="170" y="-1"/>
                        <a:pt x="167" y="0"/>
                      </a:cubicBezTo>
                      <a:cubicBezTo>
                        <a:pt x="113" y="32"/>
                        <a:pt x="60" y="64"/>
                        <a:pt x="1" y="87"/>
                      </a:cubicBezTo>
                      <a:cubicBezTo>
                        <a:pt x="-1" y="88"/>
                        <a:pt x="0" y="92"/>
                        <a:pt x="2" y="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6" name="Google Shape;1626;p40"/>
                <p:cNvSpPr/>
                <p:nvPr/>
              </p:nvSpPr>
              <p:spPr>
                <a:xfrm>
                  <a:off x="8426160" y="3945960"/>
                  <a:ext cx="52200" cy="27720"/>
                </a:xfrm>
                <a:custGeom>
                  <a:rect b="b" l="l" r="r" t="t"/>
                  <a:pathLst>
                    <a:path extrusionOk="0" h="77" w="145">
                      <a:moveTo>
                        <a:pt x="1" y="73"/>
                      </a:moveTo>
                      <a:cubicBezTo>
                        <a:pt x="-2" y="74"/>
                        <a:pt x="1" y="78"/>
                        <a:pt x="3" y="77"/>
                      </a:cubicBezTo>
                      <a:cubicBezTo>
                        <a:pt x="53" y="56"/>
                        <a:pt x="100" y="31"/>
                        <a:pt x="145" y="0"/>
                      </a:cubicBezTo>
                      <a:lnTo>
                        <a:pt x="1" y="7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7" name="Google Shape;1627;p40"/>
                <p:cNvSpPr/>
                <p:nvPr/>
              </p:nvSpPr>
              <p:spPr>
                <a:xfrm>
                  <a:off x="8051040" y="4208760"/>
                  <a:ext cx="48600" cy="138960"/>
                </a:xfrm>
                <a:custGeom>
                  <a:rect b="b" l="l" r="r" t="t"/>
                  <a:pathLst>
                    <a:path extrusionOk="0" h="386" w="135">
                      <a:moveTo>
                        <a:pt x="0" y="3"/>
                      </a:moveTo>
                      <a:cubicBezTo>
                        <a:pt x="45" y="131"/>
                        <a:pt x="109" y="245"/>
                        <a:pt x="124" y="381"/>
                      </a:cubicBezTo>
                      <a:cubicBezTo>
                        <a:pt x="124" y="388"/>
                        <a:pt x="135" y="388"/>
                        <a:pt x="135" y="381"/>
                      </a:cubicBezTo>
                      <a:cubicBezTo>
                        <a:pt x="136" y="245"/>
                        <a:pt x="56" y="124"/>
                        <a:pt x="6" y="2"/>
                      </a:cubicBezTo>
                      <a:cubicBezTo>
                        <a:pt x="4" y="-1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8" name="Google Shape;1628;p40"/>
                <p:cNvSpPr/>
                <p:nvPr/>
              </p:nvSpPr>
              <p:spPr>
                <a:xfrm>
                  <a:off x="8096760" y="4257720"/>
                  <a:ext cx="17640" cy="61200"/>
                </a:xfrm>
                <a:custGeom>
                  <a:rect b="b" l="l" r="r" t="t"/>
                  <a:pathLst>
                    <a:path extrusionOk="0" h="170" w="49">
                      <a:moveTo>
                        <a:pt x="0" y="3"/>
                      </a:moveTo>
                      <a:cubicBezTo>
                        <a:pt x="9" y="60"/>
                        <a:pt x="36" y="111"/>
                        <a:pt x="43" y="168"/>
                      </a:cubicBezTo>
                      <a:cubicBezTo>
                        <a:pt x="44" y="171"/>
                        <a:pt x="49" y="170"/>
                        <a:pt x="49" y="167"/>
                      </a:cubicBezTo>
                      <a:cubicBezTo>
                        <a:pt x="45" y="109"/>
                        <a:pt x="16" y="58"/>
                        <a:pt x="5" y="2"/>
                      </a:cubicBezTo>
                      <a:cubicBezTo>
                        <a:pt x="4" y="-2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9" name="Google Shape;1629;p40"/>
                <p:cNvSpPr/>
                <p:nvPr/>
              </p:nvSpPr>
              <p:spPr>
                <a:xfrm>
                  <a:off x="8122680" y="4266360"/>
                  <a:ext cx="9000" cy="47520"/>
                </a:xfrm>
                <a:custGeom>
                  <a:rect b="b" l="l" r="r" t="t"/>
                  <a:pathLst>
                    <a:path extrusionOk="0" h="132" w="25">
                      <a:moveTo>
                        <a:pt x="0" y="4"/>
                      </a:moveTo>
                      <a:cubicBezTo>
                        <a:pt x="14" y="44"/>
                        <a:pt x="15" y="87"/>
                        <a:pt x="20" y="129"/>
                      </a:cubicBezTo>
                      <a:cubicBezTo>
                        <a:pt x="20" y="132"/>
                        <a:pt x="25" y="133"/>
                        <a:pt x="25" y="129"/>
                      </a:cubicBezTo>
                      <a:cubicBezTo>
                        <a:pt x="22" y="86"/>
                        <a:pt x="21" y="43"/>
                        <a:pt x="6" y="2"/>
                      </a:cubicBezTo>
                      <a:cubicBezTo>
                        <a:pt x="5" y="-2"/>
                        <a:pt x="-1" y="0"/>
                        <a:pt x="0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00" lIns="90000" spcFirstLastPara="1" rIns="90000" wrap="square" tIns="25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0" name="Google Shape;1630;p40"/>
                <p:cNvSpPr/>
                <p:nvPr/>
              </p:nvSpPr>
              <p:spPr>
                <a:xfrm>
                  <a:off x="7825680" y="4570200"/>
                  <a:ext cx="75960" cy="79200"/>
                </a:xfrm>
                <a:custGeom>
                  <a:rect b="b" l="l" r="r" t="t"/>
                  <a:pathLst>
                    <a:path extrusionOk="0" h="220" w="211">
                      <a:moveTo>
                        <a:pt x="204" y="1"/>
                      </a:moveTo>
                      <a:cubicBezTo>
                        <a:pt x="128" y="63"/>
                        <a:pt x="48" y="129"/>
                        <a:pt x="0" y="216"/>
                      </a:cubicBezTo>
                      <a:cubicBezTo>
                        <a:pt x="-2" y="219"/>
                        <a:pt x="3" y="222"/>
                        <a:pt x="5" y="219"/>
                      </a:cubicBezTo>
                      <a:cubicBezTo>
                        <a:pt x="60" y="136"/>
                        <a:pt x="136" y="73"/>
                        <a:pt x="209" y="6"/>
                      </a:cubicBezTo>
                      <a:cubicBezTo>
                        <a:pt x="213" y="3"/>
                        <a:pt x="207" y="-2"/>
                        <a:pt x="2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1" name="Google Shape;1631;p40"/>
                <p:cNvSpPr/>
                <p:nvPr/>
              </p:nvSpPr>
              <p:spPr>
                <a:xfrm>
                  <a:off x="7880040" y="4570920"/>
                  <a:ext cx="29520" cy="34560"/>
                </a:xfrm>
                <a:custGeom>
                  <a:rect b="b" l="l" r="r" t="t"/>
                  <a:pathLst>
                    <a:path extrusionOk="0" h="96" w="82">
                      <a:moveTo>
                        <a:pt x="78" y="0"/>
                      </a:moveTo>
                      <a:cubicBezTo>
                        <a:pt x="47" y="27"/>
                        <a:pt x="23" y="60"/>
                        <a:pt x="0" y="93"/>
                      </a:cubicBezTo>
                      <a:cubicBezTo>
                        <a:pt x="-1" y="95"/>
                        <a:pt x="2" y="97"/>
                        <a:pt x="4" y="95"/>
                      </a:cubicBezTo>
                      <a:cubicBezTo>
                        <a:pt x="27" y="63"/>
                        <a:pt x="51" y="30"/>
                        <a:pt x="81" y="3"/>
                      </a:cubicBezTo>
                      <a:cubicBezTo>
                        <a:pt x="84" y="1"/>
                        <a:pt x="80" y="-2"/>
                        <a:pt x="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2" name="Google Shape;1632;p40"/>
                <p:cNvSpPr/>
                <p:nvPr/>
              </p:nvSpPr>
              <p:spPr>
                <a:xfrm>
                  <a:off x="7864560" y="4563720"/>
                  <a:ext cx="18720" cy="25920"/>
                </a:xfrm>
                <a:custGeom>
                  <a:rect b="b" l="l" r="r" t="t"/>
                  <a:pathLst>
                    <a:path extrusionOk="0" h="72" w="52">
                      <a:moveTo>
                        <a:pt x="48" y="1"/>
                      </a:moveTo>
                      <a:cubicBezTo>
                        <a:pt x="33" y="25"/>
                        <a:pt x="14" y="45"/>
                        <a:pt x="0" y="69"/>
                      </a:cubicBezTo>
                      <a:cubicBezTo>
                        <a:pt x="-1" y="71"/>
                        <a:pt x="2" y="73"/>
                        <a:pt x="3" y="71"/>
                      </a:cubicBezTo>
                      <a:cubicBezTo>
                        <a:pt x="18" y="47"/>
                        <a:pt x="37" y="27"/>
                        <a:pt x="52" y="3"/>
                      </a:cubicBezTo>
                      <a:cubicBezTo>
                        <a:pt x="53" y="1"/>
                        <a:pt x="49" y="-1"/>
                        <a:pt x="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33" name="Google Shape;1633;p40"/>
              <p:cNvGrpSpPr/>
              <p:nvPr/>
            </p:nvGrpSpPr>
            <p:grpSpPr>
              <a:xfrm>
                <a:off x="7771680" y="3799440"/>
                <a:ext cx="1345320" cy="1231200"/>
                <a:chOff x="7771680" y="3799440"/>
                <a:chExt cx="1345320" cy="1231200"/>
              </a:xfrm>
            </p:grpSpPr>
            <p:grpSp>
              <p:nvGrpSpPr>
                <p:cNvPr id="1634" name="Google Shape;1634;p40"/>
                <p:cNvGrpSpPr/>
                <p:nvPr/>
              </p:nvGrpSpPr>
              <p:grpSpPr>
                <a:xfrm>
                  <a:off x="7771680" y="3799440"/>
                  <a:ext cx="1345320" cy="1231200"/>
                  <a:chOff x="7771680" y="3799440"/>
                  <a:chExt cx="1345320" cy="1231200"/>
                </a:xfrm>
              </p:grpSpPr>
              <p:sp>
                <p:nvSpPr>
                  <p:cNvPr id="1635" name="Google Shape;1635;p40"/>
                  <p:cNvSpPr/>
                  <p:nvPr/>
                </p:nvSpPr>
                <p:spPr>
                  <a:xfrm>
                    <a:off x="7771680" y="3799440"/>
                    <a:ext cx="1155600" cy="1181160"/>
                  </a:xfrm>
                  <a:custGeom>
                    <a:rect b="b" l="l" r="r" t="t"/>
                    <a:pathLst>
                      <a:path extrusionOk="0" h="3281" w="3210">
                        <a:moveTo>
                          <a:pt x="1009" y="3278"/>
                        </a:moveTo>
                        <a:cubicBezTo>
                          <a:pt x="978" y="3296"/>
                          <a:pt x="747" y="3234"/>
                          <a:pt x="761" y="3147"/>
                        </a:cubicBezTo>
                        <a:cubicBezTo>
                          <a:pt x="774" y="3073"/>
                          <a:pt x="639" y="2943"/>
                          <a:pt x="645" y="2943"/>
                        </a:cubicBezTo>
                        <a:cubicBezTo>
                          <a:pt x="753" y="2937"/>
                          <a:pt x="882" y="3025"/>
                          <a:pt x="990" y="3031"/>
                        </a:cubicBezTo>
                        <a:cubicBezTo>
                          <a:pt x="1001" y="3031"/>
                          <a:pt x="1011" y="3032"/>
                          <a:pt x="1022" y="3032"/>
                        </a:cubicBezTo>
                        <a:cubicBezTo>
                          <a:pt x="1052" y="3052"/>
                          <a:pt x="1084" y="3074"/>
                          <a:pt x="1118" y="3077"/>
                        </a:cubicBezTo>
                        <a:cubicBezTo>
                          <a:pt x="1162" y="3081"/>
                          <a:pt x="1179" y="3097"/>
                          <a:pt x="1206" y="3129"/>
                        </a:cubicBezTo>
                        <a:cubicBezTo>
                          <a:pt x="1222" y="3148"/>
                          <a:pt x="1237" y="3160"/>
                          <a:pt x="1258" y="3173"/>
                        </a:cubicBezTo>
                        <a:cubicBezTo>
                          <a:pt x="1261" y="3175"/>
                          <a:pt x="1264" y="3170"/>
                          <a:pt x="1261" y="3168"/>
                        </a:cubicBezTo>
                        <a:cubicBezTo>
                          <a:pt x="1212" y="3134"/>
                          <a:pt x="1211" y="3065"/>
                          <a:pt x="1152" y="3042"/>
                        </a:cubicBezTo>
                        <a:cubicBezTo>
                          <a:pt x="1148" y="3041"/>
                          <a:pt x="1145" y="3039"/>
                          <a:pt x="1142" y="3038"/>
                        </a:cubicBezTo>
                        <a:cubicBezTo>
                          <a:pt x="1164" y="3041"/>
                          <a:pt x="1185" y="3045"/>
                          <a:pt x="1206" y="3051"/>
                        </a:cubicBezTo>
                        <a:cubicBezTo>
                          <a:pt x="1276" y="3071"/>
                          <a:pt x="1315" y="3142"/>
                          <a:pt x="1332" y="3208"/>
                        </a:cubicBezTo>
                        <a:cubicBezTo>
                          <a:pt x="1334" y="3216"/>
                          <a:pt x="1346" y="3212"/>
                          <a:pt x="1344" y="3204"/>
                        </a:cubicBezTo>
                        <a:cubicBezTo>
                          <a:pt x="1325" y="3110"/>
                          <a:pt x="1296" y="3030"/>
                          <a:pt x="1201" y="2991"/>
                        </a:cubicBezTo>
                        <a:cubicBezTo>
                          <a:pt x="1189" y="2987"/>
                          <a:pt x="1177" y="2984"/>
                          <a:pt x="1164" y="2981"/>
                        </a:cubicBezTo>
                        <a:cubicBezTo>
                          <a:pt x="1208" y="2969"/>
                          <a:pt x="1251" y="2965"/>
                          <a:pt x="1304" y="2975"/>
                        </a:cubicBezTo>
                        <a:cubicBezTo>
                          <a:pt x="1311" y="2977"/>
                          <a:pt x="1314" y="2966"/>
                          <a:pt x="1307" y="2965"/>
                        </a:cubicBezTo>
                        <a:cubicBezTo>
                          <a:pt x="1260" y="2951"/>
                          <a:pt x="1208" y="2931"/>
                          <a:pt x="1159" y="2944"/>
                        </a:cubicBezTo>
                        <a:cubicBezTo>
                          <a:pt x="1130" y="2952"/>
                          <a:pt x="1104" y="2964"/>
                          <a:pt x="1077" y="2973"/>
                        </a:cubicBezTo>
                        <a:cubicBezTo>
                          <a:pt x="1047" y="2973"/>
                          <a:pt x="1017" y="2974"/>
                          <a:pt x="990" y="2973"/>
                        </a:cubicBezTo>
                        <a:cubicBezTo>
                          <a:pt x="918" y="2970"/>
                          <a:pt x="873" y="2928"/>
                          <a:pt x="808" y="2906"/>
                        </a:cubicBezTo>
                        <a:cubicBezTo>
                          <a:pt x="806" y="2905"/>
                          <a:pt x="803" y="2904"/>
                          <a:pt x="800" y="2904"/>
                        </a:cubicBezTo>
                        <a:cubicBezTo>
                          <a:pt x="820" y="2885"/>
                          <a:pt x="831" y="2860"/>
                          <a:pt x="825" y="2829"/>
                        </a:cubicBezTo>
                        <a:cubicBezTo>
                          <a:pt x="816" y="2777"/>
                          <a:pt x="820" y="2732"/>
                          <a:pt x="872" y="2710"/>
                        </a:cubicBezTo>
                        <a:cubicBezTo>
                          <a:pt x="895" y="2700"/>
                          <a:pt x="923" y="2688"/>
                          <a:pt x="935" y="2665"/>
                        </a:cubicBezTo>
                        <a:cubicBezTo>
                          <a:pt x="957" y="2622"/>
                          <a:pt x="964" y="2578"/>
                          <a:pt x="926" y="2544"/>
                        </a:cubicBezTo>
                        <a:cubicBezTo>
                          <a:pt x="924" y="2542"/>
                          <a:pt x="920" y="2544"/>
                          <a:pt x="922" y="2547"/>
                        </a:cubicBezTo>
                        <a:cubicBezTo>
                          <a:pt x="987" y="2635"/>
                          <a:pt x="873" y="2663"/>
                          <a:pt x="819" y="2689"/>
                        </a:cubicBezTo>
                        <a:cubicBezTo>
                          <a:pt x="801" y="2699"/>
                          <a:pt x="788" y="2709"/>
                          <a:pt x="779" y="2722"/>
                        </a:cubicBezTo>
                        <a:cubicBezTo>
                          <a:pt x="771" y="2714"/>
                          <a:pt x="762" y="2706"/>
                          <a:pt x="751" y="2699"/>
                        </a:cubicBezTo>
                        <a:cubicBezTo>
                          <a:pt x="731" y="2687"/>
                          <a:pt x="705" y="2682"/>
                          <a:pt x="683" y="2674"/>
                        </a:cubicBezTo>
                        <a:cubicBezTo>
                          <a:pt x="630" y="2658"/>
                          <a:pt x="633" y="2618"/>
                          <a:pt x="617" y="2575"/>
                        </a:cubicBezTo>
                        <a:cubicBezTo>
                          <a:pt x="616" y="2572"/>
                          <a:pt x="611" y="2572"/>
                          <a:pt x="611" y="2576"/>
                        </a:cubicBezTo>
                        <a:cubicBezTo>
                          <a:pt x="612" y="2624"/>
                          <a:pt x="609" y="2657"/>
                          <a:pt x="651" y="2687"/>
                        </a:cubicBezTo>
                        <a:cubicBezTo>
                          <a:pt x="673" y="2703"/>
                          <a:pt x="701" y="2709"/>
                          <a:pt x="724" y="2725"/>
                        </a:cubicBezTo>
                        <a:cubicBezTo>
                          <a:pt x="741" y="2736"/>
                          <a:pt x="752" y="2753"/>
                          <a:pt x="760" y="2771"/>
                        </a:cubicBezTo>
                        <a:cubicBezTo>
                          <a:pt x="758" y="2810"/>
                          <a:pt x="791" y="2848"/>
                          <a:pt x="744" y="2877"/>
                        </a:cubicBezTo>
                        <a:cubicBezTo>
                          <a:pt x="718" y="2892"/>
                          <a:pt x="689" y="2894"/>
                          <a:pt x="661" y="2895"/>
                        </a:cubicBezTo>
                        <a:cubicBezTo>
                          <a:pt x="641" y="2893"/>
                          <a:pt x="622" y="2889"/>
                          <a:pt x="603" y="2879"/>
                        </a:cubicBezTo>
                        <a:cubicBezTo>
                          <a:pt x="556" y="2853"/>
                          <a:pt x="533" y="2789"/>
                          <a:pt x="491" y="2754"/>
                        </a:cubicBezTo>
                        <a:cubicBezTo>
                          <a:pt x="478" y="2743"/>
                          <a:pt x="462" y="2735"/>
                          <a:pt x="446" y="2729"/>
                        </a:cubicBezTo>
                        <a:cubicBezTo>
                          <a:pt x="406" y="2713"/>
                          <a:pt x="393" y="2686"/>
                          <a:pt x="370" y="2653"/>
                        </a:cubicBezTo>
                        <a:cubicBezTo>
                          <a:pt x="359" y="2637"/>
                          <a:pt x="346" y="2627"/>
                          <a:pt x="332" y="2621"/>
                        </a:cubicBezTo>
                        <a:cubicBezTo>
                          <a:pt x="327" y="2618"/>
                          <a:pt x="323" y="2615"/>
                          <a:pt x="318" y="2612"/>
                        </a:cubicBezTo>
                        <a:cubicBezTo>
                          <a:pt x="348" y="2603"/>
                          <a:pt x="375" y="2584"/>
                          <a:pt x="401" y="2550"/>
                        </a:cubicBezTo>
                        <a:cubicBezTo>
                          <a:pt x="414" y="2532"/>
                          <a:pt x="418" y="2503"/>
                          <a:pt x="423" y="2482"/>
                        </a:cubicBezTo>
                        <a:cubicBezTo>
                          <a:pt x="434" y="2428"/>
                          <a:pt x="460" y="2400"/>
                          <a:pt x="506" y="2371"/>
                        </a:cubicBezTo>
                        <a:cubicBezTo>
                          <a:pt x="558" y="2338"/>
                          <a:pt x="596" y="2292"/>
                          <a:pt x="638" y="2246"/>
                        </a:cubicBezTo>
                        <a:cubicBezTo>
                          <a:pt x="669" y="2212"/>
                          <a:pt x="702" y="2187"/>
                          <a:pt x="739" y="2173"/>
                        </a:cubicBezTo>
                        <a:cubicBezTo>
                          <a:pt x="741" y="2173"/>
                          <a:pt x="743" y="2173"/>
                          <a:pt x="745" y="2172"/>
                        </a:cubicBezTo>
                        <a:cubicBezTo>
                          <a:pt x="777" y="2159"/>
                          <a:pt x="794" y="2163"/>
                          <a:pt x="827" y="2172"/>
                        </a:cubicBezTo>
                        <a:cubicBezTo>
                          <a:pt x="864" y="2182"/>
                          <a:pt x="897" y="2173"/>
                          <a:pt x="925" y="2205"/>
                        </a:cubicBezTo>
                        <a:cubicBezTo>
                          <a:pt x="960" y="2243"/>
                          <a:pt x="974" y="2294"/>
                          <a:pt x="1012" y="2331"/>
                        </a:cubicBezTo>
                        <a:cubicBezTo>
                          <a:pt x="1016" y="2335"/>
                          <a:pt x="1024" y="2329"/>
                          <a:pt x="1020" y="2325"/>
                        </a:cubicBezTo>
                        <a:cubicBezTo>
                          <a:pt x="984" y="2277"/>
                          <a:pt x="981" y="2216"/>
                          <a:pt x="946" y="2171"/>
                        </a:cubicBezTo>
                        <a:cubicBezTo>
                          <a:pt x="986" y="2178"/>
                          <a:pt x="1027" y="2184"/>
                          <a:pt x="1068" y="2183"/>
                        </a:cubicBezTo>
                        <a:cubicBezTo>
                          <a:pt x="1076" y="2183"/>
                          <a:pt x="1083" y="2182"/>
                          <a:pt x="1090" y="2181"/>
                        </a:cubicBezTo>
                        <a:cubicBezTo>
                          <a:pt x="1098" y="2182"/>
                          <a:pt x="1105" y="2183"/>
                          <a:pt x="1111" y="2185"/>
                        </a:cubicBezTo>
                        <a:cubicBezTo>
                          <a:pt x="1131" y="2190"/>
                          <a:pt x="1162" y="2195"/>
                          <a:pt x="1178" y="2211"/>
                        </a:cubicBezTo>
                        <a:cubicBezTo>
                          <a:pt x="1181" y="2214"/>
                          <a:pt x="1187" y="2209"/>
                          <a:pt x="1184" y="2206"/>
                        </a:cubicBezTo>
                        <a:cubicBezTo>
                          <a:pt x="1172" y="2189"/>
                          <a:pt x="1150" y="2178"/>
                          <a:pt x="1130" y="2170"/>
                        </a:cubicBezTo>
                        <a:cubicBezTo>
                          <a:pt x="1202" y="2139"/>
                          <a:pt x="1217" y="2057"/>
                          <a:pt x="1237" y="1977"/>
                        </a:cubicBezTo>
                        <a:cubicBezTo>
                          <a:pt x="1238" y="1974"/>
                          <a:pt x="1232" y="1972"/>
                          <a:pt x="1231" y="1976"/>
                        </a:cubicBezTo>
                        <a:cubicBezTo>
                          <a:pt x="1204" y="2053"/>
                          <a:pt x="1191" y="2130"/>
                          <a:pt x="1091" y="2141"/>
                        </a:cubicBezTo>
                        <a:cubicBezTo>
                          <a:pt x="1027" y="2148"/>
                          <a:pt x="952" y="2120"/>
                          <a:pt x="888" y="2108"/>
                        </a:cubicBezTo>
                        <a:cubicBezTo>
                          <a:pt x="878" y="2106"/>
                          <a:pt x="869" y="2105"/>
                          <a:pt x="859" y="2104"/>
                        </a:cubicBezTo>
                        <a:cubicBezTo>
                          <a:pt x="868" y="2099"/>
                          <a:pt x="878" y="2093"/>
                          <a:pt x="886" y="2086"/>
                        </a:cubicBezTo>
                        <a:cubicBezTo>
                          <a:pt x="909" y="2068"/>
                          <a:pt x="917" y="2030"/>
                          <a:pt x="921" y="2004"/>
                        </a:cubicBezTo>
                        <a:cubicBezTo>
                          <a:pt x="929" y="1938"/>
                          <a:pt x="923" y="1878"/>
                          <a:pt x="976" y="1827"/>
                        </a:cubicBezTo>
                        <a:cubicBezTo>
                          <a:pt x="980" y="1823"/>
                          <a:pt x="974" y="1817"/>
                          <a:pt x="969" y="1821"/>
                        </a:cubicBezTo>
                        <a:cubicBezTo>
                          <a:pt x="911" y="1869"/>
                          <a:pt x="908" y="1930"/>
                          <a:pt x="888" y="1999"/>
                        </a:cubicBezTo>
                        <a:cubicBezTo>
                          <a:pt x="870" y="2062"/>
                          <a:pt x="823" y="2063"/>
                          <a:pt x="775" y="2088"/>
                        </a:cubicBezTo>
                        <a:cubicBezTo>
                          <a:pt x="758" y="2097"/>
                          <a:pt x="740" y="2107"/>
                          <a:pt x="723" y="2118"/>
                        </a:cubicBezTo>
                        <a:cubicBezTo>
                          <a:pt x="684" y="2132"/>
                          <a:pt x="647" y="2156"/>
                          <a:pt x="612" y="2190"/>
                        </a:cubicBezTo>
                        <a:cubicBezTo>
                          <a:pt x="603" y="2198"/>
                          <a:pt x="595" y="2207"/>
                          <a:pt x="586" y="2216"/>
                        </a:cubicBezTo>
                        <a:cubicBezTo>
                          <a:pt x="587" y="2214"/>
                          <a:pt x="588" y="2211"/>
                          <a:pt x="589" y="2209"/>
                        </a:cubicBezTo>
                        <a:cubicBezTo>
                          <a:pt x="607" y="2150"/>
                          <a:pt x="657" y="2115"/>
                          <a:pt x="679" y="2060"/>
                        </a:cubicBezTo>
                        <a:cubicBezTo>
                          <a:pt x="711" y="1980"/>
                          <a:pt x="699" y="1898"/>
                          <a:pt x="745" y="1820"/>
                        </a:cubicBezTo>
                        <a:cubicBezTo>
                          <a:pt x="745" y="1818"/>
                          <a:pt x="744" y="1817"/>
                          <a:pt x="743" y="1818"/>
                        </a:cubicBezTo>
                        <a:cubicBezTo>
                          <a:pt x="711" y="1857"/>
                          <a:pt x="688" y="1898"/>
                          <a:pt x="672" y="1946"/>
                        </a:cubicBezTo>
                        <a:cubicBezTo>
                          <a:pt x="661" y="1979"/>
                          <a:pt x="662" y="2014"/>
                          <a:pt x="647" y="2047"/>
                        </a:cubicBezTo>
                        <a:cubicBezTo>
                          <a:pt x="638" y="2067"/>
                          <a:pt x="620" y="2085"/>
                          <a:pt x="603" y="2102"/>
                        </a:cubicBezTo>
                        <a:cubicBezTo>
                          <a:pt x="601" y="2064"/>
                          <a:pt x="568" y="2033"/>
                          <a:pt x="564" y="1994"/>
                        </a:cubicBezTo>
                        <a:cubicBezTo>
                          <a:pt x="564" y="1991"/>
                          <a:pt x="558" y="1989"/>
                          <a:pt x="557" y="1993"/>
                        </a:cubicBezTo>
                        <a:cubicBezTo>
                          <a:pt x="552" y="2027"/>
                          <a:pt x="567" y="2056"/>
                          <a:pt x="576" y="2088"/>
                        </a:cubicBezTo>
                        <a:cubicBezTo>
                          <a:pt x="582" y="2109"/>
                          <a:pt x="576" y="2127"/>
                          <a:pt x="570" y="2146"/>
                        </a:cubicBezTo>
                        <a:cubicBezTo>
                          <a:pt x="553" y="2175"/>
                          <a:pt x="544" y="2211"/>
                          <a:pt x="533" y="2242"/>
                        </a:cubicBezTo>
                        <a:cubicBezTo>
                          <a:pt x="525" y="2267"/>
                          <a:pt x="515" y="2287"/>
                          <a:pt x="503" y="2303"/>
                        </a:cubicBezTo>
                        <a:cubicBezTo>
                          <a:pt x="500" y="2305"/>
                          <a:pt x="497" y="2308"/>
                          <a:pt x="493" y="2310"/>
                        </a:cubicBezTo>
                        <a:cubicBezTo>
                          <a:pt x="472" y="2326"/>
                          <a:pt x="451" y="2339"/>
                          <a:pt x="433" y="2354"/>
                        </a:cubicBezTo>
                        <a:cubicBezTo>
                          <a:pt x="433" y="2354"/>
                          <a:pt x="432" y="2354"/>
                          <a:pt x="432" y="2355"/>
                        </a:cubicBezTo>
                        <a:cubicBezTo>
                          <a:pt x="453" y="2293"/>
                          <a:pt x="430" y="2228"/>
                          <a:pt x="394" y="2176"/>
                        </a:cubicBezTo>
                        <a:cubicBezTo>
                          <a:pt x="393" y="2175"/>
                          <a:pt x="391" y="2176"/>
                          <a:pt x="391" y="2178"/>
                        </a:cubicBezTo>
                        <a:cubicBezTo>
                          <a:pt x="409" y="2223"/>
                          <a:pt x="421" y="2261"/>
                          <a:pt x="414" y="2312"/>
                        </a:cubicBezTo>
                        <a:cubicBezTo>
                          <a:pt x="410" y="2341"/>
                          <a:pt x="387" y="2362"/>
                          <a:pt x="378" y="2389"/>
                        </a:cubicBezTo>
                        <a:cubicBezTo>
                          <a:pt x="369" y="2413"/>
                          <a:pt x="368" y="2438"/>
                          <a:pt x="366" y="2463"/>
                        </a:cubicBezTo>
                        <a:cubicBezTo>
                          <a:pt x="354" y="2513"/>
                          <a:pt x="345" y="2561"/>
                          <a:pt x="271" y="2565"/>
                        </a:cubicBezTo>
                        <a:cubicBezTo>
                          <a:pt x="235" y="2567"/>
                          <a:pt x="201" y="2559"/>
                          <a:pt x="166" y="2557"/>
                        </a:cubicBezTo>
                        <a:cubicBezTo>
                          <a:pt x="153" y="2554"/>
                          <a:pt x="140" y="2551"/>
                          <a:pt x="128" y="2547"/>
                        </a:cubicBezTo>
                        <a:cubicBezTo>
                          <a:pt x="98" y="2538"/>
                          <a:pt x="72" y="2523"/>
                          <a:pt x="49" y="2504"/>
                        </a:cubicBezTo>
                        <a:cubicBezTo>
                          <a:pt x="-3" y="2389"/>
                          <a:pt x="152" y="2248"/>
                          <a:pt x="232" y="2187"/>
                        </a:cubicBezTo>
                        <a:cubicBezTo>
                          <a:pt x="235" y="2184"/>
                          <a:pt x="232" y="2178"/>
                          <a:pt x="228" y="2181"/>
                        </a:cubicBezTo>
                        <a:cubicBezTo>
                          <a:pt x="154" y="2237"/>
                          <a:pt x="76" y="2310"/>
                          <a:pt x="32" y="2394"/>
                        </a:cubicBezTo>
                        <a:cubicBezTo>
                          <a:pt x="22" y="2414"/>
                          <a:pt x="14" y="2442"/>
                          <a:pt x="13" y="2469"/>
                        </a:cubicBezTo>
                        <a:cubicBezTo>
                          <a:pt x="10" y="2466"/>
                          <a:pt x="8" y="2462"/>
                          <a:pt x="5" y="2459"/>
                        </a:cubicBezTo>
                        <a:cubicBezTo>
                          <a:pt x="3" y="2451"/>
                          <a:pt x="2" y="2444"/>
                          <a:pt x="1" y="2437"/>
                        </a:cubicBezTo>
                        <a:cubicBezTo>
                          <a:pt x="-6" y="2402"/>
                          <a:pt x="11" y="2374"/>
                          <a:pt x="19" y="2340"/>
                        </a:cubicBezTo>
                        <a:cubicBezTo>
                          <a:pt x="21" y="2330"/>
                          <a:pt x="19" y="2320"/>
                          <a:pt x="17" y="2310"/>
                        </a:cubicBezTo>
                        <a:cubicBezTo>
                          <a:pt x="12" y="2279"/>
                          <a:pt x="29" y="2264"/>
                          <a:pt x="49" y="2245"/>
                        </a:cubicBezTo>
                        <a:cubicBezTo>
                          <a:pt x="72" y="2223"/>
                          <a:pt x="92" y="2198"/>
                          <a:pt x="110" y="2172"/>
                        </a:cubicBezTo>
                        <a:cubicBezTo>
                          <a:pt x="132" y="2139"/>
                          <a:pt x="151" y="2107"/>
                          <a:pt x="177" y="2078"/>
                        </a:cubicBezTo>
                        <a:cubicBezTo>
                          <a:pt x="201" y="2052"/>
                          <a:pt x="229" y="2028"/>
                          <a:pt x="256" y="2005"/>
                        </a:cubicBezTo>
                        <a:cubicBezTo>
                          <a:pt x="302" y="1965"/>
                          <a:pt x="356" y="1935"/>
                          <a:pt x="407" y="1900"/>
                        </a:cubicBezTo>
                        <a:cubicBezTo>
                          <a:pt x="413" y="1896"/>
                          <a:pt x="420" y="1893"/>
                          <a:pt x="427" y="1889"/>
                        </a:cubicBezTo>
                        <a:cubicBezTo>
                          <a:pt x="570" y="1807"/>
                          <a:pt x="675" y="1661"/>
                          <a:pt x="683" y="1505"/>
                        </a:cubicBezTo>
                        <a:cubicBezTo>
                          <a:pt x="685" y="1505"/>
                          <a:pt x="686" y="1504"/>
                          <a:pt x="686" y="1503"/>
                        </a:cubicBezTo>
                        <a:cubicBezTo>
                          <a:pt x="688" y="1447"/>
                          <a:pt x="679" y="1399"/>
                          <a:pt x="664" y="1349"/>
                        </a:cubicBezTo>
                        <a:cubicBezTo>
                          <a:pt x="704" y="1397"/>
                          <a:pt x="747" y="1443"/>
                          <a:pt x="759" y="1503"/>
                        </a:cubicBezTo>
                        <a:cubicBezTo>
                          <a:pt x="760" y="1508"/>
                          <a:pt x="769" y="1507"/>
                          <a:pt x="769" y="1501"/>
                        </a:cubicBezTo>
                        <a:cubicBezTo>
                          <a:pt x="765" y="1437"/>
                          <a:pt x="738" y="1387"/>
                          <a:pt x="707" y="1333"/>
                        </a:cubicBezTo>
                        <a:cubicBezTo>
                          <a:pt x="665" y="1259"/>
                          <a:pt x="634" y="1196"/>
                          <a:pt x="632" y="1110"/>
                        </a:cubicBezTo>
                        <a:cubicBezTo>
                          <a:pt x="649" y="1158"/>
                          <a:pt x="675" y="1205"/>
                          <a:pt x="697" y="1249"/>
                        </a:cubicBezTo>
                        <a:cubicBezTo>
                          <a:pt x="734" y="1329"/>
                          <a:pt x="796" y="1381"/>
                          <a:pt x="808" y="1473"/>
                        </a:cubicBezTo>
                        <a:cubicBezTo>
                          <a:pt x="819" y="1552"/>
                          <a:pt x="771" y="1613"/>
                          <a:pt x="761" y="1686"/>
                        </a:cubicBezTo>
                        <a:cubicBezTo>
                          <a:pt x="761" y="1690"/>
                          <a:pt x="766" y="1692"/>
                          <a:pt x="767" y="1688"/>
                        </a:cubicBezTo>
                        <a:cubicBezTo>
                          <a:pt x="780" y="1632"/>
                          <a:pt x="810" y="1581"/>
                          <a:pt x="820" y="1523"/>
                        </a:cubicBezTo>
                        <a:cubicBezTo>
                          <a:pt x="829" y="1472"/>
                          <a:pt x="817" y="1423"/>
                          <a:pt x="797" y="1377"/>
                        </a:cubicBezTo>
                        <a:cubicBezTo>
                          <a:pt x="766" y="1306"/>
                          <a:pt x="719" y="1246"/>
                          <a:pt x="692" y="1172"/>
                        </a:cubicBezTo>
                        <a:cubicBezTo>
                          <a:pt x="664" y="1095"/>
                          <a:pt x="649" y="1033"/>
                          <a:pt x="662" y="955"/>
                        </a:cubicBezTo>
                        <a:cubicBezTo>
                          <a:pt x="670" y="936"/>
                          <a:pt x="679" y="917"/>
                          <a:pt x="690" y="900"/>
                        </a:cubicBezTo>
                        <a:cubicBezTo>
                          <a:pt x="733" y="921"/>
                          <a:pt x="780" y="935"/>
                          <a:pt x="824" y="957"/>
                        </a:cubicBezTo>
                        <a:cubicBezTo>
                          <a:pt x="876" y="982"/>
                          <a:pt x="927" y="1012"/>
                          <a:pt x="969" y="1054"/>
                        </a:cubicBezTo>
                        <a:cubicBezTo>
                          <a:pt x="971" y="1057"/>
                          <a:pt x="975" y="1053"/>
                          <a:pt x="973" y="1050"/>
                        </a:cubicBezTo>
                        <a:cubicBezTo>
                          <a:pt x="933" y="1011"/>
                          <a:pt x="887" y="981"/>
                          <a:pt x="838" y="955"/>
                        </a:cubicBezTo>
                        <a:cubicBezTo>
                          <a:pt x="793" y="930"/>
                          <a:pt x="741" y="915"/>
                          <a:pt x="696" y="891"/>
                        </a:cubicBezTo>
                        <a:cubicBezTo>
                          <a:pt x="697" y="888"/>
                          <a:pt x="699" y="886"/>
                          <a:pt x="701" y="884"/>
                        </a:cubicBezTo>
                        <a:cubicBezTo>
                          <a:pt x="722" y="888"/>
                          <a:pt x="745" y="887"/>
                          <a:pt x="766" y="890"/>
                        </a:cubicBezTo>
                        <a:cubicBezTo>
                          <a:pt x="795" y="895"/>
                          <a:pt x="823" y="904"/>
                          <a:pt x="849" y="917"/>
                        </a:cubicBezTo>
                        <a:cubicBezTo>
                          <a:pt x="850" y="917"/>
                          <a:pt x="851" y="916"/>
                          <a:pt x="850" y="916"/>
                        </a:cubicBezTo>
                        <a:cubicBezTo>
                          <a:pt x="812" y="894"/>
                          <a:pt x="757" y="871"/>
                          <a:pt x="711" y="870"/>
                        </a:cubicBezTo>
                        <a:cubicBezTo>
                          <a:pt x="712" y="868"/>
                          <a:pt x="714" y="865"/>
                          <a:pt x="716" y="863"/>
                        </a:cubicBezTo>
                        <a:cubicBezTo>
                          <a:pt x="789" y="887"/>
                          <a:pt x="870" y="899"/>
                          <a:pt x="946" y="909"/>
                        </a:cubicBezTo>
                        <a:cubicBezTo>
                          <a:pt x="949" y="909"/>
                          <a:pt x="949" y="905"/>
                          <a:pt x="947" y="904"/>
                        </a:cubicBezTo>
                        <a:cubicBezTo>
                          <a:pt x="907" y="895"/>
                          <a:pt x="868" y="882"/>
                          <a:pt x="827" y="877"/>
                        </a:cubicBezTo>
                        <a:cubicBezTo>
                          <a:pt x="794" y="872"/>
                          <a:pt x="760" y="855"/>
                          <a:pt x="726" y="851"/>
                        </a:cubicBezTo>
                        <a:cubicBezTo>
                          <a:pt x="732" y="844"/>
                          <a:pt x="739" y="836"/>
                          <a:pt x="746" y="830"/>
                        </a:cubicBezTo>
                        <a:cubicBezTo>
                          <a:pt x="789" y="838"/>
                          <a:pt x="831" y="849"/>
                          <a:pt x="874" y="856"/>
                        </a:cubicBezTo>
                        <a:cubicBezTo>
                          <a:pt x="931" y="864"/>
                          <a:pt x="987" y="869"/>
                          <a:pt x="1044" y="872"/>
                        </a:cubicBezTo>
                        <a:cubicBezTo>
                          <a:pt x="1162" y="877"/>
                          <a:pt x="1282" y="867"/>
                          <a:pt x="1397" y="840"/>
                        </a:cubicBezTo>
                        <a:cubicBezTo>
                          <a:pt x="1401" y="838"/>
                          <a:pt x="1399" y="832"/>
                          <a:pt x="1395" y="833"/>
                        </a:cubicBezTo>
                        <a:cubicBezTo>
                          <a:pt x="1278" y="849"/>
                          <a:pt x="1162" y="860"/>
                          <a:pt x="1044" y="856"/>
                        </a:cubicBezTo>
                        <a:cubicBezTo>
                          <a:pt x="984" y="854"/>
                          <a:pt x="925" y="848"/>
                          <a:pt x="865" y="839"/>
                        </a:cubicBezTo>
                        <a:cubicBezTo>
                          <a:pt x="831" y="835"/>
                          <a:pt x="792" y="823"/>
                          <a:pt x="755" y="821"/>
                        </a:cubicBezTo>
                        <a:cubicBezTo>
                          <a:pt x="761" y="816"/>
                          <a:pt x="767" y="811"/>
                          <a:pt x="774" y="806"/>
                        </a:cubicBezTo>
                        <a:lnTo>
                          <a:pt x="775" y="807"/>
                        </a:lnTo>
                        <a:cubicBezTo>
                          <a:pt x="783" y="812"/>
                          <a:pt x="794" y="812"/>
                          <a:pt x="804" y="812"/>
                        </a:cubicBezTo>
                        <a:cubicBezTo>
                          <a:pt x="818" y="812"/>
                          <a:pt x="832" y="812"/>
                          <a:pt x="846" y="814"/>
                        </a:cubicBezTo>
                        <a:cubicBezTo>
                          <a:pt x="848" y="814"/>
                          <a:pt x="848" y="810"/>
                          <a:pt x="846" y="810"/>
                        </a:cubicBezTo>
                        <a:cubicBezTo>
                          <a:pt x="834" y="808"/>
                          <a:pt x="822" y="806"/>
                          <a:pt x="810" y="805"/>
                        </a:cubicBezTo>
                        <a:cubicBezTo>
                          <a:pt x="801" y="804"/>
                          <a:pt x="791" y="800"/>
                          <a:pt x="782" y="800"/>
                        </a:cubicBezTo>
                        <a:cubicBezTo>
                          <a:pt x="794" y="791"/>
                          <a:pt x="807" y="783"/>
                          <a:pt x="820" y="776"/>
                        </a:cubicBezTo>
                        <a:cubicBezTo>
                          <a:pt x="849" y="774"/>
                          <a:pt x="876" y="778"/>
                          <a:pt x="907" y="783"/>
                        </a:cubicBezTo>
                        <a:cubicBezTo>
                          <a:pt x="938" y="789"/>
                          <a:pt x="969" y="790"/>
                          <a:pt x="1001" y="793"/>
                        </a:cubicBezTo>
                        <a:cubicBezTo>
                          <a:pt x="1069" y="799"/>
                          <a:pt x="1138" y="808"/>
                          <a:pt x="1206" y="797"/>
                        </a:cubicBezTo>
                        <a:cubicBezTo>
                          <a:pt x="1211" y="797"/>
                          <a:pt x="1209" y="790"/>
                          <a:pt x="1205" y="790"/>
                        </a:cubicBezTo>
                        <a:cubicBezTo>
                          <a:pt x="1132" y="790"/>
                          <a:pt x="1060" y="786"/>
                          <a:pt x="987" y="780"/>
                        </a:cubicBezTo>
                        <a:cubicBezTo>
                          <a:pt x="952" y="777"/>
                          <a:pt x="918" y="774"/>
                          <a:pt x="883" y="769"/>
                        </a:cubicBezTo>
                        <a:cubicBezTo>
                          <a:pt x="868" y="767"/>
                          <a:pt x="854" y="766"/>
                          <a:pt x="840" y="766"/>
                        </a:cubicBezTo>
                        <a:cubicBezTo>
                          <a:pt x="867" y="755"/>
                          <a:pt x="895" y="747"/>
                          <a:pt x="925" y="744"/>
                        </a:cubicBezTo>
                        <a:cubicBezTo>
                          <a:pt x="995" y="763"/>
                          <a:pt x="1067" y="765"/>
                          <a:pt x="1138" y="770"/>
                        </a:cubicBezTo>
                        <a:cubicBezTo>
                          <a:pt x="1140" y="770"/>
                          <a:pt x="1140" y="768"/>
                          <a:pt x="1138" y="768"/>
                        </a:cubicBezTo>
                        <a:cubicBezTo>
                          <a:pt x="1078" y="761"/>
                          <a:pt x="1018" y="756"/>
                          <a:pt x="959" y="741"/>
                        </a:cubicBezTo>
                        <a:cubicBezTo>
                          <a:pt x="1030" y="740"/>
                          <a:pt x="1103" y="756"/>
                          <a:pt x="1173" y="759"/>
                        </a:cubicBezTo>
                        <a:cubicBezTo>
                          <a:pt x="1258" y="764"/>
                          <a:pt x="1343" y="751"/>
                          <a:pt x="1427" y="737"/>
                        </a:cubicBezTo>
                        <a:cubicBezTo>
                          <a:pt x="1519" y="722"/>
                          <a:pt x="1613" y="692"/>
                          <a:pt x="1707" y="687"/>
                        </a:cubicBezTo>
                        <a:cubicBezTo>
                          <a:pt x="1757" y="684"/>
                          <a:pt x="1808" y="688"/>
                          <a:pt x="1843" y="646"/>
                        </a:cubicBezTo>
                        <a:cubicBezTo>
                          <a:pt x="1847" y="642"/>
                          <a:pt x="1842" y="633"/>
                          <a:pt x="1836" y="637"/>
                        </a:cubicBezTo>
                        <a:cubicBezTo>
                          <a:pt x="1803" y="662"/>
                          <a:pt x="1763" y="663"/>
                          <a:pt x="1724" y="663"/>
                        </a:cubicBezTo>
                        <a:cubicBezTo>
                          <a:pt x="1711" y="663"/>
                          <a:pt x="1697" y="664"/>
                          <a:pt x="1684" y="665"/>
                        </a:cubicBezTo>
                        <a:cubicBezTo>
                          <a:pt x="1739" y="650"/>
                          <a:pt x="1793" y="633"/>
                          <a:pt x="1844" y="613"/>
                        </a:cubicBezTo>
                        <a:cubicBezTo>
                          <a:pt x="1946" y="573"/>
                          <a:pt x="2037" y="509"/>
                          <a:pt x="2129" y="451"/>
                        </a:cubicBezTo>
                        <a:cubicBezTo>
                          <a:pt x="2178" y="420"/>
                          <a:pt x="2228" y="391"/>
                          <a:pt x="2280" y="365"/>
                        </a:cubicBezTo>
                        <a:cubicBezTo>
                          <a:pt x="2348" y="331"/>
                          <a:pt x="2429" y="323"/>
                          <a:pt x="2502" y="306"/>
                        </a:cubicBezTo>
                        <a:cubicBezTo>
                          <a:pt x="2612" y="280"/>
                          <a:pt x="2728" y="243"/>
                          <a:pt x="2832" y="198"/>
                        </a:cubicBezTo>
                        <a:cubicBezTo>
                          <a:pt x="2879" y="177"/>
                          <a:pt x="2920" y="153"/>
                          <a:pt x="2956" y="117"/>
                        </a:cubicBezTo>
                        <a:cubicBezTo>
                          <a:pt x="2998" y="76"/>
                          <a:pt x="3027" y="27"/>
                          <a:pt x="3079" y="2"/>
                        </a:cubicBezTo>
                        <a:cubicBezTo>
                          <a:pt x="3086" y="1"/>
                          <a:pt x="3093" y="0"/>
                          <a:pt x="3100" y="0"/>
                        </a:cubicBezTo>
                        <a:cubicBezTo>
                          <a:pt x="3089" y="9"/>
                          <a:pt x="3079" y="18"/>
                          <a:pt x="3069" y="28"/>
                        </a:cubicBezTo>
                        <a:cubicBezTo>
                          <a:pt x="3039" y="57"/>
                          <a:pt x="3008" y="84"/>
                          <a:pt x="2975" y="110"/>
                        </a:cubicBezTo>
                        <a:cubicBezTo>
                          <a:pt x="2973" y="111"/>
                          <a:pt x="2975" y="114"/>
                          <a:pt x="2977" y="113"/>
                        </a:cubicBezTo>
                        <a:cubicBezTo>
                          <a:pt x="3025" y="79"/>
                          <a:pt x="3068" y="37"/>
                          <a:pt x="3116" y="3"/>
                        </a:cubicBezTo>
                        <a:cubicBezTo>
                          <a:pt x="3117" y="4"/>
                          <a:pt x="3118" y="4"/>
                          <a:pt x="3120" y="5"/>
                        </a:cubicBezTo>
                        <a:cubicBezTo>
                          <a:pt x="3083" y="29"/>
                          <a:pt x="3052" y="75"/>
                          <a:pt x="3021" y="98"/>
                        </a:cubicBezTo>
                        <a:cubicBezTo>
                          <a:pt x="3020" y="99"/>
                          <a:pt x="3021" y="101"/>
                          <a:pt x="3022" y="100"/>
                        </a:cubicBezTo>
                        <a:cubicBezTo>
                          <a:pt x="3044" y="85"/>
                          <a:pt x="3063" y="67"/>
                          <a:pt x="3082" y="50"/>
                        </a:cubicBezTo>
                        <a:cubicBezTo>
                          <a:pt x="3099" y="34"/>
                          <a:pt x="3116" y="23"/>
                          <a:pt x="3134" y="12"/>
                        </a:cubicBezTo>
                        <a:cubicBezTo>
                          <a:pt x="3137" y="14"/>
                          <a:pt x="3140" y="16"/>
                          <a:pt x="3143" y="19"/>
                        </a:cubicBezTo>
                        <a:cubicBezTo>
                          <a:pt x="3076" y="76"/>
                          <a:pt x="3008" y="134"/>
                          <a:pt x="2927" y="173"/>
                        </a:cubicBezTo>
                        <a:cubicBezTo>
                          <a:pt x="2925" y="174"/>
                          <a:pt x="2927" y="177"/>
                          <a:pt x="2929" y="176"/>
                        </a:cubicBezTo>
                        <a:cubicBezTo>
                          <a:pt x="3011" y="140"/>
                          <a:pt x="3084" y="85"/>
                          <a:pt x="3151" y="26"/>
                        </a:cubicBezTo>
                        <a:cubicBezTo>
                          <a:pt x="3152" y="27"/>
                          <a:pt x="3153" y="28"/>
                          <a:pt x="3154" y="29"/>
                        </a:cubicBezTo>
                        <a:cubicBezTo>
                          <a:pt x="3159" y="33"/>
                          <a:pt x="3164" y="37"/>
                          <a:pt x="3170" y="41"/>
                        </a:cubicBezTo>
                        <a:cubicBezTo>
                          <a:pt x="3120" y="82"/>
                          <a:pt x="3071" y="125"/>
                          <a:pt x="3017" y="161"/>
                        </a:cubicBezTo>
                        <a:cubicBezTo>
                          <a:pt x="2952" y="204"/>
                          <a:pt x="2879" y="234"/>
                          <a:pt x="2806" y="259"/>
                        </a:cubicBezTo>
                        <a:cubicBezTo>
                          <a:pt x="2674" y="303"/>
                          <a:pt x="2534" y="316"/>
                          <a:pt x="2407" y="377"/>
                        </a:cubicBezTo>
                        <a:cubicBezTo>
                          <a:pt x="2406" y="378"/>
                          <a:pt x="2407" y="380"/>
                          <a:pt x="2409" y="380"/>
                        </a:cubicBezTo>
                        <a:cubicBezTo>
                          <a:pt x="2548" y="316"/>
                          <a:pt x="2702" y="306"/>
                          <a:pt x="2845" y="257"/>
                        </a:cubicBezTo>
                        <a:cubicBezTo>
                          <a:pt x="2977" y="212"/>
                          <a:pt x="3080" y="134"/>
                          <a:pt x="3187" y="49"/>
                        </a:cubicBezTo>
                        <a:cubicBezTo>
                          <a:pt x="3190" y="51"/>
                          <a:pt x="3192" y="52"/>
                          <a:pt x="3195" y="53"/>
                        </a:cubicBezTo>
                        <a:cubicBezTo>
                          <a:pt x="3203" y="57"/>
                          <a:pt x="3208" y="61"/>
                          <a:pt x="3210" y="65"/>
                        </a:cubicBezTo>
                        <a:cubicBezTo>
                          <a:pt x="3195" y="84"/>
                          <a:pt x="3177" y="88"/>
                          <a:pt x="3156" y="96"/>
                        </a:cubicBezTo>
                        <a:cubicBezTo>
                          <a:pt x="3128" y="105"/>
                          <a:pt x="3105" y="122"/>
                          <a:pt x="3083" y="140"/>
                        </a:cubicBezTo>
                        <a:cubicBezTo>
                          <a:pt x="3052" y="164"/>
                          <a:pt x="3024" y="190"/>
                          <a:pt x="2990" y="209"/>
                        </a:cubicBezTo>
                        <a:cubicBezTo>
                          <a:pt x="2964" y="224"/>
                          <a:pt x="2936" y="234"/>
                          <a:pt x="2913" y="254"/>
                        </a:cubicBezTo>
                        <a:cubicBezTo>
                          <a:pt x="2911" y="256"/>
                          <a:pt x="2913" y="259"/>
                          <a:pt x="2916" y="258"/>
                        </a:cubicBezTo>
                        <a:cubicBezTo>
                          <a:pt x="2944" y="239"/>
                          <a:pt x="2975" y="228"/>
                          <a:pt x="3005" y="213"/>
                        </a:cubicBezTo>
                        <a:cubicBezTo>
                          <a:pt x="3033" y="198"/>
                          <a:pt x="3059" y="178"/>
                          <a:pt x="3085" y="159"/>
                        </a:cubicBezTo>
                        <a:cubicBezTo>
                          <a:pt x="3115" y="134"/>
                          <a:pt x="3145" y="121"/>
                          <a:pt x="3179" y="108"/>
                        </a:cubicBezTo>
                        <a:cubicBezTo>
                          <a:pt x="3153" y="127"/>
                          <a:pt x="3121" y="138"/>
                          <a:pt x="3096" y="159"/>
                        </a:cubicBezTo>
                        <a:cubicBezTo>
                          <a:pt x="3058" y="190"/>
                          <a:pt x="3026" y="226"/>
                          <a:pt x="2994" y="262"/>
                        </a:cubicBezTo>
                        <a:cubicBezTo>
                          <a:pt x="2903" y="281"/>
                          <a:pt x="2813" y="302"/>
                          <a:pt x="2725" y="334"/>
                        </a:cubicBezTo>
                        <a:cubicBezTo>
                          <a:pt x="2721" y="336"/>
                          <a:pt x="2723" y="342"/>
                          <a:pt x="2727" y="341"/>
                        </a:cubicBezTo>
                        <a:cubicBezTo>
                          <a:pt x="2819" y="315"/>
                          <a:pt x="2913" y="311"/>
                          <a:pt x="3007" y="303"/>
                        </a:cubicBezTo>
                        <a:cubicBezTo>
                          <a:pt x="2990" y="306"/>
                          <a:pt x="2972" y="310"/>
                          <a:pt x="2955" y="314"/>
                        </a:cubicBezTo>
                        <a:cubicBezTo>
                          <a:pt x="2895" y="327"/>
                          <a:pt x="2834" y="338"/>
                          <a:pt x="2774" y="352"/>
                        </a:cubicBezTo>
                        <a:cubicBezTo>
                          <a:pt x="2773" y="352"/>
                          <a:pt x="2774" y="355"/>
                          <a:pt x="2775" y="354"/>
                        </a:cubicBezTo>
                        <a:cubicBezTo>
                          <a:pt x="2884" y="335"/>
                          <a:pt x="2992" y="309"/>
                          <a:pt x="3102" y="292"/>
                        </a:cubicBezTo>
                        <a:lnTo>
                          <a:pt x="3102" y="292"/>
                        </a:lnTo>
                        <a:cubicBezTo>
                          <a:pt x="3110" y="291"/>
                          <a:pt x="3119" y="290"/>
                          <a:pt x="3127" y="288"/>
                        </a:cubicBezTo>
                        <a:cubicBezTo>
                          <a:pt x="3069" y="302"/>
                          <a:pt x="3011" y="316"/>
                          <a:pt x="2953" y="331"/>
                        </a:cubicBezTo>
                        <a:cubicBezTo>
                          <a:pt x="2853" y="356"/>
                          <a:pt x="2750" y="367"/>
                          <a:pt x="2650" y="390"/>
                        </a:cubicBezTo>
                        <a:cubicBezTo>
                          <a:pt x="2649" y="391"/>
                          <a:pt x="2649" y="393"/>
                          <a:pt x="2651" y="392"/>
                        </a:cubicBezTo>
                        <a:cubicBezTo>
                          <a:pt x="2756" y="372"/>
                          <a:pt x="2864" y="364"/>
                          <a:pt x="2969" y="340"/>
                        </a:cubicBezTo>
                        <a:cubicBezTo>
                          <a:pt x="3020" y="329"/>
                          <a:pt x="3071" y="313"/>
                          <a:pt x="3123" y="306"/>
                        </a:cubicBezTo>
                        <a:cubicBezTo>
                          <a:pt x="3150" y="302"/>
                          <a:pt x="3182" y="301"/>
                          <a:pt x="3209" y="292"/>
                        </a:cubicBezTo>
                        <a:cubicBezTo>
                          <a:pt x="3206" y="298"/>
                          <a:pt x="3202" y="303"/>
                          <a:pt x="3198" y="309"/>
                        </a:cubicBezTo>
                        <a:cubicBezTo>
                          <a:pt x="3149" y="319"/>
                          <a:pt x="3099" y="327"/>
                          <a:pt x="3048" y="335"/>
                        </a:cubicBezTo>
                        <a:cubicBezTo>
                          <a:pt x="3046" y="335"/>
                          <a:pt x="3047" y="338"/>
                          <a:pt x="3049" y="338"/>
                        </a:cubicBezTo>
                        <a:cubicBezTo>
                          <a:pt x="3095" y="333"/>
                          <a:pt x="3149" y="335"/>
                          <a:pt x="3193" y="317"/>
                        </a:cubicBezTo>
                        <a:cubicBezTo>
                          <a:pt x="3190" y="324"/>
                          <a:pt x="3186" y="330"/>
                          <a:pt x="3182" y="337"/>
                        </a:cubicBezTo>
                        <a:cubicBezTo>
                          <a:pt x="3164" y="339"/>
                          <a:pt x="3144" y="348"/>
                          <a:pt x="3127" y="351"/>
                        </a:cubicBezTo>
                        <a:cubicBezTo>
                          <a:pt x="3098" y="357"/>
                          <a:pt x="3069" y="361"/>
                          <a:pt x="3040" y="368"/>
                        </a:cubicBezTo>
                        <a:cubicBezTo>
                          <a:pt x="2970" y="386"/>
                          <a:pt x="2904" y="408"/>
                          <a:pt x="2832" y="417"/>
                        </a:cubicBezTo>
                        <a:cubicBezTo>
                          <a:pt x="2701" y="435"/>
                          <a:pt x="2569" y="451"/>
                          <a:pt x="2444" y="492"/>
                        </a:cubicBezTo>
                        <a:cubicBezTo>
                          <a:pt x="2441" y="492"/>
                          <a:pt x="2442" y="497"/>
                          <a:pt x="2445" y="496"/>
                        </a:cubicBezTo>
                        <a:cubicBezTo>
                          <a:pt x="2574" y="455"/>
                          <a:pt x="2711" y="441"/>
                          <a:pt x="2845" y="424"/>
                        </a:cubicBezTo>
                        <a:cubicBezTo>
                          <a:pt x="2909" y="416"/>
                          <a:pt x="2968" y="399"/>
                          <a:pt x="3029" y="380"/>
                        </a:cubicBezTo>
                        <a:cubicBezTo>
                          <a:pt x="3078" y="366"/>
                          <a:pt x="3129" y="365"/>
                          <a:pt x="3177" y="348"/>
                        </a:cubicBezTo>
                        <a:cubicBezTo>
                          <a:pt x="3173" y="354"/>
                          <a:pt x="3170" y="360"/>
                          <a:pt x="3167" y="367"/>
                        </a:cubicBezTo>
                        <a:cubicBezTo>
                          <a:pt x="3141" y="374"/>
                          <a:pt x="3116" y="382"/>
                          <a:pt x="3089" y="386"/>
                        </a:cubicBezTo>
                        <a:cubicBezTo>
                          <a:pt x="3087" y="386"/>
                          <a:pt x="3087" y="388"/>
                          <a:pt x="3089" y="388"/>
                        </a:cubicBezTo>
                        <a:cubicBezTo>
                          <a:pt x="3114" y="387"/>
                          <a:pt x="3140" y="382"/>
                          <a:pt x="3164" y="374"/>
                        </a:cubicBezTo>
                        <a:cubicBezTo>
                          <a:pt x="3161" y="381"/>
                          <a:pt x="3158" y="387"/>
                          <a:pt x="3156" y="393"/>
                        </a:cubicBezTo>
                        <a:cubicBezTo>
                          <a:pt x="3112" y="386"/>
                          <a:pt x="3058" y="400"/>
                          <a:pt x="3020" y="421"/>
                        </a:cubicBezTo>
                        <a:cubicBezTo>
                          <a:pt x="3018" y="422"/>
                          <a:pt x="3020" y="425"/>
                          <a:pt x="3022" y="424"/>
                        </a:cubicBezTo>
                        <a:cubicBezTo>
                          <a:pt x="3065" y="406"/>
                          <a:pt x="3108" y="408"/>
                          <a:pt x="3152" y="401"/>
                        </a:cubicBezTo>
                        <a:cubicBezTo>
                          <a:pt x="3127" y="461"/>
                          <a:pt x="3112" y="519"/>
                          <a:pt x="3109" y="548"/>
                        </a:cubicBezTo>
                        <a:cubicBezTo>
                          <a:pt x="3104" y="597"/>
                          <a:pt x="3107" y="649"/>
                          <a:pt x="3117" y="698"/>
                        </a:cubicBezTo>
                        <a:cubicBezTo>
                          <a:pt x="3099" y="708"/>
                          <a:pt x="3080" y="716"/>
                          <a:pt x="3061" y="724"/>
                        </a:cubicBezTo>
                        <a:cubicBezTo>
                          <a:pt x="3059" y="725"/>
                          <a:pt x="3061" y="728"/>
                          <a:pt x="3063" y="728"/>
                        </a:cubicBezTo>
                        <a:cubicBezTo>
                          <a:pt x="3082" y="722"/>
                          <a:pt x="3102" y="718"/>
                          <a:pt x="3119" y="706"/>
                        </a:cubicBezTo>
                        <a:cubicBezTo>
                          <a:pt x="3120" y="711"/>
                          <a:pt x="3121" y="715"/>
                          <a:pt x="3122" y="720"/>
                        </a:cubicBezTo>
                        <a:cubicBezTo>
                          <a:pt x="3115" y="725"/>
                          <a:pt x="3108" y="729"/>
                          <a:pt x="3100" y="732"/>
                        </a:cubicBezTo>
                        <a:cubicBezTo>
                          <a:pt x="3098" y="733"/>
                          <a:pt x="3098" y="737"/>
                          <a:pt x="3101" y="737"/>
                        </a:cubicBezTo>
                        <a:cubicBezTo>
                          <a:pt x="3109" y="734"/>
                          <a:pt x="3117" y="733"/>
                          <a:pt x="3124" y="730"/>
                        </a:cubicBezTo>
                        <a:cubicBezTo>
                          <a:pt x="3125" y="733"/>
                          <a:pt x="3126" y="736"/>
                          <a:pt x="3127" y="739"/>
                        </a:cubicBezTo>
                        <a:cubicBezTo>
                          <a:pt x="3117" y="740"/>
                          <a:pt x="3108" y="748"/>
                          <a:pt x="3099" y="752"/>
                        </a:cubicBezTo>
                        <a:cubicBezTo>
                          <a:pt x="3081" y="761"/>
                          <a:pt x="3063" y="770"/>
                          <a:pt x="3044" y="778"/>
                        </a:cubicBezTo>
                        <a:cubicBezTo>
                          <a:pt x="3041" y="779"/>
                          <a:pt x="3042" y="783"/>
                          <a:pt x="3045" y="782"/>
                        </a:cubicBezTo>
                        <a:cubicBezTo>
                          <a:pt x="3065" y="776"/>
                          <a:pt x="3085" y="771"/>
                          <a:pt x="3104" y="764"/>
                        </a:cubicBezTo>
                        <a:cubicBezTo>
                          <a:pt x="3113" y="762"/>
                          <a:pt x="3123" y="761"/>
                          <a:pt x="3130" y="756"/>
                        </a:cubicBezTo>
                        <a:cubicBezTo>
                          <a:pt x="3130" y="763"/>
                          <a:pt x="3131" y="769"/>
                          <a:pt x="3131" y="776"/>
                        </a:cubicBezTo>
                        <a:cubicBezTo>
                          <a:pt x="3128" y="778"/>
                          <a:pt x="3125" y="781"/>
                          <a:pt x="3122" y="782"/>
                        </a:cubicBezTo>
                        <a:cubicBezTo>
                          <a:pt x="3114" y="788"/>
                          <a:pt x="3106" y="793"/>
                          <a:pt x="3096" y="796"/>
                        </a:cubicBezTo>
                        <a:cubicBezTo>
                          <a:pt x="3095" y="797"/>
                          <a:pt x="3095" y="799"/>
                          <a:pt x="3097" y="799"/>
                        </a:cubicBezTo>
                        <a:cubicBezTo>
                          <a:pt x="3105" y="798"/>
                          <a:pt x="3113" y="795"/>
                          <a:pt x="3121" y="792"/>
                        </a:cubicBezTo>
                        <a:cubicBezTo>
                          <a:pt x="3124" y="791"/>
                          <a:pt x="3128" y="789"/>
                          <a:pt x="3132" y="787"/>
                        </a:cubicBezTo>
                        <a:cubicBezTo>
                          <a:pt x="3133" y="790"/>
                          <a:pt x="3133" y="793"/>
                          <a:pt x="3133" y="796"/>
                        </a:cubicBezTo>
                        <a:lnTo>
                          <a:pt x="3133" y="796"/>
                        </a:lnTo>
                        <a:cubicBezTo>
                          <a:pt x="3117" y="803"/>
                          <a:pt x="3105" y="813"/>
                          <a:pt x="3088" y="821"/>
                        </a:cubicBezTo>
                        <a:cubicBezTo>
                          <a:pt x="3058" y="836"/>
                          <a:pt x="3026" y="844"/>
                          <a:pt x="2997" y="861"/>
                        </a:cubicBezTo>
                        <a:cubicBezTo>
                          <a:pt x="2995" y="862"/>
                          <a:pt x="2997" y="865"/>
                          <a:pt x="2999" y="864"/>
                        </a:cubicBezTo>
                        <a:cubicBezTo>
                          <a:pt x="3044" y="844"/>
                          <a:pt x="3092" y="828"/>
                          <a:pt x="3140" y="816"/>
                        </a:cubicBezTo>
                        <a:cubicBezTo>
                          <a:pt x="3141" y="818"/>
                          <a:pt x="3142" y="819"/>
                          <a:pt x="3143" y="821"/>
                        </a:cubicBezTo>
                        <a:cubicBezTo>
                          <a:pt x="3102" y="837"/>
                          <a:pt x="3060" y="849"/>
                          <a:pt x="3019" y="867"/>
                        </a:cubicBezTo>
                        <a:cubicBezTo>
                          <a:pt x="2967" y="889"/>
                          <a:pt x="2916" y="917"/>
                          <a:pt x="2865" y="943"/>
                        </a:cubicBezTo>
                        <a:cubicBezTo>
                          <a:pt x="2864" y="944"/>
                          <a:pt x="2865" y="946"/>
                          <a:pt x="2866" y="946"/>
                        </a:cubicBezTo>
                        <a:cubicBezTo>
                          <a:pt x="2920" y="925"/>
                          <a:pt x="2975" y="909"/>
                          <a:pt x="3030" y="891"/>
                        </a:cubicBezTo>
                        <a:cubicBezTo>
                          <a:pt x="3055" y="883"/>
                          <a:pt x="3079" y="873"/>
                          <a:pt x="3104" y="865"/>
                        </a:cubicBezTo>
                        <a:cubicBezTo>
                          <a:pt x="3121" y="859"/>
                          <a:pt x="3140" y="855"/>
                          <a:pt x="3157" y="847"/>
                        </a:cubicBezTo>
                        <a:lnTo>
                          <a:pt x="3157" y="848"/>
                        </a:lnTo>
                        <a:cubicBezTo>
                          <a:pt x="3153" y="850"/>
                          <a:pt x="3150" y="852"/>
                          <a:pt x="3147" y="855"/>
                        </a:cubicBezTo>
                        <a:cubicBezTo>
                          <a:pt x="3132" y="864"/>
                          <a:pt x="3114" y="871"/>
                          <a:pt x="3098" y="877"/>
                        </a:cubicBezTo>
                        <a:cubicBezTo>
                          <a:pt x="3067" y="889"/>
                          <a:pt x="3037" y="899"/>
                          <a:pt x="3006" y="911"/>
                        </a:cubicBezTo>
                        <a:cubicBezTo>
                          <a:pt x="2923" y="945"/>
                          <a:pt x="2840" y="980"/>
                          <a:pt x="2754" y="1006"/>
                        </a:cubicBezTo>
                        <a:cubicBezTo>
                          <a:pt x="2752" y="1007"/>
                          <a:pt x="2753" y="1009"/>
                          <a:pt x="2755" y="1009"/>
                        </a:cubicBezTo>
                        <a:cubicBezTo>
                          <a:pt x="2818" y="991"/>
                          <a:pt x="2881" y="973"/>
                          <a:pt x="2944" y="953"/>
                        </a:cubicBezTo>
                        <a:cubicBezTo>
                          <a:pt x="2941" y="955"/>
                          <a:pt x="2938" y="957"/>
                          <a:pt x="2936" y="960"/>
                        </a:cubicBezTo>
                        <a:cubicBezTo>
                          <a:pt x="2871" y="980"/>
                          <a:pt x="2808" y="1004"/>
                          <a:pt x="2744" y="1025"/>
                        </a:cubicBezTo>
                        <a:cubicBezTo>
                          <a:pt x="2589" y="1078"/>
                          <a:pt x="2424" y="1094"/>
                          <a:pt x="2264" y="1130"/>
                        </a:cubicBezTo>
                        <a:cubicBezTo>
                          <a:pt x="2140" y="1159"/>
                          <a:pt x="2022" y="1205"/>
                          <a:pt x="1921" y="1281"/>
                        </a:cubicBezTo>
                        <a:cubicBezTo>
                          <a:pt x="1881" y="1308"/>
                          <a:pt x="1843" y="1338"/>
                          <a:pt x="1808" y="1372"/>
                        </a:cubicBezTo>
                        <a:cubicBezTo>
                          <a:pt x="1702" y="1476"/>
                          <a:pt x="1659" y="1620"/>
                          <a:pt x="1609" y="1756"/>
                        </a:cubicBezTo>
                        <a:cubicBezTo>
                          <a:pt x="1551" y="1917"/>
                          <a:pt x="1490" y="2071"/>
                          <a:pt x="1406" y="2220"/>
                        </a:cubicBezTo>
                        <a:cubicBezTo>
                          <a:pt x="1375" y="2276"/>
                          <a:pt x="1345" y="2334"/>
                          <a:pt x="1333" y="2394"/>
                        </a:cubicBezTo>
                        <a:cubicBezTo>
                          <a:pt x="1331" y="2392"/>
                          <a:pt x="1330" y="2390"/>
                          <a:pt x="1328" y="2388"/>
                        </a:cubicBezTo>
                        <a:cubicBezTo>
                          <a:pt x="1302" y="2350"/>
                          <a:pt x="1268" y="2319"/>
                          <a:pt x="1235" y="2287"/>
                        </a:cubicBezTo>
                        <a:cubicBezTo>
                          <a:pt x="1234" y="2286"/>
                          <a:pt x="1232" y="2288"/>
                          <a:pt x="1233" y="2289"/>
                        </a:cubicBezTo>
                        <a:cubicBezTo>
                          <a:pt x="1264" y="2321"/>
                          <a:pt x="1292" y="2356"/>
                          <a:pt x="1315" y="2394"/>
                        </a:cubicBezTo>
                        <a:cubicBezTo>
                          <a:pt x="1286" y="2361"/>
                          <a:pt x="1242" y="2341"/>
                          <a:pt x="1208" y="2314"/>
                        </a:cubicBezTo>
                        <a:cubicBezTo>
                          <a:pt x="1176" y="2288"/>
                          <a:pt x="1142" y="2269"/>
                          <a:pt x="1102" y="2261"/>
                        </a:cubicBezTo>
                        <a:cubicBezTo>
                          <a:pt x="1097" y="2260"/>
                          <a:pt x="1094" y="2266"/>
                          <a:pt x="1098" y="2269"/>
                        </a:cubicBezTo>
                        <a:cubicBezTo>
                          <a:pt x="1174" y="2318"/>
                          <a:pt x="1239" y="2369"/>
                          <a:pt x="1289" y="2446"/>
                        </a:cubicBezTo>
                        <a:cubicBezTo>
                          <a:pt x="1340" y="2525"/>
                          <a:pt x="1306" y="2593"/>
                          <a:pt x="1284" y="2672"/>
                        </a:cubicBezTo>
                        <a:cubicBezTo>
                          <a:pt x="1268" y="2729"/>
                          <a:pt x="1286" y="2783"/>
                          <a:pt x="1310" y="2835"/>
                        </a:cubicBezTo>
                        <a:cubicBezTo>
                          <a:pt x="1330" y="2878"/>
                          <a:pt x="1355" y="2915"/>
                          <a:pt x="1367" y="2961"/>
                        </a:cubicBezTo>
                        <a:cubicBezTo>
                          <a:pt x="1380" y="3011"/>
                          <a:pt x="1386" y="3064"/>
                          <a:pt x="1396" y="3114"/>
                        </a:cubicBezTo>
                        <a:cubicBezTo>
                          <a:pt x="1396" y="3115"/>
                          <a:pt x="1397" y="3116"/>
                          <a:pt x="1398" y="3116"/>
                        </a:cubicBezTo>
                        <a:cubicBezTo>
                          <a:pt x="1398" y="3126"/>
                          <a:pt x="1399" y="3136"/>
                          <a:pt x="1400" y="3146"/>
                        </a:cubicBezTo>
                        <a:cubicBezTo>
                          <a:pt x="1408" y="3194"/>
                          <a:pt x="1442" y="3227"/>
                          <a:pt x="1442" y="3279"/>
                        </a:cubicBezTo>
                        <a:lnTo>
                          <a:pt x="1009" y="327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36" name="Google Shape;1636;p40"/>
                  <p:cNvSpPr/>
                  <p:nvPr/>
                </p:nvSpPr>
                <p:spPr>
                  <a:xfrm>
                    <a:off x="8365680" y="4501440"/>
                    <a:ext cx="436320" cy="529200"/>
                  </a:xfrm>
                  <a:custGeom>
                    <a:rect b="b" l="l" r="r" t="t"/>
                    <a:pathLst>
                      <a:path extrusionOk="0" h="1470" w="1212">
                        <a:moveTo>
                          <a:pt x="1206" y="1017"/>
                        </a:moveTo>
                        <a:cubicBezTo>
                          <a:pt x="1204" y="1024"/>
                          <a:pt x="1202" y="1030"/>
                          <a:pt x="1200" y="1037"/>
                        </a:cubicBezTo>
                        <a:cubicBezTo>
                          <a:pt x="1197" y="1049"/>
                          <a:pt x="1191" y="1060"/>
                          <a:pt x="1186" y="1070"/>
                        </a:cubicBezTo>
                        <a:cubicBezTo>
                          <a:pt x="1185" y="1024"/>
                          <a:pt x="1191" y="978"/>
                          <a:pt x="1189" y="931"/>
                        </a:cubicBezTo>
                        <a:cubicBezTo>
                          <a:pt x="1186" y="868"/>
                          <a:pt x="1172" y="805"/>
                          <a:pt x="1154" y="744"/>
                        </a:cubicBezTo>
                        <a:cubicBezTo>
                          <a:pt x="1153" y="742"/>
                          <a:pt x="1150" y="743"/>
                          <a:pt x="1151" y="745"/>
                        </a:cubicBezTo>
                        <a:cubicBezTo>
                          <a:pt x="1165" y="802"/>
                          <a:pt x="1172" y="859"/>
                          <a:pt x="1172" y="918"/>
                        </a:cubicBezTo>
                        <a:cubicBezTo>
                          <a:pt x="1172" y="964"/>
                          <a:pt x="1163" y="1008"/>
                          <a:pt x="1161" y="1054"/>
                        </a:cubicBezTo>
                        <a:cubicBezTo>
                          <a:pt x="1160" y="1070"/>
                          <a:pt x="1162" y="1094"/>
                          <a:pt x="1163" y="1119"/>
                        </a:cubicBezTo>
                        <a:cubicBezTo>
                          <a:pt x="1155" y="1144"/>
                          <a:pt x="1151" y="1170"/>
                          <a:pt x="1142" y="1195"/>
                        </a:cubicBezTo>
                        <a:cubicBezTo>
                          <a:pt x="1140" y="1202"/>
                          <a:pt x="1137" y="1209"/>
                          <a:pt x="1133" y="1216"/>
                        </a:cubicBezTo>
                        <a:lnTo>
                          <a:pt x="1132" y="1216"/>
                        </a:lnTo>
                        <a:lnTo>
                          <a:pt x="1132" y="1217"/>
                        </a:lnTo>
                        <a:cubicBezTo>
                          <a:pt x="1161" y="1127"/>
                          <a:pt x="1148" y="1030"/>
                          <a:pt x="1140" y="937"/>
                        </a:cubicBezTo>
                        <a:cubicBezTo>
                          <a:pt x="1139" y="935"/>
                          <a:pt x="1136" y="935"/>
                          <a:pt x="1136" y="937"/>
                        </a:cubicBezTo>
                        <a:cubicBezTo>
                          <a:pt x="1137" y="1044"/>
                          <a:pt x="1145" y="1145"/>
                          <a:pt x="1100" y="1246"/>
                        </a:cubicBezTo>
                        <a:cubicBezTo>
                          <a:pt x="1080" y="1290"/>
                          <a:pt x="1060" y="1331"/>
                          <a:pt x="1047" y="1378"/>
                        </a:cubicBezTo>
                        <a:cubicBezTo>
                          <a:pt x="1042" y="1396"/>
                          <a:pt x="1037" y="1413"/>
                          <a:pt x="1030" y="1430"/>
                        </a:cubicBezTo>
                        <a:cubicBezTo>
                          <a:pt x="1018" y="1447"/>
                          <a:pt x="1003" y="1462"/>
                          <a:pt x="983" y="1468"/>
                        </a:cubicBezTo>
                        <a:cubicBezTo>
                          <a:pt x="951" y="1478"/>
                          <a:pt x="956" y="1440"/>
                          <a:pt x="963" y="1410"/>
                        </a:cubicBezTo>
                        <a:cubicBezTo>
                          <a:pt x="967" y="1403"/>
                          <a:pt x="970" y="1396"/>
                          <a:pt x="973" y="1389"/>
                        </a:cubicBezTo>
                        <a:cubicBezTo>
                          <a:pt x="1004" y="1314"/>
                          <a:pt x="1055" y="1222"/>
                          <a:pt x="1046" y="1138"/>
                        </a:cubicBezTo>
                        <a:cubicBezTo>
                          <a:pt x="1046" y="1134"/>
                          <a:pt x="1039" y="1132"/>
                          <a:pt x="1038" y="1137"/>
                        </a:cubicBezTo>
                        <a:cubicBezTo>
                          <a:pt x="1009" y="1253"/>
                          <a:pt x="963" y="1356"/>
                          <a:pt x="878" y="1443"/>
                        </a:cubicBezTo>
                        <a:cubicBezTo>
                          <a:pt x="847" y="1475"/>
                          <a:pt x="745" y="1477"/>
                          <a:pt x="680" y="1452"/>
                        </a:cubicBezTo>
                        <a:lnTo>
                          <a:pt x="681" y="1452"/>
                        </a:lnTo>
                        <a:cubicBezTo>
                          <a:pt x="701" y="1434"/>
                          <a:pt x="722" y="1414"/>
                          <a:pt x="738" y="1392"/>
                        </a:cubicBezTo>
                        <a:cubicBezTo>
                          <a:pt x="752" y="1371"/>
                          <a:pt x="759" y="1347"/>
                          <a:pt x="774" y="1327"/>
                        </a:cubicBezTo>
                        <a:cubicBezTo>
                          <a:pt x="775" y="1325"/>
                          <a:pt x="773" y="1323"/>
                          <a:pt x="772" y="1325"/>
                        </a:cubicBezTo>
                        <a:cubicBezTo>
                          <a:pt x="755" y="1343"/>
                          <a:pt x="746" y="1367"/>
                          <a:pt x="731" y="1386"/>
                        </a:cubicBezTo>
                        <a:cubicBezTo>
                          <a:pt x="714" y="1408"/>
                          <a:pt x="693" y="1427"/>
                          <a:pt x="677" y="1449"/>
                        </a:cubicBezTo>
                        <a:cubicBezTo>
                          <a:pt x="677" y="1450"/>
                          <a:pt x="677" y="1451"/>
                          <a:pt x="677" y="1451"/>
                        </a:cubicBezTo>
                        <a:cubicBezTo>
                          <a:pt x="671" y="1449"/>
                          <a:pt x="665" y="1446"/>
                          <a:pt x="659" y="1443"/>
                        </a:cubicBezTo>
                        <a:cubicBezTo>
                          <a:pt x="680" y="1417"/>
                          <a:pt x="699" y="1390"/>
                          <a:pt x="714" y="1360"/>
                        </a:cubicBezTo>
                        <a:cubicBezTo>
                          <a:pt x="715" y="1358"/>
                          <a:pt x="712" y="1356"/>
                          <a:pt x="711" y="1359"/>
                        </a:cubicBezTo>
                        <a:cubicBezTo>
                          <a:pt x="694" y="1387"/>
                          <a:pt x="673" y="1413"/>
                          <a:pt x="652" y="1438"/>
                        </a:cubicBezTo>
                        <a:cubicBezTo>
                          <a:pt x="637" y="1429"/>
                          <a:pt x="626" y="1417"/>
                          <a:pt x="624" y="1403"/>
                        </a:cubicBezTo>
                        <a:cubicBezTo>
                          <a:pt x="647" y="1381"/>
                          <a:pt x="661" y="1347"/>
                          <a:pt x="675" y="1318"/>
                        </a:cubicBezTo>
                        <a:cubicBezTo>
                          <a:pt x="700" y="1267"/>
                          <a:pt x="758" y="1245"/>
                          <a:pt x="754" y="1183"/>
                        </a:cubicBezTo>
                        <a:cubicBezTo>
                          <a:pt x="753" y="1178"/>
                          <a:pt x="747" y="1177"/>
                          <a:pt x="746" y="1181"/>
                        </a:cubicBezTo>
                        <a:cubicBezTo>
                          <a:pt x="731" y="1228"/>
                          <a:pt x="690" y="1244"/>
                          <a:pt x="658" y="1275"/>
                        </a:cubicBezTo>
                        <a:cubicBezTo>
                          <a:pt x="637" y="1295"/>
                          <a:pt x="623" y="1324"/>
                          <a:pt x="607" y="1348"/>
                        </a:cubicBezTo>
                        <a:cubicBezTo>
                          <a:pt x="566" y="1412"/>
                          <a:pt x="547" y="1329"/>
                          <a:pt x="510" y="1310"/>
                        </a:cubicBezTo>
                        <a:cubicBezTo>
                          <a:pt x="505" y="1308"/>
                          <a:pt x="500" y="1305"/>
                          <a:pt x="494" y="1303"/>
                        </a:cubicBezTo>
                        <a:cubicBezTo>
                          <a:pt x="502" y="1302"/>
                          <a:pt x="509" y="1300"/>
                          <a:pt x="517" y="1298"/>
                        </a:cubicBezTo>
                        <a:cubicBezTo>
                          <a:pt x="533" y="1291"/>
                          <a:pt x="547" y="1270"/>
                          <a:pt x="558" y="1257"/>
                        </a:cubicBezTo>
                        <a:cubicBezTo>
                          <a:pt x="573" y="1239"/>
                          <a:pt x="587" y="1220"/>
                          <a:pt x="595" y="1198"/>
                        </a:cubicBezTo>
                        <a:cubicBezTo>
                          <a:pt x="596" y="1196"/>
                          <a:pt x="592" y="1194"/>
                          <a:pt x="591" y="1196"/>
                        </a:cubicBezTo>
                        <a:cubicBezTo>
                          <a:pt x="571" y="1220"/>
                          <a:pt x="555" y="1247"/>
                          <a:pt x="529" y="1266"/>
                        </a:cubicBezTo>
                        <a:cubicBezTo>
                          <a:pt x="514" y="1277"/>
                          <a:pt x="488" y="1282"/>
                          <a:pt x="466" y="1278"/>
                        </a:cubicBezTo>
                        <a:cubicBezTo>
                          <a:pt x="512" y="1259"/>
                          <a:pt x="553" y="1198"/>
                          <a:pt x="556" y="1159"/>
                        </a:cubicBezTo>
                        <a:cubicBezTo>
                          <a:pt x="557" y="1154"/>
                          <a:pt x="549" y="1153"/>
                          <a:pt x="548" y="1158"/>
                        </a:cubicBezTo>
                        <a:cubicBezTo>
                          <a:pt x="540" y="1202"/>
                          <a:pt x="473" y="1263"/>
                          <a:pt x="427" y="1239"/>
                        </a:cubicBezTo>
                        <a:cubicBezTo>
                          <a:pt x="406" y="1229"/>
                          <a:pt x="404" y="1180"/>
                          <a:pt x="399" y="1160"/>
                        </a:cubicBezTo>
                        <a:cubicBezTo>
                          <a:pt x="398" y="1153"/>
                          <a:pt x="392" y="1146"/>
                          <a:pt x="388" y="1141"/>
                        </a:cubicBezTo>
                        <a:cubicBezTo>
                          <a:pt x="387" y="1139"/>
                          <a:pt x="386" y="1138"/>
                          <a:pt x="385" y="1136"/>
                        </a:cubicBezTo>
                        <a:cubicBezTo>
                          <a:pt x="387" y="1134"/>
                          <a:pt x="390" y="1131"/>
                          <a:pt x="393" y="1129"/>
                        </a:cubicBezTo>
                        <a:lnTo>
                          <a:pt x="393" y="1128"/>
                        </a:lnTo>
                        <a:cubicBezTo>
                          <a:pt x="437" y="1118"/>
                          <a:pt x="478" y="1093"/>
                          <a:pt x="511" y="1066"/>
                        </a:cubicBezTo>
                        <a:cubicBezTo>
                          <a:pt x="514" y="1063"/>
                          <a:pt x="510" y="1058"/>
                          <a:pt x="506" y="1060"/>
                        </a:cubicBezTo>
                        <a:cubicBezTo>
                          <a:pt x="472" y="1082"/>
                          <a:pt x="426" y="1093"/>
                          <a:pt x="385" y="1097"/>
                        </a:cubicBezTo>
                        <a:cubicBezTo>
                          <a:pt x="367" y="1099"/>
                          <a:pt x="347" y="1099"/>
                          <a:pt x="329" y="1091"/>
                        </a:cubicBezTo>
                        <a:cubicBezTo>
                          <a:pt x="324" y="1086"/>
                          <a:pt x="318" y="1081"/>
                          <a:pt x="315" y="1075"/>
                        </a:cubicBezTo>
                        <a:cubicBezTo>
                          <a:pt x="314" y="1072"/>
                          <a:pt x="314" y="1069"/>
                          <a:pt x="313" y="1066"/>
                        </a:cubicBezTo>
                        <a:lnTo>
                          <a:pt x="313" y="1066"/>
                        </a:lnTo>
                        <a:cubicBezTo>
                          <a:pt x="315" y="1058"/>
                          <a:pt x="318" y="1052"/>
                          <a:pt x="323" y="1046"/>
                        </a:cubicBezTo>
                        <a:cubicBezTo>
                          <a:pt x="334" y="1034"/>
                          <a:pt x="348" y="1024"/>
                          <a:pt x="363" y="1015"/>
                        </a:cubicBezTo>
                        <a:cubicBezTo>
                          <a:pt x="387" y="1000"/>
                          <a:pt x="414" y="994"/>
                          <a:pt x="438" y="981"/>
                        </a:cubicBezTo>
                        <a:cubicBezTo>
                          <a:pt x="464" y="967"/>
                          <a:pt x="484" y="947"/>
                          <a:pt x="508" y="929"/>
                        </a:cubicBezTo>
                        <a:cubicBezTo>
                          <a:pt x="527" y="915"/>
                          <a:pt x="545" y="902"/>
                          <a:pt x="560" y="882"/>
                        </a:cubicBezTo>
                        <a:cubicBezTo>
                          <a:pt x="561" y="880"/>
                          <a:pt x="558" y="878"/>
                          <a:pt x="556" y="879"/>
                        </a:cubicBezTo>
                        <a:cubicBezTo>
                          <a:pt x="533" y="900"/>
                          <a:pt x="507" y="910"/>
                          <a:pt x="480" y="924"/>
                        </a:cubicBezTo>
                        <a:cubicBezTo>
                          <a:pt x="468" y="931"/>
                          <a:pt x="456" y="941"/>
                          <a:pt x="444" y="949"/>
                        </a:cubicBezTo>
                        <a:cubicBezTo>
                          <a:pt x="437" y="954"/>
                          <a:pt x="428" y="958"/>
                          <a:pt x="419" y="962"/>
                        </a:cubicBezTo>
                        <a:cubicBezTo>
                          <a:pt x="413" y="963"/>
                          <a:pt x="407" y="963"/>
                          <a:pt x="401" y="964"/>
                        </a:cubicBezTo>
                        <a:cubicBezTo>
                          <a:pt x="373" y="969"/>
                          <a:pt x="345" y="972"/>
                          <a:pt x="319" y="983"/>
                        </a:cubicBezTo>
                        <a:cubicBezTo>
                          <a:pt x="316" y="984"/>
                          <a:pt x="313" y="986"/>
                          <a:pt x="310" y="987"/>
                        </a:cubicBezTo>
                        <a:cubicBezTo>
                          <a:pt x="349" y="931"/>
                          <a:pt x="442" y="881"/>
                          <a:pt x="466" y="832"/>
                        </a:cubicBezTo>
                        <a:cubicBezTo>
                          <a:pt x="468" y="826"/>
                          <a:pt x="461" y="820"/>
                          <a:pt x="457" y="825"/>
                        </a:cubicBezTo>
                        <a:cubicBezTo>
                          <a:pt x="428" y="858"/>
                          <a:pt x="401" y="879"/>
                          <a:pt x="359" y="893"/>
                        </a:cubicBezTo>
                        <a:cubicBezTo>
                          <a:pt x="335" y="901"/>
                          <a:pt x="317" y="910"/>
                          <a:pt x="298" y="927"/>
                        </a:cubicBezTo>
                        <a:cubicBezTo>
                          <a:pt x="255" y="963"/>
                          <a:pt x="250" y="1027"/>
                          <a:pt x="264" y="1077"/>
                        </a:cubicBezTo>
                        <a:cubicBezTo>
                          <a:pt x="271" y="1100"/>
                          <a:pt x="286" y="1118"/>
                          <a:pt x="302" y="1135"/>
                        </a:cubicBezTo>
                        <a:cubicBezTo>
                          <a:pt x="325" y="1158"/>
                          <a:pt x="372" y="1174"/>
                          <a:pt x="347" y="1224"/>
                        </a:cubicBezTo>
                        <a:cubicBezTo>
                          <a:pt x="341" y="1235"/>
                          <a:pt x="332" y="1245"/>
                          <a:pt x="329" y="1257"/>
                        </a:cubicBezTo>
                        <a:cubicBezTo>
                          <a:pt x="325" y="1278"/>
                          <a:pt x="325" y="1293"/>
                          <a:pt x="333" y="1313"/>
                        </a:cubicBezTo>
                        <a:cubicBezTo>
                          <a:pt x="333" y="1315"/>
                          <a:pt x="334" y="1317"/>
                          <a:pt x="335" y="1319"/>
                        </a:cubicBezTo>
                        <a:cubicBezTo>
                          <a:pt x="309" y="1360"/>
                          <a:pt x="288" y="1360"/>
                          <a:pt x="272" y="1320"/>
                        </a:cubicBezTo>
                        <a:cubicBezTo>
                          <a:pt x="254" y="1295"/>
                          <a:pt x="242" y="1268"/>
                          <a:pt x="235" y="1239"/>
                        </a:cubicBezTo>
                        <a:cubicBezTo>
                          <a:pt x="233" y="1233"/>
                          <a:pt x="224" y="1234"/>
                          <a:pt x="224" y="1240"/>
                        </a:cubicBezTo>
                        <a:cubicBezTo>
                          <a:pt x="224" y="1257"/>
                          <a:pt x="225" y="1275"/>
                          <a:pt x="228" y="1293"/>
                        </a:cubicBezTo>
                        <a:cubicBezTo>
                          <a:pt x="216" y="1281"/>
                          <a:pt x="203" y="1271"/>
                          <a:pt x="191" y="1259"/>
                        </a:cubicBezTo>
                        <a:cubicBezTo>
                          <a:pt x="187" y="1249"/>
                          <a:pt x="184" y="1238"/>
                          <a:pt x="181" y="1228"/>
                        </a:cubicBezTo>
                        <a:cubicBezTo>
                          <a:pt x="171" y="1186"/>
                          <a:pt x="186" y="1144"/>
                          <a:pt x="192" y="1103"/>
                        </a:cubicBezTo>
                        <a:cubicBezTo>
                          <a:pt x="192" y="1100"/>
                          <a:pt x="188" y="1099"/>
                          <a:pt x="186" y="1101"/>
                        </a:cubicBezTo>
                        <a:cubicBezTo>
                          <a:pt x="166" y="1134"/>
                          <a:pt x="161" y="1176"/>
                          <a:pt x="163" y="1214"/>
                        </a:cubicBezTo>
                        <a:cubicBezTo>
                          <a:pt x="153" y="1183"/>
                          <a:pt x="154" y="1147"/>
                          <a:pt x="142" y="1117"/>
                        </a:cubicBezTo>
                        <a:cubicBezTo>
                          <a:pt x="140" y="1112"/>
                          <a:pt x="133" y="1113"/>
                          <a:pt x="133" y="1118"/>
                        </a:cubicBezTo>
                        <a:cubicBezTo>
                          <a:pt x="134" y="1137"/>
                          <a:pt x="132" y="1154"/>
                          <a:pt x="129" y="1170"/>
                        </a:cubicBezTo>
                        <a:cubicBezTo>
                          <a:pt x="124" y="1164"/>
                          <a:pt x="118" y="1158"/>
                          <a:pt x="112" y="1153"/>
                        </a:cubicBezTo>
                        <a:cubicBezTo>
                          <a:pt x="108" y="1108"/>
                          <a:pt x="111" y="1068"/>
                          <a:pt x="118" y="1024"/>
                        </a:cubicBezTo>
                        <a:cubicBezTo>
                          <a:pt x="118" y="1020"/>
                          <a:pt x="113" y="1017"/>
                          <a:pt x="111" y="1021"/>
                        </a:cubicBezTo>
                        <a:cubicBezTo>
                          <a:pt x="87" y="1060"/>
                          <a:pt x="92" y="1104"/>
                          <a:pt x="103" y="1146"/>
                        </a:cubicBezTo>
                        <a:cubicBezTo>
                          <a:pt x="83" y="1127"/>
                          <a:pt x="63" y="1109"/>
                          <a:pt x="59" y="1077"/>
                        </a:cubicBezTo>
                        <a:cubicBezTo>
                          <a:pt x="53" y="1013"/>
                          <a:pt x="92" y="970"/>
                          <a:pt x="113" y="915"/>
                        </a:cubicBezTo>
                        <a:cubicBezTo>
                          <a:pt x="114" y="912"/>
                          <a:pt x="110" y="910"/>
                          <a:pt x="109" y="912"/>
                        </a:cubicBezTo>
                        <a:cubicBezTo>
                          <a:pt x="100" y="923"/>
                          <a:pt x="91" y="933"/>
                          <a:pt x="83" y="943"/>
                        </a:cubicBezTo>
                        <a:cubicBezTo>
                          <a:pt x="82" y="943"/>
                          <a:pt x="81" y="944"/>
                          <a:pt x="80" y="944"/>
                        </a:cubicBezTo>
                        <a:cubicBezTo>
                          <a:pt x="65" y="959"/>
                          <a:pt x="31" y="1002"/>
                          <a:pt x="9" y="967"/>
                        </a:cubicBezTo>
                        <a:cubicBezTo>
                          <a:pt x="-7" y="943"/>
                          <a:pt x="1" y="898"/>
                          <a:pt x="12" y="874"/>
                        </a:cubicBezTo>
                        <a:cubicBezTo>
                          <a:pt x="33" y="832"/>
                          <a:pt x="83" y="805"/>
                          <a:pt x="120" y="781"/>
                        </a:cubicBezTo>
                        <a:cubicBezTo>
                          <a:pt x="173" y="746"/>
                          <a:pt x="218" y="706"/>
                          <a:pt x="219" y="639"/>
                        </a:cubicBezTo>
                        <a:cubicBezTo>
                          <a:pt x="219" y="635"/>
                          <a:pt x="214" y="634"/>
                          <a:pt x="213" y="638"/>
                        </a:cubicBezTo>
                        <a:cubicBezTo>
                          <a:pt x="203" y="679"/>
                          <a:pt x="157" y="707"/>
                          <a:pt x="115" y="731"/>
                        </a:cubicBezTo>
                        <a:cubicBezTo>
                          <a:pt x="116" y="724"/>
                          <a:pt x="112" y="718"/>
                          <a:pt x="104" y="718"/>
                        </a:cubicBezTo>
                        <a:cubicBezTo>
                          <a:pt x="77" y="721"/>
                          <a:pt x="2" y="723"/>
                          <a:pt x="51" y="687"/>
                        </a:cubicBezTo>
                        <a:cubicBezTo>
                          <a:pt x="60" y="681"/>
                          <a:pt x="71" y="671"/>
                          <a:pt x="74" y="659"/>
                        </a:cubicBezTo>
                        <a:cubicBezTo>
                          <a:pt x="80" y="632"/>
                          <a:pt x="67" y="608"/>
                          <a:pt x="71" y="583"/>
                        </a:cubicBezTo>
                        <a:cubicBezTo>
                          <a:pt x="76" y="557"/>
                          <a:pt x="100" y="550"/>
                          <a:pt x="125" y="542"/>
                        </a:cubicBezTo>
                        <a:cubicBezTo>
                          <a:pt x="128" y="546"/>
                          <a:pt x="135" y="545"/>
                          <a:pt x="137" y="539"/>
                        </a:cubicBezTo>
                        <a:lnTo>
                          <a:pt x="137" y="539"/>
                        </a:lnTo>
                        <a:cubicBezTo>
                          <a:pt x="160" y="531"/>
                          <a:pt x="180" y="521"/>
                          <a:pt x="180" y="493"/>
                        </a:cubicBezTo>
                        <a:cubicBezTo>
                          <a:pt x="180" y="488"/>
                          <a:pt x="173" y="485"/>
                          <a:pt x="171" y="490"/>
                        </a:cubicBezTo>
                        <a:cubicBezTo>
                          <a:pt x="165" y="503"/>
                          <a:pt x="155" y="509"/>
                          <a:pt x="143" y="512"/>
                        </a:cubicBezTo>
                        <a:cubicBezTo>
                          <a:pt x="144" y="502"/>
                          <a:pt x="145" y="492"/>
                          <a:pt x="147" y="482"/>
                        </a:cubicBezTo>
                        <a:cubicBezTo>
                          <a:pt x="153" y="453"/>
                          <a:pt x="167" y="430"/>
                          <a:pt x="190" y="412"/>
                        </a:cubicBezTo>
                        <a:cubicBezTo>
                          <a:pt x="192" y="411"/>
                          <a:pt x="190" y="408"/>
                          <a:pt x="188" y="409"/>
                        </a:cubicBezTo>
                        <a:cubicBezTo>
                          <a:pt x="161" y="425"/>
                          <a:pt x="136" y="455"/>
                          <a:pt x="126" y="488"/>
                        </a:cubicBezTo>
                        <a:cubicBezTo>
                          <a:pt x="87" y="398"/>
                          <a:pt x="230" y="365"/>
                          <a:pt x="293" y="354"/>
                        </a:cubicBezTo>
                        <a:cubicBezTo>
                          <a:pt x="384" y="339"/>
                          <a:pt x="473" y="364"/>
                          <a:pt x="564" y="347"/>
                        </a:cubicBezTo>
                        <a:cubicBezTo>
                          <a:pt x="569" y="346"/>
                          <a:pt x="567" y="339"/>
                          <a:pt x="563" y="339"/>
                        </a:cubicBezTo>
                        <a:cubicBezTo>
                          <a:pt x="493" y="334"/>
                          <a:pt x="429" y="305"/>
                          <a:pt x="361" y="298"/>
                        </a:cubicBezTo>
                        <a:cubicBezTo>
                          <a:pt x="368" y="295"/>
                          <a:pt x="376" y="291"/>
                          <a:pt x="384" y="289"/>
                        </a:cubicBezTo>
                        <a:cubicBezTo>
                          <a:pt x="420" y="277"/>
                          <a:pt x="457" y="274"/>
                          <a:pt x="495" y="277"/>
                        </a:cubicBezTo>
                        <a:cubicBezTo>
                          <a:pt x="497" y="277"/>
                          <a:pt x="497" y="275"/>
                          <a:pt x="495" y="274"/>
                        </a:cubicBezTo>
                        <a:cubicBezTo>
                          <a:pt x="461" y="264"/>
                          <a:pt x="427" y="264"/>
                          <a:pt x="392" y="269"/>
                        </a:cubicBezTo>
                        <a:cubicBezTo>
                          <a:pt x="367" y="274"/>
                          <a:pt x="337" y="281"/>
                          <a:pt x="312" y="294"/>
                        </a:cubicBezTo>
                        <a:cubicBezTo>
                          <a:pt x="307" y="287"/>
                          <a:pt x="304" y="278"/>
                          <a:pt x="309" y="268"/>
                        </a:cubicBezTo>
                        <a:cubicBezTo>
                          <a:pt x="318" y="248"/>
                          <a:pt x="338" y="234"/>
                          <a:pt x="356" y="223"/>
                        </a:cubicBezTo>
                        <a:cubicBezTo>
                          <a:pt x="407" y="192"/>
                          <a:pt x="494" y="204"/>
                          <a:pt x="548" y="222"/>
                        </a:cubicBezTo>
                        <a:cubicBezTo>
                          <a:pt x="552" y="223"/>
                          <a:pt x="555" y="217"/>
                          <a:pt x="552" y="214"/>
                        </a:cubicBezTo>
                        <a:cubicBezTo>
                          <a:pt x="542" y="205"/>
                          <a:pt x="530" y="198"/>
                          <a:pt x="518" y="191"/>
                        </a:cubicBezTo>
                        <a:cubicBezTo>
                          <a:pt x="524" y="191"/>
                          <a:pt x="530" y="190"/>
                          <a:pt x="537" y="188"/>
                        </a:cubicBezTo>
                        <a:cubicBezTo>
                          <a:pt x="538" y="187"/>
                          <a:pt x="538" y="185"/>
                          <a:pt x="537" y="184"/>
                        </a:cubicBezTo>
                        <a:cubicBezTo>
                          <a:pt x="519" y="179"/>
                          <a:pt x="501" y="171"/>
                          <a:pt x="491" y="154"/>
                        </a:cubicBezTo>
                        <a:cubicBezTo>
                          <a:pt x="480" y="137"/>
                          <a:pt x="488" y="110"/>
                          <a:pt x="494" y="92"/>
                        </a:cubicBezTo>
                        <a:cubicBezTo>
                          <a:pt x="501" y="71"/>
                          <a:pt x="511" y="60"/>
                          <a:pt x="529" y="50"/>
                        </a:cubicBezTo>
                        <a:cubicBezTo>
                          <a:pt x="529" y="56"/>
                          <a:pt x="529" y="62"/>
                          <a:pt x="529" y="67"/>
                        </a:cubicBezTo>
                        <a:cubicBezTo>
                          <a:pt x="532" y="97"/>
                          <a:pt x="562" y="117"/>
                          <a:pt x="570" y="146"/>
                        </a:cubicBezTo>
                        <a:cubicBezTo>
                          <a:pt x="579" y="182"/>
                          <a:pt x="576" y="205"/>
                          <a:pt x="604" y="234"/>
                        </a:cubicBezTo>
                        <a:cubicBezTo>
                          <a:pt x="628" y="258"/>
                          <a:pt x="659" y="280"/>
                          <a:pt x="692" y="292"/>
                        </a:cubicBezTo>
                        <a:cubicBezTo>
                          <a:pt x="695" y="293"/>
                          <a:pt x="697" y="288"/>
                          <a:pt x="694" y="286"/>
                        </a:cubicBezTo>
                        <a:cubicBezTo>
                          <a:pt x="666" y="266"/>
                          <a:pt x="642" y="245"/>
                          <a:pt x="619" y="219"/>
                        </a:cubicBezTo>
                        <a:cubicBezTo>
                          <a:pt x="594" y="189"/>
                          <a:pt x="602" y="151"/>
                          <a:pt x="588" y="117"/>
                        </a:cubicBezTo>
                        <a:cubicBezTo>
                          <a:pt x="576" y="88"/>
                          <a:pt x="551" y="77"/>
                          <a:pt x="556" y="41"/>
                        </a:cubicBezTo>
                        <a:cubicBezTo>
                          <a:pt x="557" y="36"/>
                          <a:pt x="559" y="29"/>
                          <a:pt x="559" y="23"/>
                        </a:cubicBezTo>
                        <a:cubicBezTo>
                          <a:pt x="570" y="43"/>
                          <a:pt x="588" y="60"/>
                          <a:pt x="601" y="75"/>
                        </a:cubicBezTo>
                        <a:cubicBezTo>
                          <a:pt x="635" y="111"/>
                          <a:pt x="663" y="151"/>
                          <a:pt x="682" y="197"/>
                        </a:cubicBezTo>
                        <a:cubicBezTo>
                          <a:pt x="682" y="199"/>
                          <a:pt x="686" y="198"/>
                          <a:pt x="685" y="196"/>
                        </a:cubicBezTo>
                        <a:cubicBezTo>
                          <a:pt x="672" y="159"/>
                          <a:pt x="660" y="122"/>
                          <a:pt x="638" y="89"/>
                        </a:cubicBezTo>
                        <a:cubicBezTo>
                          <a:pt x="626" y="70"/>
                          <a:pt x="609" y="56"/>
                          <a:pt x="596" y="38"/>
                        </a:cubicBezTo>
                        <a:cubicBezTo>
                          <a:pt x="588" y="28"/>
                          <a:pt x="583" y="17"/>
                          <a:pt x="576" y="7"/>
                        </a:cubicBezTo>
                        <a:cubicBezTo>
                          <a:pt x="584" y="4"/>
                          <a:pt x="593" y="2"/>
                          <a:pt x="602" y="1"/>
                        </a:cubicBezTo>
                        <a:cubicBezTo>
                          <a:pt x="624" y="15"/>
                          <a:pt x="649" y="22"/>
                          <a:pt x="670" y="39"/>
                        </a:cubicBezTo>
                        <a:cubicBezTo>
                          <a:pt x="693" y="57"/>
                          <a:pt x="710" y="83"/>
                          <a:pt x="719" y="111"/>
                        </a:cubicBezTo>
                        <a:cubicBezTo>
                          <a:pt x="721" y="114"/>
                          <a:pt x="726" y="113"/>
                          <a:pt x="725" y="109"/>
                        </a:cubicBezTo>
                        <a:cubicBezTo>
                          <a:pt x="714" y="70"/>
                          <a:pt x="681" y="20"/>
                          <a:pt x="640" y="0"/>
                        </a:cubicBezTo>
                        <a:cubicBezTo>
                          <a:pt x="753" y="12"/>
                          <a:pt x="824" y="161"/>
                          <a:pt x="885" y="246"/>
                        </a:cubicBezTo>
                        <a:cubicBezTo>
                          <a:pt x="883" y="243"/>
                          <a:pt x="881" y="241"/>
                          <a:pt x="878" y="238"/>
                        </a:cubicBezTo>
                        <a:cubicBezTo>
                          <a:pt x="875" y="235"/>
                          <a:pt x="871" y="239"/>
                          <a:pt x="873" y="243"/>
                        </a:cubicBezTo>
                        <a:cubicBezTo>
                          <a:pt x="889" y="281"/>
                          <a:pt x="909" y="314"/>
                          <a:pt x="944" y="337"/>
                        </a:cubicBezTo>
                        <a:cubicBezTo>
                          <a:pt x="946" y="338"/>
                          <a:pt x="948" y="336"/>
                          <a:pt x="947" y="334"/>
                        </a:cubicBezTo>
                        <a:cubicBezTo>
                          <a:pt x="924" y="315"/>
                          <a:pt x="913" y="287"/>
                          <a:pt x="897" y="262"/>
                        </a:cubicBezTo>
                        <a:cubicBezTo>
                          <a:pt x="967" y="352"/>
                          <a:pt x="1060" y="417"/>
                          <a:pt x="1119" y="516"/>
                        </a:cubicBezTo>
                        <a:cubicBezTo>
                          <a:pt x="1151" y="571"/>
                          <a:pt x="1172" y="639"/>
                          <a:pt x="1185" y="708"/>
                        </a:cubicBezTo>
                        <a:cubicBezTo>
                          <a:pt x="1180" y="686"/>
                          <a:pt x="1174" y="664"/>
                          <a:pt x="1163" y="643"/>
                        </a:cubicBezTo>
                        <a:cubicBezTo>
                          <a:pt x="1162" y="641"/>
                          <a:pt x="1159" y="643"/>
                          <a:pt x="1160" y="645"/>
                        </a:cubicBezTo>
                        <a:cubicBezTo>
                          <a:pt x="1178" y="683"/>
                          <a:pt x="1179" y="725"/>
                          <a:pt x="1186" y="765"/>
                        </a:cubicBezTo>
                        <a:cubicBezTo>
                          <a:pt x="1193" y="812"/>
                          <a:pt x="1195" y="855"/>
                          <a:pt x="1197" y="902"/>
                        </a:cubicBezTo>
                        <a:cubicBezTo>
                          <a:pt x="1197" y="906"/>
                          <a:pt x="1203" y="907"/>
                          <a:pt x="1204" y="903"/>
                        </a:cubicBezTo>
                        <a:cubicBezTo>
                          <a:pt x="1206" y="895"/>
                          <a:pt x="1207" y="887"/>
                          <a:pt x="1208" y="879"/>
                        </a:cubicBezTo>
                        <a:cubicBezTo>
                          <a:pt x="1209" y="886"/>
                          <a:pt x="1209" y="892"/>
                          <a:pt x="1210" y="898"/>
                        </a:cubicBezTo>
                        <a:cubicBezTo>
                          <a:pt x="1213" y="938"/>
                          <a:pt x="1211" y="978"/>
                          <a:pt x="1206" y="1017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37" name="Google Shape;1637;p40"/>
                  <p:cNvSpPr/>
                  <p:nvPr/>
                </p:nvSpPr>
                <p:spPr>
                  <a:xfrm>
                    <a:off x="8322840" y="4061160"/>
                    <a:ext cx="794160" cy="673200"/>
                  </a:xfrm>
                  <a:custGeom>
                    <a:rect b="b" l="l" r="r" t="t"/>
                    <a:pathLst>
                      <a:path extrusionOk="0" h="1870" w="2206">
                        <a:moveTo>
                          <a:pt x="2205" y="395"/>
                        </a:moveTo>
                        <a:cubicBezTo>
                          <a:pt x="2177" y="404"/>
                          <a:pt x="2150" y="412"/>
                          <a:pt x="2119" y="413"/>
                        </a:cubicBezTo>
                        <a:cubicBezTo>
                          <a:pt x="2078" y="415"/>
                          <a:pt x="2037" y="412"/>
                          <a:pt x="1996" y="412"/>
                        </a:cubicBezTo>
                        <a:cubicBezTo>
                          <a:pt x="1912" y="413"/>
                          <a:pt x="1828" y="422"/>
                          <a:pt x="1746" y="436"/>
                        </a:cubicBezTo>
                        <a:cubicBezTo>
                          <a:pt x="1742" y="437"/>
                          <a:pt x="1743" y="443"/>
                          <a:pt x="1746" y="443"/>
                        </a:cubicBezTo>
                        <a:cubicBezTo>
                          <a:pt x="1839" y="431"/>
                          <a:pt x="1930" y="430"/>
                          <a:pt x="2023" y="434"/>
                        </a:cubicBezTo>
                        <a:cubicBezTo>
                          <a:pt x="2072" y="437"/>
                          <a:pt x="2153" y="451"/>
                          <a:pt x="2203" y="424"/>
                        </a:cubicBezTo>
                        <a:cubicBezTo>
                          <a:pt x="2200" y="449"/>
                          <a:pt x="2196" y="474"/>
                          <a:pt x="2194" y="496"/>
                        </a:cubicBezTo>
                        <a:cubicBezTo>
                          <a:pt x="2157" y="497"/>
                          <a:pt x="2124" y="484"/>
                          <a:pt x="2085" y="481"/>
                        </a:cubicBezTo>
                        <a:cubicBezTo>
                          <a:pt x="2029" y="476"/>
                          <a:pt x="1974" y="488"/>
                          <a:pt x="1919" y="482"/>
                        </a:cubicBezTo>
                        <a:cubicBezTo>
                          <a:pt x="1915" y="482"/>
                          <a:pt x="1914" y="488"/>
                          <a:pt x="1918" y="489"/>
                        </a:cubicBezTo>
                        <a:cubicBezTo>
                          <a:pt x="1982" y="497"/>
                          <a:pt x="2046" y="484"/>
                          <a:pt x="2109" y="500"/>
                        </a:cubicBezTo>
                        <a:cubicBezTo>
                          <a:pt x="2135" y="506"/>
                          <a:pt x="2165" y="518"/>
                          <a:pt x="2192" y="516"/>
                        </a:cubicBezTo>
                        <a:cubicBezTo>
                          <a:pt x="2192" y="524"/>
                          <a:pt x="2192" y="531"/>
                          <a:pt x="2192" y="537"/>
                        </a:cubicBezTo>
                        <a:cubicBezTo>
                          <a:pt x="2193" y="541"/>
                          <a:pt x="2193" y="544"/>
                          <a:pt x="2193" y="547"/>
                        </a:cubicBezTo>
                        <a:cubicBezTo>
                          <a:pt x="2192" y="546"/>
                          <a:pt x="2191" y="546"/>
                          <a:pt x="2190" y="546"/>
                        </a:cubicBezTo>
                        <a:cubicBezTo>
                          <a:pt x="2118" y="558"/>
                          <a:pt x="2048" y="578"/>
                          <a:pt x="1978" y="546"/>
                        </a:cubicBezTo>
                        <a:cubicBezTo>
                          <a:pt x="1975" y="545"/>
                          <a:pt x="1973" y="549"/>
                          <a:pt x="1976" y="551"/>
                        </a:cubicBezTo>
                        <a:cubicBezTo>
                          <a:pt x="2040" y="585"/>
                          <a:pt x="2125" y="584"/>
                          <a:pt x="2192" y="556"/>
                        </a:cubicBezTo>
                        <a:cubicBezTo>
                          <a:pt x="2193" y="556"/>
                          <a:pt x="2193" y="555"/>
                          <a:pt x="2193" y="555"/>
                        </a:cubicBezTo>
                        <a:cubicBezTo>
                          <a:pt x="2193" y="570"/>
                          <a:pt x="2192" y="583"/>
                          <a:pt x="2188" y="594"/>
                        </a:cubicBezTo>
                        <a:cubicBezTo>
                          <a:pt x="2141" y="596"/>
                          <a:pt x="2094" y="605"/>
                          <a:pt x="2047" y="609"/>
                        </a:cubicBezTo>
                        <a:cubicBezTo>
                          <a:pt x="2042" y="610"/>
                          <a:pt x="2041" y="618"/>
                          <a:pt x="2047" y="619"/>
                        </a:cubicBezTo>
                        <a:cubicBezTo>
                          <a:pt x="2093" y="622"/>
                          <a:pt x="2140" y="612"/>
                          <a:pt x="2185" y="603"/>
                        </a:cubicBezTo>
                        <a:cubicBezTo>
                          <a:pt x="2154" y="668"/>
                          <a:pt x="2051" y="639"/>
                          <a:pt x="1976" y="619"/>
                        </a:cubicBezTo>
                        <a:cubicBezTo>
                          <a:pt x="1921" y="565"/>
                          <a:pt x="1855" y="525"/>
                          <a:pt x="1775" y="508"/>
                        </a:cubicBezTo>
                        <a:cubicBezTo>
                          <a:pt x="1769" y="506"/>
                          <a:pt x="1767" y="515"/>
                          <a:pt x="1773" y="517"/>
                        </a:cubicBezTo>
                        <a:cubicBezTo>
                          <a:pt x="1916" y="564"/>
                          <a:pt x="1982" y="686"/>
                          <a:pt x="2052" y="809"/>
                        </a:cubicBezTo>
                        <a:cubicBezTo>
                          <a:pt x="2067" y="837"/>
                          <a:pt x="2082" y="864"/>
                          <a:pt x="2091" y="894"/>
                        </a:cubicBezTo>
                        <a:cubicBezTo>
                          <a:pt x="2096" y="914"/>
                          <a:pt x="2091" y="930"/>
                          <a:pt x="2080" y="943"/>
                        </a:cubicBezTo>
                        <a:cubicBezTo>
                          <a:pt x="2072" y="938"/>
                          <a:pt x="2065" y="933"/>
                          <a:pt x="2059" y="926"/>
                        </a:cubicBezTo>
                        <a:cubicBezTo>
                          <a:pt x="2046" y="912"/>
                          <a:pt x="2035" y="896"/>
                          <a:pt x="2025" y="880"/>
                        </a:cubicBezTo>
                        <a:cubicBezTo>
                          <a:pt x="2009" y="854"/>
                          <a:pt x="1995" y="826"/>
                          <a:pt x="1976" y="802"/>
                        </a:cubicBezTo>
                        <a:cubicBezTo>
                          <a:pt x="1975" y="800"/>
                          <a:pt x="1972" y="803"/>
                          <a:pt x="1973" y="804"/>
                        </a:cubicBezTo>
                        <a:cubicBezTo>
                          <a:pt x="1996" y="835"/>
                          <a:pt x="2009" y="872"/>
                          <a:pt x="2026" y="906"/>
                        </a:cubicBezTo>
                        <a:cubicBezTo>
                          <a:pt x="2034" y="921"/>
                          <a:pt x="2047" y="944"/>
                          <a:pt x="2065" y="956"/>
                        </a:cubicBezTo>
                        <a:cubicBezTo>
                          <a:pt x="2046" y="970"/>
                          <a:pt x="2021" y="979"/>
                          <a:pt x="2004" y="985"/>
                        </a:cubicBezTo>
                        <a:lnTo>
                          <a:pt x="2004" y="985"/>
                        </a:lnTo>
                        <a:cubicBezTo>
                          <a:pt x="2001" y="967"/>
                          <a:pt x="1989" y="949"/>
                          <a:pt x="1982" y="934"/>
                        </a:cubicBezTo>
                        <a:cubicBezTo>
                          <a:pt x="1984" y="934"/>
                          <a:pt x="1985" y="933"/>
                          <a:pt x="1985" y="931"/>
                        </a:cubicBezTo>
                        <a:cubicBezTo>
                          <a:pt x="1992" y="889"/>
                          <a:pt x="1966" y="859"/>
                          <a:pt x="1943" y="826"/>
                        </a:cubicBezTo>
                        <a:cubicBezTo>
                          <a:pt x="1908" y="773"/>
                          <a:pt x="1872" y="720"/>
                          <a:pt x="1843" y="664"/>
                        </a:cubicBezTo>
                        <a:cubicBezTo>
                          <a:pt x="1842" y="662"/>
                          <a:pt x="1839" y="664"/>
                          <a:pt x="1840" y="666"/>
                        </a:cubicBezTo>
                        <a:cubicBezTo>
                          <a:pt x="1861" y="711"/>
                          <a:pt x="1885" y="754"/>
                          <a:pt x="1909" y="798"/>
                        </a:cubicBezTo>
                        <a:cubicBezTo>
                          <a:pt x="1929" y="833"/>
                          <a:pt x="1954" y="869"/>
                          <a:pt x="1968" y="908"/>
                        </a:cubicBezTo>
                        <a:cubicBezTo>
                          <a:pt x="1954" y="884"/>
                          <a:pt x="1938" y="861"/>
                          <a:pt x="1923" y="838"/>
                        </a:cubicBezTo>
                        <a:cubicBezTo>
                          <a:pt x="1878" y="769"/>
                          <a:pt x="1826" y="707"/>
                          <a:pt x="1762" y="654"/>
                        </a:cubicBezTo>
                        <a:cubicBezTo>
                          <a:pt x="1761" y="653"/>
                          <a:pt x="1759" y="655"/>
                          <a:pt x="1760" y="656"/>
                        </a:cubicBezTo>
                        <a:cubicBezTo>
                          <a:pt x="1819" y="712"/>
                          <a:pt x="1865" y="779"/>
                          <a:pt x="1905" y="849"/>
                        </a:cubicBezTo>
                        <a:cubicBezTo>
                          <a:pt x="1921" y="877"/>
                          <a:pt x="1938" y="906"/>
                          <a:pt x="1953" y="936"/>
                        </a:cubicBezTo>
                        <a:cubicBezTo>
                          <a:pt x="1961" y="952"/>
                          <a:pt x="1966" y="973"/>
                          <a:pt x="1974" y="991"/>
                        </a:cubicBezTo>
                        <a:cubicBezTo>
                          <a:pt x="1916" y="992"/>
                          <a:pt x="1900" y="923"/>
                          <a:pt x="1880" y="872"/>
                        </a:cubicBezTo>
                        <a:cubicBezTo>
                          <a:pt x="1818" y="712"/>
                          <a:pt x="1619" y="520"/>
                          <a:pt x="1437" y="624"/>
                        </a:cubicBezTo>
                        <a:cubicBezTo>
                          <a:pt x="1435" y="626"/>
                          <a:pt x="1437" y="630"/>
                          <a:pt x="1439" y="629"/>
                        </a:cubicBezTo>
                        <a:cubicBezTo>
                          <a:pt x="1620" y="578"/>
                          <a:pt x="1772" y="749"/>
                          <a:pt x="1831" y="903"/>
                        </a:cubicBezTo>
                        <a:cubicBezTo>
                          <a:pt x="1835" y="913"/>
                          <a:pt x="1839" y="924"/>
                          <a:pt x="1843" y="933"/>
                        </a:cubicBezTo>
                        <a:cubicBezTo>
                          <a:pt x="1836" y="938"/>
                          <a:pt x="1828" y="942"/>
                          <a:pt x="1821" y="946"/>
                        </a:cubicBezTo>
                        <a:cubicBezTo>
                          <a:pt x="1817" y="931"/>
                          <a:pt x="1808" y="917"/>
                          <a:pt x="1799" y="903"/>
                        </a:cubicBezTo>
                        <a:cubicBezTo>
                          <a:pt x="1786" y="884"/>
                          <a:pt x="1772" y="865"/>
                          <a:pt x="1761" y="843"/>
                        </a:cubicBezTo>
                        <a:cubicBezTo>
                          <a:pt x="1760" y="841"/>
                          <a:pt x="1755" y="843"/>
                          <a:pt x="1756" y="845"/>
                        </a:cubicBezTo>
                        <a:cubicBezTo>
                          <a:pt x="1763" y="864"/>
                          <a:pt x="1775" y="880"/>
                          <a:pt x="1785" y="896"/>
                        </a:cubicBezTo>
                        <a:cubicBezTo>
                          <a:pt x="1797" y="914"/>
                          <a:pt x="1805" y="932"/>
                          <a:pt x="1815" y="949"/>
                        </a:cubicBezTo>
                        <a:cubicBezTo>
                          <a:pt x="1810" y="952"/>
                          <a:pt x="1805" y="954"/>
                          <a:pt x="1800" y="956"/>
                        </a:cubicBezTo>
                        <a:cubicBezTo>
                          <a:pt x="1798" y="953"/>
                          <a:pt x="1796" y="951"/>
                          <a:pt x="1794" y="948"/>
                        </a:cubicBezTo>
                        <a:cubicBezTo>
                          <a:pt x="1774" y="923"/>
                          <a:pt x="1754" y="896"/>
                          <a:pt x="1734" y="870"/>
                        </a:cubicBezTo>
                        <a:cubicBezTo>
                          <a:pt x="1710" y="838"/>
                          <a:pt x="1678" y="783"/>
                          <a:pt x="1638" y="768"/>
                        </a:cubicBezTo>
                        <a:cubicBezTo>
                          <a:pt x="1636" y="767"/>
                          <a:pt x="1635" y="770"/>
                          <a:pt x="1636" y="771"/>
                        </a:cubicBezTo>
                        <a:cubicBezTo>
                          <a:pt x="1659" y="781"/>
                          <a:pt x="1676" y="807"/>
                          <a:pt x="1689" y="826"/>
                        </a:cubicBezTo>
                        <a:cubicBezTo>
                          <a:pt x="1710" y="855"/>
                          <a:pt x="1730" y="885"/>
                          <a:pt x="1750" y="914"/>
                        </a:cubicBezTo>
                        <a:cubicBezTo>
                          <a:pt x="1753" y="919"/>
                          <a:pt x="1766" y="941"/>
                          <a:pt x="1780" y="961"/>
                        </a:cubicBezTo>
                        <a:cubicBezTo>
                          <a:pt x="1774" y="961"/>
                          <a:pt x="1768" y="962"/>
                          <a:pt x="1760" y="961"/>
                        </a:cubicBezTo>
                        <a:cubicBezTo>
                          <a:pt x="1711" y="904"/>
                          <a:pt x="1683" y="831"/>
                          <a:pt x="1619" y="788"/>
                        </a:cubicBezTo>
                        <a:cubicBezTo>
                          <a:pt x="1546" y="738"/>
                          <a:pt x="1457" y="781"/>
                          <a:pt x="1404" y="838"/>
                        </a:cubicBezTo>
                        <a:cubicBezTo>
                          <a:pt x="1286" y="961"/>
                          <a:pt x="1328" y="1152"/>
                          <a:pt x="1317" y="1306"/>
                        </a:cubicBezTo>
                        <a:cubicBezTo>
                          <a:pt x="1317" y="1308"/>
                          <a:pt x="1321" y="1309"/>
                          <a:pt x="1321" y="1307"/>
                        </a:cubicBezTo>
                        <a:cubicBezTo>
                          <a:pt x="1346" y="1167"/>
                          <a:pt x="1315" y="1010"/>
                          <a:pt x="1396" y="885"/>
                        </a:cubicBezTo>
                        <a:cubicBezTo>
                          <a:pt x="1450" y="801"/>
                          <a:pt x="1557" y="755"/>
                          <a:pt x="1635" y="834"/>
                        </a:cubicBezTo>
                        <a:cubicBezTo>
                          <a:pt x="1662" y="859"/>
                          <a:pt x="1680" y="893"/>
                          <a:pt x="1699" y="924"/>
                        </a:cubicBezTo>
                        <a:cubicBezTo>
                          <a:pt x="1703" y="929"/>
                          <a:pt x="1706" y="934"/>
                          <a:pt x="1710" y="940"/>
                        </a:cubicBezTo>
                        <a:cubicBezTo>
                          <a:pt x="1693" y="928"/>
                          <a:pt x="1678" y="912"/>
                          <a:pt x="1665" y="896"/>
                        </a:cubicBezTo>
                        <a:cubicBezTo>
                          <a:pt x="1636" y="859"/>
                          <a:pt x="1592" y="811"/>
                          <a:pt x="1539" y="813"/>
                        </a:cubicBezTo>
                        <a:cubicBezTo>
                          <a:pt x="1426" y="817"/>
                          <a:pt x="1383" y="930"/>
                          <a:pt x="1361" y="1026"/>
                        </a:cubicBezTo>
                        <a:cubicBezTo>
                          <a:pt x="1329" y="1168"/>
                          <a:pt x="1385" y="1322"/>
                          <a:pt x="1385" y="1465"/>
                        </a:cubicBezTo>
                        <a:cubicBezTo>
                          <a:pt x="1385" y="1545"/>
                          <a:pt x="1380" y="1629"/>
                          <a:pt x="1361" y="1706"/>
                        </a:cubicBezTo>
                        <a:cubicBezTo>
                          <a:pt x="1352" y="1744"/>
                          <a:pt x="1341" y="1779"/>
                          <a:pt x="1331" y="1814"/>
                        </a:cubicBezTo>
                        <a:cubicBezTo>
                          <a:pt x="1329" y="1807"/>
                          <a:pt x="1328" y="1800"/>
                          <a:pt x="1325" y="1794"/>
                        </a:cubicBezTo>
                        <a:cubicBezTo>
                          <a:pt x="1338" y="1757"/>
                          <a:pt x="1339" y="1710"/>
                          <a:pt x="1342" y="1675"/>
                        </a:cubicBezTo>
                        <a:cubicBezTo>
                          <a:pt x="1349" y="1598"/>
                          <a:pt x="1323" y="1526"/>
                          <a:pt x="1319" y="1449"/>
                        </a:cubicBezTo>
                        <a:cubicBezTo>
                          <a:pt x="1319" y="1447"/>
                          <a:pt x="1315" y="1447"/>
                          <a:pt x="1315" y="1449"/>
                        </a:cubicBezTo>
                        <a:cubicBezTo>
                          <a:pt x="1314" y="1517"/>
                          <a:pt x="1332" y="1582"/>
                          <a:pt x="1329" y="1649"/>
                        </a:cubicBezTo>
                        <a:cubicBezTo>
                          <a:pt x="1327" y="1685"/>
                          <a:pt x="1318" y="1718"/>
                          <a:pt x="1309" y="1752"/>
                        </a:cubicBezTo>
                        <a:cubicBezTo>
                          <a:pt x="1304" y="1742"/>
                          <a:pt x="1300" y="1734"/>
                          <a:pt x="1295" y="1725"/>
                        </a:cubicBezTo>
                        <a:cubicBezTo>
                          <a:pt x="1310" y="1692"/>
                          <a:pt x="1310" y="1645"/>
                          <a:pt x="1310" y="1613"/>
                        </a:cubicBezTo>
                        <a:cubicBezTo>
                          <a:pt x="1311" y="1555"/>
                          <a:pt x="1302" y="1496"/>
                          <a:pt x="1294" y="1438"/>
                        </a:cubicBezTo>
                        <a:cubicBezTo>
                          <a:pt x="1285" y="1370"/>
                          <a:pt x="1276" y="1302"/>
                          <a:pt x="1271" y="1233"/>
                        </a:cubicBezTo>
                        <a:cubicBezTo>
                          <a:pt x="1265" y="1164"/>
                          <a:pt x="1280" y="1096"/>
                          <a:pt x="1273" y="1027"/>
                        </a:cubicBezTo>
                        <a:cubicBezTo>
                          <a:pt x="1273" y="1024"/>
                          <a:pt x="1269" y="1024"/>
                          <a:pt x="1269" y="1027"/>
                        </a:cubicBezTo>
                        <a:cubicBezTo>
                          <a:pt x="1269" y="1092"/>
                          <a:pt x="1247" y="1155"/>
                          <a:pt x="1248" y="1220"/>
                        </a:cubicBezTo>
                        <a:cubicBezTo>
                          <a:pt x="1250" y="1284"/>
                          <a:pt x="1258" y="1347"/>
                          <a:pt x="1265" y="1411"/>
                        </a:cubicBezTo>
                        <a:cubicBezTo>
                          <a:pt x="1272" y="1467"/>
                          <a:pt x="1280" y="1522"/>
                          <a:pt x="1283" y="1578"/>
                        </a:cubicBezTo>
                        <a:cubicBezTo>
                          <a:pt x="1284" y="1605"/>
                          <a:pt x="1284" y="1632"/>
                          <a:pt x="1281" y="1658"/>
                        </a:cubicBezTo>
                        <a:cubicBezTo>
                          <a:pt x="1280" y="1670"/>
                          <a:pt x="1278" y="1681"/>
                          <a:pt x="1275" y="1692"/>
                        </a:cubicBezTo>
                        <a:cubicBezTo>
                          <a:pt x="1255" y="1662"/>
                          <a:pt x="1232" y="1635"/>
                          <a:pt x="1208" y="1608"/>
                        </a:cubicBezTo>
                        <a:cubicBezTo>
                          <a:pt x="1224" y="1542"/>
                          <a:pt x="1191" y="1458"/>
                          <a:pt x="1171" y="1395"/>
                        </a:cubicBezTo>
                        <a:cubicBezTo>
                          <a:pt x="1170" y="1393"/>
                          <a:pt x="1166" y="1394"/>
                          <a:pt x="1167" y="1396"/>
                        </a:cubicBezTo>
                        <a:cubicBezTo>
                          <a:pt x="1176" y="1435"/>
                          <a:pt x="1181" y="1475"/>
                          <a:pt x="1184" y="1514"/>
                        </a:cubicBezTo>
                        <a:cubicBezTo>
                          <a:pt x="1187" y="1538"/>
                          <a:pt x="1186" y="1563"/>
                          <a:pt x="1188" y="1587"/>
                        </a:cubicBezTo>
                        <a:cubicBezTo>
                          <a:pt x="1156" y="1552"/>
                          <a:pt x="1121" y="1518"/>
                          <a:pt x="1088" y="1482"/>
                        </a:cubicBezTo>
                        <a:cubicBezTo>
                          <a:pt x="991" y="1376"/>
                          <a:pt x="935" y="1211"/>
                          <a:pt x="783" y="1172"/>
                        </a:cubicBezTo>
                        <a:cubicBezTo>
                          <a:pt x="688" y="1148"/>
                          <a:pt x="595" y="1204"/>
                          <a:pt x="562" y="1293"/>
                        </a:cubicBezTo>
                        <a:cubicBezTo>
                          <a:pt x="552" y="1320"/>
                          <a:pt x="547" y="1361"/>
                          <a:pt x="556" y="1388"/>
                        </a:cubicBezTo>
                        <a:cubicBezTo>
                          <a:pt x="553" y="1388"/>
                          <a:pt x="549" y="1387"/>
                          <a:pt x="546" y="1387"/>
                        </a:cubicBezTo>
                        <a:cubicBezTo>
                          <a:pt x="539" y="1339"/>
                          <a:pt x="530" y="1288"/>
                          <a:pt x="553" y="1243"/>
                        </a:cubicBezTo>
                        <a:cubicBezTo>
                          <a:pt x="554" y="1241"/>
                          <a:pt x="551" y="1239"/>
                          <a:pt x="550" y="1241"/>
                        </a:cubicBezTo>
                        <a:cubicBezTo>
                          <a:pt x="525" y="1284"/>
                          <a:pt x="525" y="1338"/>
                          <a:pt x="530" y="1387"/>
                        </a:cubicBezTo>
                        <a:cubicBezTo>
                          <a:pt x="523" y="1387"/>
                          <a:pt x="516" y="1387"/>
                          <a:pt x="509" y="1388"/>
                        </a:cubicBezTo>
                        <a:cubicBezTo>
                          <a:pt x="516" y="1363"/>
                          <a:pt x="509" y="1329"/>
                          <a:pt x="509" y="1306"/>
                        </a:cubicBezTo>
                        <a:cubicBezTo>
                          <a:pt x="509" y="1304"/>
                          <a:pt x="506" y="1304"/>
                          <a:pt x="506" y="1306"/>
                        </a:cubicBezTo>
                        <a:cubicBezTo>
                          <a:pt x="504" y="1322"/>
                          <a:pt x="504" y="1337"/>
                          <a:pt x="503" y="1353"/>
                        </a:cubicBezTo>
                        <a:cubicBezTo>
                          <a:pt x="502" y="1365"/>
                          <a:pt x="499" y="1378"/>
                          <a:pt x="497" y="1390"/>
                        </a:cubicBezTo>
                        <a:cubicBezTo>
                          <a:pt x="470" y="1395"/>
                          <a:pt x="445" y="1406"/>
                          <a:pt x="424" y="1424"/>
                        </a:cubicBezTo>
                        <a:cubicBezTo>
                          <a:pt x="423" y="1425"/>
                          <a:pt x="423" y="1425"/>
                          <a:pt x="422" y="1425"/>
                        </a:cubicBezTo>
                        <a:cubicBezTo>
                          <a:pt x="442" y="1380"/>
                          <a:pt x="460" y="1334"/>
                          <a:pt x="481" y="1289"/>
                        </a:cubicBezTo>
                        <a:cubicBezTo>
                          <a:pt x="482" y="1286"/>
                          <a:pt x="479" y="1284"/>
                          <a:pt x="477" y="1286"/>
                        </a:cubicBezTo>
                        <a:cubicBezTo>
                          <a:pt x="450" y="1336"/>
                          <a:pt x="425" y="1387"/>
                          <a:pt x="398" y="1438"/>
                        </a:cubicBezTo>
                        <a:cubicBezTo>
                          <a:pt x="389" y="1454"/>
                          <a:pt x="383" y="1471"/>
                          <a:pt x="376" y="1488"/>
                        </a:cubicBezTo>
                        <a:cubicBezTo>
                          <a:pt x="367" y="1498"/>
                          <a:pt x="357" y="1506"/>
                          <a:pt x="346" y="1513"/>
                        </a:cubicBezTo>
                        <a:cubicBezTo>
                          <a:pt x="350" y="1504"/>
                          <a:pt x="354" y="1494"/>
                          <a:pt x="359" y="1485"/>
                        </a:cubicBezTo>
                        <a:cubicBezTo>
                          <a:pt x="384" y="1438"/>
                          <a:pt x="403" y="1389"/>
                          <a:pt x="429" y="1343"/>
                        </a:cubicBezTo>
                        <a:cubicBezTo>
                          <a:pt x="430" y="1341"/>
                          <a:pt x="427" y="1339"/>
                          <a:pt x="425" y="1341"/>
                        </a:cubicBezTo>
                        <a:cubicBezTo>
                          <a:pt x="390" y="1403"/>
                          <a:pt x="358" y="1468"/>
                          <a:pt x="319" y="1529"/>
                        </a:cubicBezTo>
                        <a:cubicBezTo>
                          <a:pt x="316" y="1531"/>
                          <a:pt x="312" y="1533"/>
                          <a:pt x="308" y="1535"/>
                        </a:cubicBezTo>
                        <a:cubicBezTo>
                          <a:pt x="310" y="1529"/>
                          <a:pt x="312" y="1523"/>
                          <a:pt x="314" y="1518"/>
                        </a:cubicBezTo>
                        <a:cubicBezTo>
                          <a:pt x="326" y="1480"/>
                          <a:pt x="344" y="1446"/>
                          <a:pt x="359" y="1410"/>
                        </a:cubicBezTo>
                        <a:cubicBezTo>
                          <a:pt x="360" y="1408"/>
                          <a:pt x="357" y="1406"/>
                          <a:pt x="356" y="1408"/>
                        </a:cubicBezTo>
                        <a:cubicBezTo>
                          <a:pt x="343" y="1434"/>
                          <a:pt x="328" y="1460"/>
                          <a:pt x="315" y="1486"/>
                        </a:cubicBezTo>
                        <a:cubicBezTo>
                          <a:pt x="305" y="1506"/>
                          <a:pt x="299" y="1526"/>
                          <a:pt x="288" y="1545"/>
                        </a:cubicBezTo>
                        <a:cubicBezTo>
                          <a:pt x="262" y="1559"/>
                          <a:pt x="236" y="1573"/>
                          <a:pt x="216" y="1597"/>
                        </a:cubicBezTo>
                        <a:cubicBezTo>
                          <a:pt x="197" y="1619"/>
                          <a:pt x="189" y="1648"/>
                          <a:pt x="184" y="1676"/>
                        </a:cubicBezTo>
                        <a:cubicBezTo>
                          <a:pt x="180" y="1697"/>
                          <a:pt x="178" y="1715"/>
                          <a:pt x="165" y="1732"/>
                        </a:cubicBezTo>
                        <a:cubicBezTo>
                          <a:pt x="161" y="1737"/>
                          <a:pt x="158" y="1742"/>
                          <a:pt x="156" y="1747"/>
                        </a:cubicBezTo>
                        <a:cubicBezTo>
                          <a:pt x="155" y="1747"/>
                          <a:pt x="155" y="1747"/>
                          <a:pt x="155" y="1747"/>
                        </a:cubicBezTo>
                        <a:cubicBezTo>
                          <a:pt x="156" y="1739"/>
                          <a:pt x="157" y="1731"/>
                          <a:pt x="158" y="1724"/>
                        </a:cubicBezTo>
                        <a:cubicBezTo>
                          <a:pt x="172" y="1644"/>
                          <a:pt x="197" y="1565"/>
                          <a:pt x="226" y="1489"/>
                        </a:cubicBezTo>
                        <a:cubicBezTo>
                          <a:pt x="227" y="1486"/>
                          <a:pt x="222" y="1483"/>
                          <a:pt x="220" y="1486"/>
                        </a:cubicBezTo>
                        <a:cubicBezTo>
                          <a:pt x="190" y="1555"/>
                          <a:pt x="162" y="1622"/>
                          <a:pt x="142" y="1694"/>
                        </a:cubicBezTo>
                        <a:cubicBezTo>
                          <a:pt x="133" y="1724"/>
                          <a:pt x="126" y="1754"/>
                          <a:pt x="119" y="1784"/>
                        </a:cubicBezTo>
                        <a:cubicBezTo>
                          <a:pt x="117" y="1787"/>
                          <a:pt x="115" y="1790"/>
                          <a:pt x="113" y="1792"/>
                        </a:cubicBezTo>
                        <a:cubicBezTo>
                          <a:pt x="101" y="1809"/>
                          <a:pt x="96" y="1829"/>
                          <a:pt x="87" y="1847"/>
                        </a:cubicBezTo>
                        <a:cubicBezTo>
                          <a:pt x="91" y="1817"/>
                          <a:pt x="98" y="1786"/>
                          <a:pt x="105" y="1756"/>
                        </a:cubicBezTo>
                        <a:cubicBezTo>
                          <a:pt x="121" y="1692"/>
                          <a:pt x="139" y="1629"/>
                          <a:pt x="160" y="1567"/>
                        </a:cubicBezTo>
                        <a:cubicBezTo>
                          <a:pt x="161" y="1565"/>
                          <a:pt x="158" y="1564"/>
                          <a:pt x="157" y="1566"/>
                        </a:cubicBezTo>
                        <a:cubicBezTo>
                          <a:pt x="134" y="1618"/>
                          <a:pt x="113" y="1671"/>
                          <a:pt x="94" y="1726"/>
                        </a:cubicBezTo>
                        <a:cubicBezTo>
                          <a:pt x="85" y="1755"/>
                          <a:pt x="76" y="1785"/>
                          <a:pt x="69" y="1815"/>
                        </a:cubicBezTo>
                        <a:cubicBezTo>
                          <a:pt x="65" y="1833"/>
                          <a:pt x="65" y="1852"/>
                          <a:pt x="61" y="1870"/>
                        </a:cubicBezTo>
                        <a:cubicBezTo>
                          <a:pt x="53" y="1858"/>
                          <a:pt x="46" y="1845"/>
                          <a:pt x="42" y="1830"/>
                        </a:cubicBezTo>
                        <a:cubicBezTo>
                          <a:pt x="37" y="1810"/>
                          <a:pt x="43" y="1791"/>
                          <a:pt x="45" y="1771"/>
                        </a:cubicBezTo>
                        <a:cubicBezTo>
                          <a:pt x="45" y="1770"/>
                          <a:pt x="43" y="1769"/>
                          <a:pt x="42" y="1770"/>
                        </a:cubicBezTo>
                        <a:cubicBezTo>
                          <a:pt x="29" y="1793"/>
                          <a:pt x="26" y="1825"/>
                          <a:pt x="35" y="1850"/>
                        </a:cubicBezTo>
                        <a:cubicBezTo>
                          <a:pt x="25" y="1837"/>
                          <a:pt x="16" y="1821"/>
                          <a:pt x="10" y="1807"/>
                        </a:cubicBezTo>
                        <a:cubicBezTo>
                          <a:pt x="7" y="1775"/>
                          <a:pt x="2" y="1743"/>
                          <a:pt x="0" y="1711"/>
                        </a:cubicBezTo>
                        <a:cubicBezTo>
                          <a:pt x="-2" y="1666"/>
                          <a:pt x="13" y="1619"/>
                          <a:pt x="32" y="1578"/>
                        </a:cubicBezTo>
                        <a:cubicBezTo>
                          <a:pt x="63" y="1512"/>
                          <a:pt x="125" y="1462"/>
                          <a:pt x="139" y="1389"/>
                        </a:cubicBezTo>
                        <a:cubicBezTo>
                          <a:pt x="140" y="1385"/>
                          <a:pt x="135" y="1382"/>
                          <a:pt x="133" y="1386"/>
                        </a:cubicBezTo>
                        <a:cubicBezTo>
                          <a:pt x="113" y="1420"/>
                          <a:pt x="88" y="1451"/>
                          <a:pt x="64" y="1484"/>
                        </a:cubicBezTo>
                        <a:cubicBezTo>
                          <a:pt x="86" y="1433"/>
                          <a:pt x="109" y="1382"/>
                          <a:pt x="124" y="1329"/>
                        </a:cubicBezTo>
                        <a:cubicBezTo>
                          <a:pt x="151" y="1228"/>
                          <a:pt x="164" y="1135"/>
                          <a:pt x="216" y="1043"/>
                        </a:cubicBezTo>
                        <a:cubicBezTo>
                          <a:pt x="238" y="1005"/>
                          <a:pt x="255" y="965"/>
                          <a:pt x="275" y="926"/>
                        </a:cubicBezTo>
                        <a:cubicBezTo>
                          <a:pt x="297" y="883"/>
                          <a:pt x="332" y="853"/>
                          <a:pt x="368" y="821"/>
                        </a:cubicBezTo>
                        <a:cubicBezTo>
                          <a:pt x="372" y="818"/>
                          <a:pt x="368" y="813"/>
                          <a:pt x="364" y="815"/>
                        </a:cubicBezTo>
                        <a:cubicBezTo>
                          <a:pt x="298" y="850"/>
                          <a:pt x="247" y="911"/>
                          <a:pt x="203" y="975"/>
                        </a:cubicBezTo>
                        <a:cubicBezTo>
                          <a:pt x="232" y="888"/>
                          <a:pt x="261" y="802"/>
                          <a:pt x="322" y="732"/>
                        </a:cubicBezTo>
                        <a:cubicBezTo>
                          <a:pt x="417" y="623"/>
                          <a:pt x="538" y="549"/>
                          <a:pt x="675" y="508"/>
                        </a:cubicBezTo>
                        <a:cubicBezTo>
                          <a:pt x="693" y="502"/>
                          <a:pt x="710" y="498"/>
                          <a:pt x="728" y="493"/>
                        </a:cubicBezTo>
                        <a:cubicBezTo>
                          <a:pt x="687" y="515"/>
                          <a:pt x="649" y="540"/>
                          <a:pt x="616" y="569"/>
                        </a:cubicBezTo>
                        <a:cubicBezTo>
                          <a:pt x="614" y="570"/>
                          <a:pt x="616" y="574"/>
                          <a:pt x="619" y="572"/>
                        </a:cubicBezTo>
                        <a:cubicBezTo>
                          <a:pt x="670" y="535"/>
                          <a:pt x="726" y="505"/>
                          <a:pt x="785" y="480"/>
                        </a:cubicBezTo>
                        <a:cubicBezTo>
                          <a:pt x="839" y="468"/>
                          <a:pt x="893" y="459"/>
                          <a:pt x="947" y="448"/>
                        </a:cubicBezTo>
                        <a:cubicBezTo>
                          <a:pt x="930" y="455"/>
                          <a:pt x="913" y="461"/>
                          <a:pt x="895" y="468"/>
                        </a:cubicBezTo>
                        <a:cubicBezTo>
                          <a:pt x="795" y="506"/>
                          <a:pt x="698" y="553"/>
                          <a:pt x="613" y="619"/>
                        </a:cubicBezTo>
                        <a:cubicBezTo>
                          <a:pt x="611" y="621"/>
                          <a:pt x="614" y="625"/>
                          <a:pt x="616" y="624"/>
                        </a:cubicBezTo>
                        <a:cubicBezTo>
                          <a:pt x="711" y="559"/>
                          <a:pt x="817" y="521"/>
                          <a:pt x="924" y="482"/>
                        </a:cubicBezTo>
                        <a:cubicBezTo>
                          <a:pt x="999" y="454"/>
                          <a:pt x="1079" y="428"/>
                          <a:pt x="1150" y="389"/>
                        </a:cubicBezTo>
                        <a:cubicBezTo>
                          <a:pt x="1181" y="376"/>
                          <a:pt x="1211" y="362"/>
                          <a:pt x="1242" y="348"/>
                        </a:cubicBezTo>
                        <a:cubicBezTo>
                          <a:pt x="1323" y="321"/>
                          <a:pt x="1402" y="291"/>
                          <a:pt x="1485" y="268"/>
                        </a:cubicBezTo>
                        <a:cubicBezTo>
                          <a:pt x="1571" y="244"/>
                          <a:pt x="1649" y="215"/>
                          <a:pt x="1724" y="174"/>
                        </a:cubicBezTo>
                        <a:cubicBezTo>
                          <a:pt x="1618" y="237"/>
                          <a:pt x="1508" y="296"/>
                          <a:pt x="1389" y="329"/>
                        </a:cubicBezTo>
                        <a:cubicBezTo>
                          <a:pt x="1384" y="330"/>
                          <a:pt x="1386" y="337"/>
                          <a:pt x="1391" y="336"/>
                        </a:cubicBezTo>
                        <a:cubicBezTo>
                          <a:pt x="1510" y="307"/>
                          <a:pt x="1619" y="252"/>
                          <a:pt x="1726" y="193"/>
                        </a:cubicBezTo>
                        <a:cubicBezTo>
                          <a:pt x="1776" y="166"/>
                          <a:pt x="1825" y="139"/>
                          <a:pt x="1872" y="107"/>
                        </a:cubicBezTo>
                        <a:cubicBezTo>
                          <a:pt x="1918" y="77"/>
                          <a:pt x="1949" y="31"/>
                          <a:pt x="1994" y="0"/>
                        </a:cubicBezTo>
                        <a:cubicBezTo>
                          <a:pt x="2001" y="5"/>
                          <a:pt x="2007" y="12"/>
                          <a:pt x="2013" y="19"/>
                        </a:cubicBezTo>
                        <a:cubicBezTo>
                          <a:pt x="1980" y="26"/>
                          <a:pt x="1952" y="59"/>
                          <a:pt x="1931" y="82"/>
                        </a:cubicBezTo>
                        <a:cubicBezTo>
                          <a:pt x="1902" y="113"/>
                          <a:pt x="1878" y="147"/>
                          <a:pt x="1847" y="175"/>
                        </a:cubicBezTo>
                        <a:cubicBezTo>
                          <a:pt x="1770" y="248"/>
                          <a:pt x="1674" y="308"/>
                          <a:pt x="1581" y="355"/>
                        </a:cubicBezTo>
                        <a:cubicBezTo>
                          <a:pt x="1578" y="356"/>
                          <a:pt x="1580" y="359"/>
                          <a:pt x="1582" y="358"/>
                        </a:cubicBezTo>
                        <a:cubicBezTo>
                          <a:pt x="1675" y="318"/>
                          <a:pt x="1762" y="268"/>
                          <a:pt x="1841" y="204"/>
                        </a:cubicBezTo>
                        <a:cubicBezTo>
                          <a:pt x="1874" y="177"/>
                          <a:pt x="1902" y="145"/>
                          <a:pt x="1931" y="113"/>
                        </a:cubicBezTo>
                        <a:cubicBezTo>
                          <a:pt x="1959" y="83"/>
                          <a:pt x="1992" y="60"/>
                          <a:pt x="2022" y="32"/>
                        </a:cubicBezTo>
                        <a:cubicBezTo>
                          <a:pt x="2025" y="37"/>
                          <a:pt x="2028" y="42"/>
                          <a:pt x="2031" y="46"/>
                        </a:cubicBezTo>
                        <a:cubicBezTo>
                          <a:pt x="2018" y="51"/>
                          <a:pt x="2008" y="58"/>
                          <a:pt x="1998" y="66"/>
                        </a:cubicBezTo>
                        <a:cubicBezTo>
                          <a:pt x="1996" y="68"/>
                          <a:pt x="1998" y="71"/>
                          <a:pt x="2000" y="69"/>
                        </a:cubicBezTo>
                        <a:cubicBezTo>
                          <a:pt x="2010" y="62"/>
                          <a:pt x="2022" y="56"/>
                          <a:pt x="2033" y="50"/>
                        </a:cubicBezTo>
                        <a:cubicBezTo>
                          <a:pt x="2035" y="52"/>
                          <a:pt x="2036" y="54"/>
                          <a:pt x="2037" y="55"/>
                        </a:cubicBezTo>
                        <a:cubicBezTo>
                          <a:pt x="2038" y="57"/>
                          <a:pt x="2039" y="59"/>
                          <a:pt x="2040" y="61"/>
                        </a:cubicBezTo>
                        <a:cubicBezTo>
                          <a:pt x="2031" y="67"/>
                          <a:pt x="2024" y="75"/>
                          <a:pt x="2017" y="82"/>
                        </a:cubicBezTo>
                        <a:cubicBezTo>
                          <a:pt x="2006" y="94"/>
                          <a:pt x="1995" y="106"/>
                          <a:pt x="1983" y="117"/>
                        </a:cubicBezTo>
                        <a:cubicBezTo>
                          <a:pt x="1981" y="119"/>
                          <a:pt x="1984" y="122"/>
                          <a:pt x="1986" y="120"/>
                        </a:cubicBezTo>
                        <a:cubicBezTo>
                          <a:pt x="1997" y="111"/>
                          <a:pt x="2008" y="101"/>
                          <a:pt x="2019" y="91"/>
                        </a:cubicBezTo>
                        <a:cubicBezTo>
                          <a:pt x="2027" y="84"/>
                          <a:pt x="2037" y="79"/>
                          <a:pt x="2045" y="72"/>
                        </a:cubicBezTo>
                        <a:cubicBezTo>
                          <a:pt x="2061" y="123"/>
                          <a:pt x="1984" y="161"/>
                          <a:pt x="1951" y="189"/>
                        </a:cubicBezTo>
                        <a:cubicBezTo>
                          <a:pt x="1900" y="231"/>
                          <a:pt x="1858" y="279"/>
                          <a:pt x="1804" y="318"/>
                        </a:cubicBezTo>
                        <a:cubicBezTo>
                          <a:pt x="1749" y="358"/>
                          <a:pt x="1690" y="393"/>
                          <a:pt x="1626" y="417"/>
                        </a:cubicBezTo>
                        <a:cubicBezTo>
                          <a:pt x="1564" y="440"/>
                          <a:pt x="1498" y="450"/>
                          <a:pt x="1436" y="472"/>
                        </a:cubicBezTo>
                        <a:cubicBezTo>
                          <a:pt x="1434" y="473"/>
                          <a:pt x="1434" y="477"/>
                          <a:pt x="1436" y="476"/>
                        </a:cubicBezTo>
                        <a:cubicBezTo>
                          <a:pt x="1577" y="461"/>
                          <a:pt x="1707" y="432"/>
                          <a:pt x="1828" y="358"/>
                        </a:cubicBezTo>
                        <a:cubicBezTo>
                          <a:pt x="1850" y="345"/>
                          <a:pt x="1870" y="329"/>
                          <a:pt x="1889" y="313"/>
                        </a:cubicBezTo>
                        <a:cubicBezTo>
                          <a:pt x="1923" y="293"/>
                          <a:pt x="1956" y="272"/>
                          <a:pt x="1999" y="269"/>
                        </a:cubicBezTo>
                        <a:cubicBezTo>
                          <a:pt x="2050" y="264"/>
                          <a:pt x="2116" y="272"/>
                          <a:pt x="2164" y="300"/>
                        </a:cubicBezTo>
                        <a:cubicBezTo>
                          <a:pt x="2085" y="294"/>
                          <a:pt x="2002" y="303"/>
                          <a:pt x="1926" y="320"/>
                        </a:cubicBezTo>
                        <a:cubicBezTo>
                          <a:pt x="1922" y="321"/>
                          <a:pt x="1924" y="326"/>
                          <a:pt x="1927" y="325"/>
                        </a:cubicBezTo>
                        <a:cubicBezTo>
                          <a:pt x="2008" y="311"/>
                          <a:pt x="2088" y="314"/>
                          <a:pt x="2169" y="306"/>
                        </a:cubicBezTo>
                        <a:cubicBezTo>
                          <a:pt x="2170" y="306"/>
                          <a:pt x="2171" y="306"/>
                          <a:pt x="2172" y="305"/>
                        </a:cubicBezTo>
                        <a:cubicBezTo>
                          <a:pt x="2177" y="308"/>
                          <a:pt x="2182" y="312"/>
                          <a:pt x="2187" y="316"/>
                        </a:cubicBezTo>
                        <a:cubicBezTo>
                          <a:pt x="2193" y="321"/>
                          <a:pt x="2198" y="329"/>
                          <a:pt x="2201" y="338"/>
                        </a:cubicBezTo>
                        <a:cubicBezTo>
                          <a:pt x="2138" y="329"/>
                          <a:pt x="2070" y="338"/>
                          <a:pt x="2007" y="342"/>
                        </a:cubicBezTo>
                        <a:cubicBezTo>
                          <a:pt x="1947" y="346"/>
                          <a:pt x="1888" y="356"/>
                          <a:pt x="1835" y="387"/>
                        </a:cubicBezTo>
                        <a:cubicBezTo>
                          <a:pt x="1833" y="388"/>
                          <a:pt x="1835" y="391"/>
                          <a:pt x="1837" y="390"/>
                        </a:cubicBezTo>
                        <a:cubicBezTo>
                          <a:pt x="1894" y="359"/>
                          <a:pt x="1956" y="353"/>
                          <a:pt x="2019" y="352"/>
                        </a:cubicBezTo>
                        <a:cubicBezTo>
                          <a:pt x="2077" y="350"/>
                          <a:pt x="2141" y="345"/>
                          <a:pt x="2198" y="355"/>
                        </a:cubicBezTo>
                        <a:cubicBezTo>
                          <a:pt x="2201" y="356"/>
                          <a:pt x="2202" y="355"/>
                          <a:pt x="2204" y="354"/>
                        </a:cubicBezTo>
                        <a:cubicBezTo>
                          <a:pt x="2205" y="358"/>
                          <a:pt x="2205" y="363"/>
                          <a:pt x="2206" y="368"/>
                        </a:cubicBezTo>
                        <a:cubicBezTo>
                          <a:pt x="2205" y="367"/>
                          <a:pt x="2204" y="366"/>
                          <a:pt x="2203" y="366"/>
                        </a:cubicBezTo>
                        <a:cubicBezTo>
                          <a:pt x="2161" y="370"/>
                          <a:pt x="2122" y="381"/>
                          <a:pt x="2080" y="369"/>
                        </a:cubicBezTo>
                        <a:cubicBezTo>
                          <a:pt x="2077" y="368"/>
                          <a:pt x="2076" y="372"/>
                          <a:pt x="2079" y="373"/>
                        </a:cubicBezTo>
                        <a:cubicBezTo>
                          <a:pt x="2114" y="386"/>
                          <a:pt x="2172" y="393"/>
                          <a:pt x="2204" y="371"/>
                        </a:cubicBezTo>
                        <a:cubicBezTo>
                          <a:pt x="2205" y="371"/>
                          <a:pt x="2206" y="370"/>
                          <a:pt x="2206" y="369"/>
                        </a:cubicBezTo>
                        <a:cubicBezTo>
                          <a:pt x="2206" y="377"/>
                          <a:pt x="2206" y="386"/>
                          <a:pt x="2206" y="395"/>
                        </a:cubicBezTo>
                        <a:lnTo>
                          <a:pt x="2205" y="39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638" name="Google Shape;1638;p40"/>
                <p:cNvSpPr/>
                <p:nvPr/>
              </p:nvSpPr>
              <p:spPr>
                <a:xfrm>
                  <a:off x="8905680" y="3897720"/>
                  <a:ext cx="74160" cy="198720"/>
                </a:xfrm>
                <a:custGeom>
                  <a:rect b="b" l="l" r="r" t="t"/>
                  <a:pathLst>
                    <a:path extrusionOk="0" h="552" w="206">
                      <a:moveTo>
                        <a:pt x="205" y="25"/>
                      </a:moveTo>
                      <a:cubicBezTo>
                        <a:pt x="196" y="14"/>
                        <a:pt x="192" y="-5"/>
                        <a:pt x="170" y="1"/>
                      </a:cubicBezTo>
                      <a:cubicBezTo>
                        <a:pt x="142" y="10"/>
                        <a:pt x="114" y="34"/>
                        <a:pt x="97" y="58"/>
                      </a:cubicBezTo>
                      <a:cubicBezTo>
                        <a:pt x="73" y="91"/>
                        <a:pt x="54" y="128"/>
                        <a:pt x="38" y="166"/>
                      </a:cubicBezTo>
                      <a:cubicBezTo>
                        <a:pt x="31" y="185"/>
                        <a:pt x="22" y="205"/>
                        <a:pt x="15" y="226"/>
                      </a:cubicBezTo>
                      <a:cubicBezTo>
                        <a:pt x="-8" y="264"/>
                        <a:pt x="2" y="311"/>
                        <a:pt x="3" y="356"/>
                      </a:cubicBezTo>
                      <a:cubicBezTo>
                        <a:pt x="5" y="401"/>
                        <a:pt x="11" y="445"/>
                        <a:pt x="25" y="487"/>
                      </a:cubicBezTo>
                      <a:cubicBezTo>
                        <a:pt x="29" y="507"/>
                        <a:pt x="34" y="526"/>
                        <a:pt x="49" y="541"/>
                      </a:cubicBezTo>
                      <a:cubicBezTo>
                        <a:pt x="69" y="563"/>
                        <a:pt x="96" y="547"/>
                        <a:pt x="113" y="531"/>
                      </a:cubicBezTo>
                      <a:cubicBezTo>
                        <a:pt x="147" y="498"/>
                        <a:pt x="135" y="449"/>
                        <a:pt x="133" y="407"/>
                      </a:cubicBezTo>
                      <a:cubicBezTo>
                        <a:pt x="130" y="345"/>
                        <a:pt x="133" y="286"/>
                        <a:pt x="135" y="225"/>
                      </a:cubicBezTo>
                      <a:lnTo>
                        <a:pt x="135" y="224"/>
                      </a:lnTo>
                      <a:cubicBezTo>
                        <a:pt x="137" y="210"/>
                        <a:pt x="139" y="196"/>
                        <a:pt x="141" y="183"/>
                      </a:cubicBezTo>
                      <a:cubicBezTo>
                        <a:pt x="149" y="143"/>
                        <a:pt x="173" y="114"/>
                        <a:pt x="185" y="77"/>
                      </a:cubicBezTo>
                      <a:cubicBezTo>
                        <a:pt x="192" y="57"/>
                        <a:pt x="189" y="31"/>
                        <a:pt x="174" y="20"/>
                      </a:cubicBezTo>
                      <a:cubicBezTo>
                        <a:pt x="182" y="17"/>
                        <a:pt x="190" y="17"/>
                        <a:pt x="195" y="25"/>
                      </a:cubicBezTo>
                      <a:cubicBezTo>
                        <a:pt x="196" y="27"/>
                        <a:pt x="202" y="29"/>
                        <a:pt x="203" y="29"/>
                      </a:cubicBezTo>
                      <a:cubicBezTo>
                        <a:pt x="205" y="30"/>
                        <a:pt x="206" y="27"/>
                        <a:pt x="205" y="25"/>
                      </a:cubicBezTo>
                      <a:moveTo>
                        <a:pt x="37" y="491"/>
                      </a:moveTo>
                      <a:lnTo>
                        <a:pt x="37" y="490"/>
                      </a:lnTo>
                      <a:cubicBezTo>
                        <a:pt x="38" y="491"/>
                        <a:pt x="38" y="492"/>
                        <a:pt x="38" y="493"/>
                      </a:cubicBezTo>
                      <a:cubicBezTo>
                        <a:pt x="38" y="492"/>
                        <a:pt x="38" y="492"/>
                        <a:pt x="37" y="49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639" name="Google Shape;1639;p40"/>
          <p:cNvSpPr txBox="1"/>
          <p:nvPr/>
        </p:nvSpPr>
        <p:spPr>
          <a:xfrm>
            <a:off x="339475" y="189600"/>
            <a:ext cx="217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40"/>
          <p:cNvSpPr txBox="1"/>
          <p:nvPr>
            <p:ph idx="4" type="title"/>
          </p:nvPr>
        </p:nvSpPr>
        <p:spPr>
          <a:xfrm>
            <a:off x="482275" y="2319825"/>
            <a:ext cx="6866100" cy="22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 Transformation &amp; </a:t>
            </a:r>
            <a:r>
              <a:rPr lang="en" sz="3000"/>
              <a:t>Box-cox Transformation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(All Variables) </a:t>
            </a: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transformation (All variables)</a:t>
            </a:r>
            <a:endParaRPr/>
          </a:p>
        </p:txBody>
      </p:sp>
      <p:pic>
        <p:nvPicPr>
          <p:cNvPr id="1646" name="Google Shape;16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25" y="1377075"/>
            <a:ext cx="4103075" cy="3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450" y="1377075"/>
            <a:ext cx="4103075" cy="3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25" y="1304375"/>
            <a:ext cx="4103075" cy="34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450" y="1304375"/>
            <a:ext cx="4103075" cy="34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4" name="Google Shape;16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450" y="1304375"/>
            <a:ext cx="4103075" cy="34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25" y="1304375"/>
            <a:ext cx="4103075" cy="34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transformation (All variables)</a:t>
            </a:r>
            <a:endParaRPr/>
          </a:p>
        </p:txBody>
      </p:sp>
      <p:pic>
        <p:nvPicPr>
          <p:cNvPr id="1657" name="Google Shape;165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3450" y="1304375"/>
            <a:ext cx="4103075" cy="34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3450" y="1304375"/>
            <a:ext cx="4103074" cy="34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237" y="1304375"/>
            <a:ext cx="4103075" cy="34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23450" y="1304375"/>
            <a:ext cx="4103076" cy="349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43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</a:t>
            </a:r>
            <a:r>
              <a:rPr lang="en"/>
              <a:t>Box-cox Transformation?</a:t>
            </a:r>
            <a:endParaRPr/>
          </a:p>
        </p:txBody>
      </p:sp>
      <p:sp>
        <p:nvSpPr>
          <p:cNvPr id="1666" name="Google Shape;1666;p43"/>
          <p:cNvSpPr txBox="1"/>
          <p:nvPr/>
        </p:nvSpPr>
        <p:spPr>
          <a:xfrm>
            <a:off x="878550" y="1304375"/>
            <a:ext cx="75975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Char char="❏"/>
            </a:pPr>
            <a:r>
              <a:rPr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 transformation of non-normal dependent variables into a normal shape </a:t>
            </a:r>
            <a:endParaRPr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Char char="❏"/>
            </a:pPr>
            <a:r>
              <a:rPr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Normality : important assumption for many statistical techniques </a:t>
            </a:r>
            <a:endParaRPr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Char char="❏"/>
            </a:pPr>
            <a:r>
              <a:rPr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If your data </a:t>
            </a:r>
            <a:r>
              <a:rPr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isn't</a:t>
            </a:r>
            <a:r>
              <a:rPr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normal, applying a Box-Cox means that you are able to run a broader number of tests. </a:t>
            </a:r>
            <a:endParaRPr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Char char="❏"/>
            </a:pPr>
            <a:r>
              <a:rPr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 : use the command </a:t>
            </a:r>
            <a:r>
              <a:rPr b="1"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boxcox(object, …)</a:t>
            </a:r>
            <a:r>
              <a:rPr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6"/>
          <p:cNvSpPr txBox="1"/>
          <p:nvPr>
            <p:ph type="title"/>
          </p:nvPr>
        </p:nvSpPr>
        <p:spPr>
          <a:xfrm>
            <a:off x="663950" y="283675"/>
            <a:ext cx="464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19" name="Google Shape;619;p26"/>
          <p:cNvSpPr txBox="1"/>
          <p:nvPr>
            <p:ph idx="2" type="title"/>
          </p:nvPr>
        </p:nvSpPr>
        <p:spPr>
          <a:xfrm>
            <a:off x="663950" y="104619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</a:t>
            </a:r>
            <a:endParaRPr sz="2000"/>
          </a:p>
        </p:txBody>
      </p:sp>
      <p:sp>
        <p:nvSpPr>
          <p:cNvPr id="620" name="Google Shape;620;p26"/>
          <p:cNvSpPr txBox="1"/>
          <p:nvPr>
            <p:ph idx="3" type="title"/>
          </p:nvPr>
        </p:nvSpPr>
        <p:spPr>
          <a:xfrm>
            <a:off x="663950" y="2665504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04</a:t>
            </a:r>
            <a:endParaRPr sz="2000"/>
          </a:p>
        </p:txBody>
      </p:sp>
      <p:sp>
        <p:nvSpPr>
          <p:cNvPr id="621" name="Google Shape;621;p26"/>
          <p:cNvSpPr txBox="1"/>
          <p:nvPr>
            <p:ph idx="4" type="title"/>
          </p:nvPr>
        </p:nvSpPr>
        <p:spPr>
          <a:xfrm>
            <a:off x="663950" y="158597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</p:txBody>
      </p:sp>
      <p:sp>
        <p:nvSpPr>
          <p:cNvPr id="622" name="Google Shape;622;p26"/>
          <p:cNvSpPr txBox="1"/>
          <p:nvPr>
            <p:ph idx="5" type="title"/>
          </p:nvPr>
        </p:nvSpPr>
        <p:spPr>
          <a:xfrm>
            <a:off x="663950" y="3205279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05</a:t>
            </a:r>
            <a:endParaRPr sz="2000"/>
          </a:p>
        </p:txBody>
      </p:sp>
      <p:sp>
        <p:nvSpPr>
          <p:cNvPr id="623" name="Google Shape;623;p26"/>
          <p:cNvSpPr txBox="1"/>
          <p:nvPr>
            <p:ph idx="6" type="title"/>
          </p:nvPr>
        </p:nvSpPr>
        <p:spPr>
          <a:xfrm>
            <a:off x="663950" y="212574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/>
          </a:p>
        </p:txBody>
      </p:sp>
      <p:sp>
        <p:nvSpPr>
          <p:cNvPr id="624" name="Google Shape;624;p26"/>
          <p:cNvSpPr txBox="1"/>
          <p:nvPr>
            <p:ph idx="7" type="title"/>
          </p:nvPr>
        </p:nvSpPr>
        <p:spPr>
          <a:xfrm>
            <a:off x="663950" y="3745054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06</a:t>
            </a:r>
            <a:endParaRPr sz="2000"/>
          </a:p>
        </p:txBody>
      </p:sp>
      <p:sp>
        <p:nvSpPr>
          <p:cNvPr id="625" name="Google Shape;625;p26"/>
          <p:cNvSpPr txBox="1"/>
          <p:nvPr>
            <p:ph idx="1" type="subTitle"/>
          </p:nvPr>
        </p:nvSpPr>
        <p:spPr>
          <a:xfrm>
            <a:off x="1238250" y="1046200"/>
            <a:ext cx="4340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Hypothesis, Variables, and </a:t>
            </a:r>
            <a:r>
              <a:rPr lang="en" sz="1500"/>
              <a:t>Original</a:t>
            </a:r>
            <a:r>
              <a:rPr lang="en" sz="1500"/>
              <a:t> Model </a:t>
            </a:r>
            <a:endParaRPr sz="1500"/>
          </a:p>
        </p:txBody>
      </p:sp>
      <p:sp>
        <p:nvSpPr>
          <p:cNvPr id="626" name="Google Shape;626;p26"/>
          <p:cNvSpPr txBox="1"/>
          <p:nvPr>
            <p:ph idx="8" type="subTitle"/>
          </p:nvPr>
        </p:nvSpPr>
        <p:spPr>
          <a:xfrm>
            <a:off x="1238250" y="1585975"/>
            <a:ext cx="4340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Interaction </a:t>
            </a:r>
            <a:endParaRPr sz="1500"/>
          </a:p>
        </p:txBody>
      </p:sp>
      <p:sp>
        <p:nvSpPr>
          <p:cNvPr id="627" name="Google Shape;627;p26"/>
          <p:cNvSpPr txBox="1"/>
          <p:nvPr>
            <p:ph idx="9" type="subTitle"/>
          </p:nvPr>
        </p:nvSpPr>
        <p:spPr>
          <a:xfrm>
            <a:off x="1238250" y="2125750"/>
            <a:ext cx="4340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Diagnostic plot </a:t>
            </a:r>
            <a:endParaRPr sz="1500"/>
          </a:p>
        </p:txBody>
      </p:sp>
      <p:sp>
        <p:nvSpPr>
          <p:cNvPr id="628" name="Google Shape;628;p26"/>
          <p:cNvSpPr txBox="1"/>
          <p:nvPr>
            <p:ph idx="13" type="subTitle"/>
          </p:nvPr>
        </p:nvSpPr>
        <p:spPr>
          <a:xfrm>
            <a:off x="1238250" y="2665525"/>
            <a:ext cx="4340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Log and Square transformation </a:t>
            </a:r>
            <a:endParaRPr sz="1500"/>
          </a:p>
        </p:txBody>
      </p:sp>
      <p:sp>
        <p:nvSpPr>
          <p:cNvPr id="629" name="Google Shape;629;p26"/>
          <p:cNvSpPr txBox="1"/>
          <p:nvPr>
            <p:ph idx="14" type="subTitle"/>
          </p:nvPr>
        </p:nvSpPr>
        <p:spPr>
          <a:xfrm>
            <a:off x="1238250" y="3205300"/>
            <a:ext cx="4340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Model Selection: Forward Selection</a:t>
            </a:r>
            <a:endParaRPr sz="1500"/>
          </a:p>
        </p:txBody>
      </p:sp>
      <p:sp>
        <p:nvSpPr>
          <p:cNvPr id="630" name="Google Shape;630;p26"/>
          <p:cNvSpPr txBox="1"/>
          <p:nvPr>
            <p:ph idx="15" type="subTitle"/>
          </p:nvPr>
        </p:nvSpPr>
        <p:spPr>
          <a:xfrm>
            <a:off x="1238250" y="3745075"/>
            <a:ext cx="4340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Model I</a:t>
            </a:r>
            <a:r>
              <a:rPr lang="en" sz="1500"/>
              <a:t>nterpretation </a:t>
            </a:r>
            <a:endParaRPr sz="1500"/>
          </a:p>
        </p:txBody>
      </p:sp>
      <p:grpSp>
        <p:nvGrpSpPr>
          <p:cNvPr id="631" name="Google Shape;631;p26"/>
          <p:cNvGrpSpPr/>
          <p:nvPr/>
        </p:nvGrpSpPr>
        <p:grpSpPr>
          <a:xfrm>
            <a:off x="5578721" y="1017725"/>
            <a:ext cx="2791679" cy="3203388"/>
            <a:chOff x="5637221" y="1129275"/>
            <a:chExt cx="2791679" cy="3203388"/>
          </a:xfrm>
        </p:grpSpPr>
        <p:sp>
          <p:nvSpPr>
            <p:cNvPr id="632" name="Google Shape;632;p26"/>
            <p:cNvSpPr/>
            <p:nvPr/>
          </p:nvSpPr>
          <p:spPr>
            <a:xfrm>
              <a:off x="7257298" y="1240250"/>
              <a:ext cx="650100" cy="650100"/>
            </a:xfrm>
            <a:prstGeom prst="ellipse">
              <a:avLst/>
            </a:prstGeom>
            <a:solidFill>
              <a:srgbClr val="999999">
                <a:alpha val="38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5637221" y="1129275"/>
              <a:ext cx="1511400" cy="1511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6276100" y="2179863"/>
              <a:ext cx="2152800" cy="215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35" name="Google Shape;635;p26"/>
            <p:cNvGrpSpPr/>
            <p:nvPr/>
          </p:nvGrpSpPr>
          <p:grpSpPr>
            <a:xfrm>
              <a:off x="5697862" y="1437270"/>
              <a:ext cx="2487741" cy="2268967"/>
              <a:chOff x="5763755" y="1744855"/>
              <a:chExt cx="1510560" cy="1377720"/>
            </a:xfrm>
          </p:grpSpPr>
          <p:grpSp>
            <p:nvGrpSpPr>
              <p:cNvPr id="636" name="Google Shape;636;p26"/>
              <p:cNvGrpSpPr/>
              <p:nvPr/>
            </p:nvGrpSpPr>
            <p:grpSpPr>
              <a:xfrm>
                <a:off x="5763755" y="1744855"/>
                <a:ext cx="1510560" cy="1377720"/>
                <a:chOff x="4566405" y="1744855"/>
                <a:chExt cx="1510560" cy="1377720"/>
              </a:xfrm>
            </p:grpSpPr>
            <p:sp>
              <p:nvSpPr>
                <p:cNvPr id="637" name="Google Shape;637;p26"/>
                <p:cNvSpPr/>
                <p:nvPr/>
              </p:nvSpPr>
              <p:spPr>
                <a:xfrm>
                  <a:off x="4566405" y="1744855"/>
                  <a:ext cx="1510560" cy="775800"/>
                </a:xfrm>
                <a:custGeom>
                  <a:rect b="b" l="l" r="r" t="t"/>
                  <a:pathLst>
                    <a:path extrusionOk="0" h="2155" w="4196">
                      <a:moveTo>
                        <a:pt x="1062" y="1442"/>
                      </a:moveTo>
                      <a:cubicBezTo>
                        <a:pt x="1116" y="1410"/>
                        <a:pt x="1170" y="1379"/>
                        <a:pt x="1225" y="1349"/>
                      </a:cubicBezTo>
                      <a:cubicBezTo>
                        <a:pt x="1212" y="1329"/>
                        <a:pt x="1216" y="1310"/>
                        <a:pt x="1211" y="1287"/>
                      </a:cubicBezTo>
                      <a:cubicBezTo>
                        <a:pt x="1201" y="1250"/>
                        <a:pt x="1182" y="1219"/>
                        <a:pt x="1155" y="1191"/>
                      </a:cubicBezTo>
                      <a:cubicBezTo>
                        <a:pt x="1107" y="1143"/>
                        <a:pt x="1058" y="1095"/>
                        <a:pt x="1001" y="1057"/>
                      </a:cubicBezTo>
                      <a:cubicBezTo>
                        <a:pt x="938" y="1016"/>
                        <a:pt x="873" y="980"/>
                        <a:pt x="813" y="935"/>
                      </a:cubicBezTo>
                      <a:cubicBezTo>
                        <a:pt x="765" y="900"/>
                        <a:pt x="717" y="860"/>
                        <a:pt x="663" y="833"/>
                      </a:cubicBezTo>
                      <a:cubicBezTo>
                        <a:pt x="589" y="796"/>
                        <a:pt x="511" y="775"/>
                        <a:pt x="428" y="783"/>
                      </a:cubicBezTo>
                      <a:cubicBezTo>
                        <a:pt x="377" y="788"/>
                        <a:pt x="332" y="807"/>
                        <a:pt x="284" y="822"/>
                      </a:cubicBezTo>
                      <a:cubicBezTo>
                        <a:pt x="216" y="844"/>
                        <a:pt x="130" y="857"/>
                        <a:pt x="86" y="785"/>
                      </a:cubicBezTo>
                      <a:cubicBezTo>
                        <a:pt x="52" y="730"/>
                        <a:pt x="44" y="664"/>
                        <a:pt x="17" y="604"/>
                      </a:cubicBezTo>
                      <a:cubicBezTo>
                        <a:pt x="4" y="575"/>
                        <a:pt x="-7" y="535"/>
                        <a:pt x="7" y="503"/>
                      </a:cubicBezTo>
                      <a:cubicBezTo>
                        <a:pt x="26" y="462"/>
                        <a:pt x="62" y="440"/>
                        <a:pt x="102" y="422"/>
                      </a:cubicBezTo>
                      <a:cubicBezTo>
                        <a:pt x="155" y="398"/>
                        <a:pt x="201" y="392"/>
                        <a:pt x="206" y="327"/>
                      </a:cubicBezTo>
                      <a:cubicBezTo>
                        <a:pt x="211" y="245"/>
                        <a:pt x="271" y="240"/>
                        <a:pt x="342" y="246"/>
                      </a:cubicBezTo>
                      <a:cubicBezTo>
                        <a:pt x="372" y="248"/>
                        <a:pt x="389" y="261"/>
                        <a:pt x="399" y="288"/>
                      </a:cubicBezTo>
                      <a:cubicBezTo>
                        <a:pt x="404" y="301"/>
                        <a:pt x="401" y="318"/>
                        <a:pt x="399" y="332"/>
                      </a:cubicBezTo>
                      <a:cubicBezTo>
                        <a:pt x="398" y="338"/>
                        <a:pt x="397" y="345"/>
                        <a:pt x="396" y="351"/>
                      </a:cubicBezTo>
                      <a:cubicBezTo>
                        <a:pt x="386" y="382"/>
                        <a:pt x="399" y="390"/>
                        <a:pt x="434" y="375"/>
                      </a:cubicBezTo>
                      <a:cubicBezTo>
                        <a:pt x="459" y="329"/>
                        <a:pt x="482" y="282"/>
                        <a:pt x="542" y="280"/>
                      </a:cubicBezTo>
                      <a:cubicBezTo>
                        <a:pt x="577" y="280"/>
                        <a:pt x="599" y="319"/>
                        <a:pt x="608" y="347"/>
                      </a:cubicBezTo>
                      <a:cubicBezTo>
                        <a:pt x="619" y="381"/>
                        <a:pt x="616" y="396"/>
                        <a:pt x="659" y="401"/>
                      </a:cubicBezTo>
                      <a:cubicBezTo>
                        <a:pt x="680" y="403"/>
                        <a:pt x="699" y="407"/>
                        <a:pt x="719" y="412"/>
                      </a:cubicBezTo>
                      <a:cubicBezTo>
                        <a:pt x="785" y="429"/>
                        <a:pt x="856" y="444"/>
                        <a:pt x="915" y="478"/>
                      </a:cubicBezTo>
                      <a:cubicBezTo>
                        <a:pt x="966" y="509"/>
                        <a:pt x="1028" y="522"/>
                        <a:pt x="1076" y="557"/>
                      </a:cubicBezTo>
                      <a:cubicBezTo>
                        <a:pt x="1088" y="566"/>
                        <a:pt x="1100" y="576"/>
                        <a:pt x="1112" y="585"/>
                      </a:cubicBezTo>
                      <a:cubicBezTo>
                        <a:pt x="1082" y="534"/>
                        <a:pt x="1045" y="487"/>
                        <a:pt x="1014" y="437"/>
                      </a:cubicBezTo>
                      <a:cubicBezTo>
                        <a:pt x="974" y="373"/>
                        <a:pt x="938" y="308"/>
                        <a:pt x="901" y="242"/>
                      </a:cubicBezTo>
                      <a:cubicBezTo>
                        <a:pt x="856" y="161"/>
                        <a:pt x="878" y="108"/>
                        <a:pt x="964" y="71"/>
                      </a:cubicBezTo>
                      <a:cubicBezTo>
                        <a:pt x="1037" y="40"/>
                        <a:pt x="1148" y="-17"/>
                        <a:pt x="1228" y="5"/>
                      </a:cubicBezTo>
                      <a:cubicBezTo>
                        <a:pt x="1337" y="35"/>
                        <a:pt x="1406" y="175"/>
                        <a:pt x="1451" y="270"/>
                      </a:cubicBezTo>
                      <a:cubicBezTo>
                        <a:pt x="1520" y="418"/>
                        <a:pt x="1577" y="573"/>
                        <a:pt x="1638" y="726"/>
                      </a:cubicBezTo>
                      <a:cubicBezTo>
                        <a:pt x="1696" y="872"/>
                        <a:pt x="1766" y="1014"/>
                        <a:pt x="1821" y="1162"/>
                      </a:cubicBezTo>
                      <a:cubicBezTo>
                        <a:pt x="1859" y="1265"/>
                        <a:pt x="1886" y="1371"/>
                        <a:pt x="1918" y="1477"/>
                      </a:cubicBezTo>
                      <a:cubicBezTo>
                        <a:pt x="1933" y="1529"/>
                        <a:pt x="1949" y="1580"/>
                        <a:pt x="1964" y="1632"/>
                      </a:cubicBezTo>
                      <a:cubicBezTo>
                        <a:pt x="1968" y="1645"/>
                        <a:pt x="1974" y="1659"/>
                        <a:pt x="1978" y="1673"/>
                      </a:cubicBezTo>
                      <a:cubicBezTo>
                        <a:pt x="1987" y="1663"/>
                        <a:pt x="1994" y="1652"/>
                        <a:pt x="1997" y="1641"/>
                      </a:cubicBezTo>
                      <a:cubicBezTo>
                        <a:pt x="2005" y="1606"/>
                        <a:pt x="2008" y="1570"/>
                        <a:pt x="2014" y="1534"/>
                      </a:cubicBezTo>
                      <a:cubicBezTo>
                        <a:pt x="2032" y="1436"/>
                        <a:pt x="2038" y="1339"/>
                        <a:pt x="2048" y="1241"/>
                      </a:cubicBezTo>
                      <a:cubicBezTo>
                        <a:pt x="2065" y="1064"/>
                        <a:pt x="2092" y="885"/>
                        <a:pt x="2137" y="714"/>
                      </a:cubicBezTo>
                      <a:cubicBezTo>
                        <a:pt x="2162" y="619"/>
                        <a:pt x="2190" y="523"/>
                        <a:pt x="2196" y="425"/>
                      </a:cubicBezTo>
                      <a:cubicBezTo>
                        <a:pt x="2200" y="363"/>
                        <a:pt x="2196" y="301"/>
                        <a:pt x="2204" y="239"/>
                      </a:cubicBezTo>
                      <a:cubicBezTo>
                        <a:pt x="2213" y="165"/>
                        <a:pt x="2242" y="55"/>
                        <a:pt x="2325" y="29"/>
                      </a:cubicBezTo>
                      <a:cubicBezTo>
                        <a:pt x="2389" y="9"/>
                        <a:pt x="2465" y="21"/>
                        <a:pt x="2530" y="28"/>
                      </a:cubicBezTo>
                      <a:cubicBezTo>
                        <a:pt x="2577" y="32"/>
                        <a:pt x="2641" y="35"/>
                        <a:pt x="2682" y="61"/>
                      </a:cubicBezTo>
                      <a:cubicBezTo>
                        <a:pt x="2723" y="88"/>
                        <a:pt x="2695" y="159"/>
                        <a:pt x="2688" y="194"/>
                      </a:cubicBezTo>
                      <a:cubicBezTo>
                        <a:pt x="2669" y="284"/>
                        <a:pt x="2647" y="375"/>
                        <a:pt x="2622" y="464"/>
                      </a:cubicBezTo>
                      <a:cubicBezTo>
                        <a:pt x="2572" y="641"/>
                        <a:pt x="2543" y="814"/>
                        <a:pt x="2516" y="996"/>
                      </a:cubicBezTo>
                      <a:cubicBezTo>
                        <a:pt x="2503" y="1085"/>
                        <a:pt x="2485" y="1173"/>
                        <a:pt x="2467" y="1261"/>
                      </a:cubicBezTo>
                      <a:cubicBezTo>
                        <a:pt x="2460" y="1298"/>
                        <a:pt x="2451" y="1334"/>
                        <a:pt x="2448" y="1371"/>
                      </a:cubicBezTo>
                      <a:cubicBezTo>
                        <a:pt x="2446" y="1387"/>
                        <a:pt x="2445" y="1403"/>
                        <a:pt x="2446" y="1420"/>
                      </a:cubicBezTo>
                      <a:cubicBezTo>
                        <a:pt x="2443" y="1436"/>
                        <a:pt x="2448" y="1449"/>
                        <a:pt x="2460" y="1459"/>
                      </a:cubicBezTo>
                      <a:cubicBezTo>
                        <a:pt x="2460" y="1454"/>
                        <a:pt x="2463" y="1451"/>
                        <a:pt x="2467" y="1450"/>
                      </a:cubicBezTo>
                      <a:cubicBezTo>
                        <a:pt x="2481" y="1394"/>
                        <a:pt x="2488" y="1336"/>
                        <a:pt x="2502" y="1287"/>
                      </a:cubicBezTo>
                      <a:cubicBezTo>
                        <a:pt x="2531" y="1191"/>
                        <a:pt x="2560" y="1095"/>
                        <a:pt x="2598" y="1002"/>
                      </a:cubicBezTo>
                      <a:cubicBezTo>
                        <a:pt x="2664" y="841"/>
                        <a:pt x="2775" y="715"/>
                        <a:pt x="2912" y="609"/>
                      </a:cubicBezTo>
                      <a:cubicBezTo>
                        <a:pt x="2991" y="548"/>
                        <a:pt x="3081" y="498"/>
                        <a:pt x="3150" y="426"/>
                      </a:cubicBezTo>
                      <a:cubicBezTo>
                        <a:pt x="3186" y="388"/>
                        <a:pt x="3208" y="348"/>
                        <a:pt x="3230" y="301"/>
                      </a:cubicBezTo>
                      <a:cubicBezTo>
                        <a:pt x="3243" y="275"/>
                        <a:pt x="3255" y="245"/>
                        <a:pt x="3280" y="227"/>
                      </a:cubicBezTo>
                      <a:cubicBezTo>
                        <a:pt x="3313" y="204"/>
                        <a:pt x="3362" y="197"/>
                        <a:pt x="3389" y="234"/>
                      </a:cubicBezTo>
                      <a:cubicBezTo>
                        <a:pt x="3421" y="277"/>
                        <a:pt x="3410" y="323"/>
                        <a:pt x="3391" y="368"/>
                      </a:cubicBezTo>
                      <a:cubicBezTo>
                        <a:pt x="3439" y="355"/>
                        <a:pt x="3503" y="351"/>
                        <a:pt x="3512" y="301"/>
                      </a:cubicBezTo>
                      <a:cubicBezTo>
                        <a:pt x="3519" y="261"/>
                        <a:pt x="3515" y="219"/>
                        <a:pt x="3517" y="178"/>
                      </a:cubicBezTo>
                      <a:cubicBezTo>
                        <a:pt x="3520" y="115"/>
                        <a:pt x="3595" y="114"/>
                        <a:pt x="3641" y="115"/>
                      </a:cubicBezTo>
                      <a:cubicBezTo>
                        <a:pt x="3696" y="115"/>
                        <a:pt x="3730" y="117"/>
                        <a:pt x="3734" y="180"/>
                      </a:cubicBezTo>
                      <a:cubicBezTo>
                        <a:pt x="3739" y="243"/>
                        <a:pt x="3754" y="337"/>
                        <a:pt x="3714" y="392"/>
                      </a:cubicBezTo>
                      <a:cubicBezTo>
                        <a:pt x="3744" y="396"/>
                        <a:pt x="3773" y="404"/>
                        <a:pt x="3800" y="411"/>
                      </a:cubicBezTo>
                      <a:cubicBezTo>
                        <a:pt x="3867" y="428"/>
                        <a:pt x="3936" y="447"/>
                        <a:pt x="3999" y="475"/>
                      </a:cubicBezTo>
                      <a:cubicBezTo>
                        <a:pt x="4084" y="512"/>
                        <a:pt x="4203" y="533"/>
                        <a:pt x="4196" y="645"/>
                      </a:cubicBezTo>
                      <a:cubicBezTo>
                        <a:pt x="4190" y="720"/>
                        <a:pt x="4144" y="836"/>
                        <a:pt x="4074" y="874"/>
                      </a:cubicBezTo>
                      <a:cubicBezTo>
                        <a:pt x="4018" y="904"/>
                        <a:pt x="3975" y="883"/>
                        <a:pt x="3937" y="850"/>
                      </a:cubicBezTo>
                      <a:cubicBezTo>
                        <a:pt x="3949" y="878"/>
                        <a:pt x="3973" y="932"/>
                        <a:pt x="3931" y="944"/>
                      </a:cubicBezTo>
                      <a:cubicBezTo>
                        <a:pt x="3896" y="953"/>
                        <a:pt x="3833" y="970"/>
                        <a:pt x="3800" y="947"/>
                      </a:cubicBezTo>
                      <a:cubicBezTo>
                        <a:pt x="3786" y="937"/>
                        <a:pt x="3785" y="920"/>
                        <a:pt x="3779" y="904"/>
                      </a:cubicBezTo>
                      <a:cubicBezTo>
                        <a:pt x="3776" y="894"/>
                        <a:pt x="3771" y="883"/>
                        <a:pt x="3767" y="872"/>
                      </a:cubicBezTo>
                      <a:cubicBezTo>
                        <a:pt x="3764" y="871"/>
                        <a:pt x="3763" y="869"/>
                        <a:pt x="3764" y="867"/>
                      </a:cubicBezTo>
                      <a:cubicBezTo>
                        <a:pt x="3749" y="836"/>
                        <a:pt x="3729" y="807"/>
                        <a:pt x="3700" y="791"/>
                      </a:cubicBezTo>
                      <a:cubicBezTo>
                        <a:pt x="3543" y="700"/>
                        <a:pt x="3305" y="810"/>
                        <a:pt x="3183" y="917"/>
                      </a:cubicBezTo>
                      <a:cubicBezTo>
                        <a:pt x="3107" y="985"/>
                        <a:pt x="3047" y="1064"/>
                        <a:pt x="3002" y="1156"/>
                      </a:cubicBezTo>
                      <a:cubicBezTo>
                        <a:pt x="2983" y="1194"/>
                        <a:pt x="2963" y="1234"/>
                        <a:pt x="2949" y="1275"/>
                      </a:cubicBezTo>
                      <a:cubicBezTo>
                        <a:pt x="2943" y="1342"/>
                        <a:pt x="2919" y="1433"/>
                        <a:pt x="2973" y="1479"/>
                      </a:cubicBezTo>
                      <a:cubicBezTo>
                        <a:pt x="3018" y="1516"/>
                        <a:pt x="3072" y="1534"/>
                        <a:pt x="3128" y="1548"/>
                      </a:cubicBezTo>
                      <a:cubicBezTo>
                        <a:pt x="3240" y="1576"/>
                        <a:pt x="3349" y="1613"/>
                        <a:pt x="3451" y="1666"/>
                      </a:cubicBezTo>
                      <a:cubicBezTo>
                        <a:pt x="3663" y="1777"/>
                        <a:pt x="3828" y="1942"/>
                        <a:pt x="3936" y="2155"/>
                      </a:cubicBezTo>
                      <a:lnTo>
                        <a:pt x="1062" y="144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" name="Google Shape;638;p26"/>
                <p:cNvSpPr/>
                <p:nvPr/>
              </p:nvSpPr>
              <p:spPr>
                <a:xfrm>
                  <a:off x="4566405" y="1744855"/>
                  <a:ext cx="1510560" cy="1377720"/>
                </a:xfrm>
                <a:custGeom>
                  <a:rect b="b" l="l" r="r" t="t"/>
                  <a:pathLst>
                    <a:path extrusionOk="0" h="3827" w="4196">
                      <a:moveTo>
                        <a:pt x="3808" y="2325"/>
                      </a:moveTo>
                      <a:cubicBezTo>
                        <a:pt x="3925" y="2252"/>
                        <a:pt x="3969" y="2223"/>
                        <a:pt x="3936" y="2155"/>
                      </a:cubicBezTo>
                      <a:cubicBezTo>
                        <a:pt x="3828" y="1942"/>
                        <a:pt x="3663" y="1777"/>
                        <a:pt x="3451" y="1666"/>
                      </a:cubicBezTo>
                      <a:cubicBezTo>
                        <a:pt x="3349" y="1613"/>
                        <a:pt x="3240" y="1576"/>
                        <a:pt x="3128" y="1548"/>
                      </a:cubicBezTo>
                      <a:cubicBezTo>
                        <a:pt x="3072" y="1534"/>
                        <a:pt x="3018" y="1516"/>
                        <a:pt x="2973" y="1479"/>
                      </a:cubicBezTo>
                      <a:cubicBezTo>
                        <a:pt x="2919" y="1433"/>
                        <a:pt x="2943" y="1342"/>
                        <a:pt x="2949" y="1275"/>
                      </a:cubicBezTo>
                      <a:cubicBezTo>
                        <a:pt x="2963" y="1234"/>
                        <a:pt x="2983" y="1194"/>
                        <a:pt x="3002" y="1156"/>
                      </a:cubicBezTo>
                      <a:cubicBezTo>
                        <a:pt x="3047" y="1064"/>
                        <a:pt x="3107" y="985"/>
                        <a:pt x="3183" y="917"/>
                      </a:cubicBezTo>
                      <a:cubicBezTo>
                        <a:pt x="3305" y="810"/>
                        <a:pt x="3543" y="700"/>
                        <a:pt x="3700" y="791"/>
                      </a:cubicBezTo>
                      <a:cubicBezTo>
                        <a:pt x="3729" y="807"/>
                        <a:pt x="3749" y="836"/>
                        <a:pt x="3764" y="867"/>
                      </a:cubicBezTo>
                      <a:cubicBezTo>
                        <a:pt x="3763" y="869"/>
                        <a:pt x="3764" y="871"/>
                        <a:pt x="3767" y="872"/>
                      </a:cubicBezTo>
                      <a:cubicBezTo>
                        <a:pt x="3771" y="883"/>
                        <a:pt x="3776" y="894"/>
                        <a:pt x="3779" y="904"/>
                      </a:cubicBezTo>
                      <a:cubicBezTo>
                        <a:pt x="3785" y="920"/>
                        <a:pt x="3786" y="937"/>
                        <a:pt x="3800" y="947"/>
                      </a:cubicBezTo>
                      <a:cubicBezTo>
                        <a:pt x="3833" y="970"/>
                        <a:pt x="3896" y="953"/>
                        <a:pt x="3931" y="944"/>
                      </a:cubicBezTo>
                      <a:cubicBezTo>
                        <a:pt x="3973" y="932"/>
                        <a:pt x="3949" y="878"/>
                        <a:pt x="3937" y="850"/>
                      </a:cubicBezTo>
                      <a:cubicBezTo>
                        <a:pt x="3975" y="883"/>
                        <a:pt x="4018" y="904"/>
                        <a:pt x="4074" y="874"/>
                      </a:cubicBezTo>
                      <a:cubicBezTo>
                        <a:pt x="4144" y="836"/>
                        <a:pt x="4190" y="720"/>
                        <a:pt x="4196" y="645"/>
                      </a:cubicBezTo>
                      <a:cubicBezTo>
                        <a:pt x="4203" y="533"/>
                        <a:pt x="4084" y="512"/>
                        <a:pt x="3999" y="475"/>
                      </a:cubicBezTo>
                      <a:cubicBezTo>
                        <a:pt x="3936" y="447"/>
                        <a:pt x="3867" y="428"/>
                        <a:pt x="3800" y="411"/>
                      </a:cubicBezTo>
                      <a:cubicBezTo>
                        <a:pt x="3773" y="404"/>
                        <a:pt x="3744" y="396"/>
                        <a:pt x="3714" y="392"/>
                      </a:cubicBezTo>
                      <a:cubicBezTo>
                        <a:pt x="3754" y="337"/>
                        <a:pt x="3739" y="243"/>
                        <a:pt x="3734" y="180"/>
                      </a:cubicBezTo>
                      <a:cubicBezTo>
                        <a:pt x="3730" y="117"/>
                        <a:pt x="3696" y="115"/>
                        <a:pt x="3641" y="115"/>
                      </a:cubicBezTo>
                      <a:cubicBezTo>
                        <a:pt x="3595" y="114"/>
                        <a:pt x="3520" y="115"/>
                        <a:pt x="3517" y="178"/>
                      </a:cubicBezTo>
                      <a:cubicBezTo>
                        <a:pt x="3515" y="219"/>
                        <a:pt x="3519" y="261"/>
                        <a:pt x="3512" y="301"/>
                      </a:cubicBezTo>
                      <a:cubicBezTo>
                        <a:pt x="3503" y="351"/>
                        <a:pt x="3439" y="355"/>
                        <a:pt x="3391" y="368"/>
                      </a:cubicBezTo>
                      <a:cubicBezTo>
                        <a:pt x="3410" y="323"/>
                        <a:pt x="3421" y="277"/>
                        <a:pt x="3389" y="234"/>
                      </a:cubicBezTo>
                      <a:cubicBezTo>
                        <a:pt x="3362" y="197"/>
                        <a:pt x="3313" y="204"/>
                        <a:pt x="3280" y="227"/>
                      </a:cubicBezTo>
                      <a:cubicBezTo>
                        <a:pt x="3255" y="245"/>
                        <a:pt x="3243" y="275"/>
                        <a:pt x="3230" y="301"/>
                      </a:cubicBezTo>
                      <a:cubicBezTo>
                        <a:pt x="3208" y="348"/>
                        <a:pt x="3186" y="388"/>
                        <a:pt x="3150" y="426"/>
                      </a:cubicBezTo>
                      <a:cubicBezTo>
                        <a:pt x="3081" y="498"/>
                        <a:pt x="2991" y="548"/>
                        <a:pt x="2912" y="609"/>
                      </a:cubicBezTo>
                      <a:cubicBezTo>
                        <a:pt x="2775" y="715"/>
                        <a:pt x="2664" y="841"/>
                        <a:pt x="2598" y="1002"/>
                      </a:cubicBezTo>
                      <a:cubicBezTo>
                        <a:pt x="2560" y="1095"/>
                        <a:pt x="2531" y="1191"/>
                        <a:pt x="2502" y="1287"/>
                      </a:cubicBezTo>
                      <a:cubicBezTo>
                        <a:pt x="2488" y="1336"/>
                        <a:pt x="2481" y="1394"/>
                        <a:pt x="2467" y="1450"/>
                      </a:cubicBezTo>
                      <a:cubicBezTo>
                        <a:pt x="2463" y="1451"/>
                        <a:pt x="2460" y="1454"/>
                        <a:pt x="2460" y="1459"/>
                      </a:cubicBezTo>
                      <a:cubicBezTo>
                        <a:pt x="2448" y="1449"/>
                        <a:pt x="2443" y="1436"/>
                        <a:pt x="2446" y="1420"/>
                      </a:cubicBezTo>
                      <a:cubicBezTo>
                        <a:pt x="2445" y="1403"/>
                        <a:pt x="2446" y="1387"/>
                        <a:pt x="2448" y="1371"/>
                      </a:cubicBezTo>
                      <a:cubicBezTo>
                        <a:pt x="2451" y="1334"/>
                        <a:pt x="2460" y="1298"/>
                        <a:pt x="2467" y="1261"/>
                      </a:cubicBezTo>
                      <a:cubicBezTo>
                        <a:pt x="2485" y="1173"/>
                        <a:pt x="2503" y="1085"/>
                        <a:pt x="2516" y="996"/>
                      </a:cubicBezTo>
                      <a:cubicBezTo>
                        <a:pt x="2543" y="814"/>
                        <a:pt x="2572" y="641"/>
                        <a:pt x="2622" y="464"/>
                      </a:cubicBezTo>
                      <a:cubicBezTo>
                        <a:pt x="2647" y="375"/>
                        <a:pt x="2669" y="284"/>
                        <a:pt x="2688" y="194"/>
                      </a:cubicBezTo>
                      <a:cubicBezTo>
                        <a:pt x="2695" y="159"/>
                        <a:pt x="2723" y="88"/>
                        <a:pt x="2682" y="61"/>
                      </a:cubicBezTo>
                      <a:cubicBezTo>
                        <a:pt x="2641" y="35"/>
                        <a:pt x="2577" y="32"/>
                        <a:pt x="2530" y="28"/>
                      </a:cubicBezTo>
                      <a:cubicBezTo>
                        <a:pt x="2465" y="21"/>
                        <a:pt x="2389" y="9"/>
                        <a:pt x="2325" y="29"/>
                      </a:cubicBezTo>
                      <a:cubicBezTo>
                        <a:pt x="2242" y="55"/>
                        <a:pt x="2213" y="165"/>
                        <a:pt x="2204" y="239"/>
                      </a:cubicBezTo>
                      <a:cubicBezTo>
                        <a:pt x="2196" y="301"/>
                        <a:pt x="2200" y="363"/>
                        <a:pt x="2196" y="425"/>
                      </a:cubicBezTo>
                      <a:cubicBezTo>
                        <a:pt x="2190" y="523"/>
                        <a:pt x="2162" y="619"/>
                        <a:pt x="2137" y="714"/>
                      </a:cubicBezTo>
                      <a:cubicBezTo>
                        <a:pt x="2092" y="885"/>
                        <a:pt x="2065" y="1064"/>
                        <a:pt x="2048" y="1241"/>
                      </a:cubicBezTo>
                      <a:cubicBezTo>
                        <a:pt x="2038" y="1339"/>
                        <a:pt x="2032" y="1436"/>
                        <a:pt x="2014" y="1534"/>
                      </a:cubicBezTo>
                      <a:cubicBezTo>
                        <a:pt x="2008" y="1570"/>
                        <a:pt x="2005" y="1606"/>
                        <a:pt x="1997" y="1641"/>
                      </a:cubicBezTo>
                      <a:cubicBezTo>
                        <a:pt x="1994" y="1652"/>
                        <a:pt x="1987" y="1663"/>
                        <a:pt x="1978" y="1673"/>
                      </a:cubicBezTo>
                      <a:cubicBezTo>
                        <a:pt x="1974" y="1659"/>
                        <a:pt x="1968" y="1645"/>
                        <a:pt x="1964" y="1632"/>
                      </a:cubicBezTo>
                      <a:cubicBezTo>
                        <a:pt x="1949" y="1580"/>
                        <a:pt x="1933" y="1529"/>
                        <a:pt x="1918" y="1477"/>
                      </a:cubicBezTo>
                      <a:cubicBezTo>
                        <a:pt x="1886" y="1371"/>
                        <a:pt x="1859" y="1265"/>
                        <a:pt x="1821" y="1162"/>
                      </a:cubicBezTo>
                      <a:cubicBezTo>
                        <a:pt x="1766" y="1014"/>
                        <a:pt x="1696" y="872"/>
                        <a:pt x="1638" y="726"/>
                      </a:cubicBezTo>
                      <a:cubicBezTo>
                        <a:pt x="1577" y="573"/>
                        <a:pt x="1520" y="418"/>
                        <a:pt x="1451" y="270"/>
                      </a:cubicBezTo>
                      <a:cubicBezTo>
                        <a:pt x="1406" y="175"/>
                        <a:pt x="1337" y="35"/>
                        <a:pt x="1228" y="5"/>
                      </a:cubicBezTo>
                      <a:cubicBezTo>
                        <a:pt x="1148" y="-17"/>
                        <a:pt x="1037" y="40"/>
                        <a:pt x="964" y="71"/>
                      </a:cubicBezTo>
                      <a:cubicBezTo>
                        <a:pt x="878" y="108"/>
                        <a:pt x="856" y="161"/>
                        <a:pt x="901" y="242"/>
                      </a:cubicBezTo>
                      <a:cubicBezTo>
                        <a:pt x="938" y="308"/>
                        <a:pt x="974" y="373"/>
                        <a:pt x="1014" y="437"/>
                      </a:cubicBezTo>
                      <a:cubicBezTo>
                        <a:pt x="1045" y="487"/>
                        <a:pt x="1082" y="534"/>
                        <a:pt x="1112" y="585"/>
                      </a:cubicBezTo>
                      <a:cubicBezTo>
                        <a:pt x="1100" y="576"/>
                        <a:pt x="1088" y="566"/>
                        <a:pt x="1076" y="557"/>
                      </a:cubicBezTo>
                      <a:cubicBezTo>
                        <a:pt x="1028" y="522"/>
                        <a:pt x="966" y="509"/>
                        <a:pt x="915" y="478"/>
                      </a:cubicBezTo>
                      <a:cubicBezTo>
                        <a:pt x="856" y="444"/>
                        <a:pt x="785" y="429"/>
                        <a:pt x="719" y="412"/>
                      </a:cubicBezTo>
                      <a:cubicBezTo>
                        <a:pt x="699" y="407"/>
                        <a:pt x="680" y="403"/>
                        <a:pt x="659" y="401"/>
                      </a:cubicBezTo>
                      <a:cubicBezTo>
                        <a:pt x="616" y="396"/>
                        <a:pt x="619" y="381"/>
                        <a:pt x="608" y="347"/>
                      </a:cubicBezTo>
                      <a:cubicBezTo>
                        <a:pt x="599" y="319"/>
                        <a:pt x="577" y="280"/>
                        <a:pt x="542" y="280"/>
                      </a:cubicBezTo>
                      <a:cubicBezTo>
                        <a:pt x="482" y="282"/>
                        <a:pt x="459" y="329"/>
                        <a:pt x="434" y="375"/>
                      </a:cubicBezTo>
                      <a:cubicBezTo>
                        <a:pt x="399" y="390"/>
                        <a:pt x="386" y="382"/>
                        <a:pt x="396" y="351"/>
                      </a:cubicBezTo>
                      <a:cubicBezTo>
                        <a:pt x="397" y="345"/>
                        <a:pt x="398" y="338"/>
                        <a:pt x="399" y="332"/>
                      </a:cubicBezTo>
                      <a:cubicBezTo>
                        <a:pt x="401" y="318"/>
                        <a:pt x="404" y="301"/>
                        <a:pt x="399" y="288"/>
                      </a:cubicBezTo>
                      <a:cubicBezTo>
                        <a:pt x="389" y="261"/>
                        <a:pt x="372" y="248"/>
                        <a:pt x="342" y="246"/>
                      </a:cubicBezTo>
                      <a:cubicBezTo>
                        <a:pt x="271" y="240"/>
                        <a:pt x="211" y="245"/>
                        <a:pt x="206" y="327"/>
                      </a:cubicBezTo>
                      <a:cubicBezTo>
                        <a:pt x="201" y="392"/>
                        <a:pt x="155" y="398"/>
                        <a:pt x="102" y="422"/>
                      </a:cubicBezTo>
                      <a:cubicBezTo>
                        <a:pt x="62" y="440"/>
                        <a:pt x="26" y="462"/>
                        <a:pt x="7" y="503"/>
                      </a:cubicBezTo>
                      <a:cubicBezTo>
                        <a:pt x="-7" y="535"/>
                        <a:pt x="4" y="575"/>
                        <a:pt x="17" y="604"/>
                      </a:cubicBezTo>
                      <a:cubicBezTo>
                        <a:pt x="44" y="664"/>
                        <a:pt x="52" y="730"/>
                        <a:pt x="86" y="785"/>
                      </a:cubicBezTo>
                      <a:cubicBezTo>
                        <a:pt x="130" y="857"/>
                        <a:pt x="216" y="844"/>
                        <a:pt x="284" y="822"/>
                      </a:cubicBezTo>
                      <a:cubicBezTo>
                        <a:pt x="332" y="807"/>
                        <a:pt x="377" y="788"/>
                        <a:pt x="428" y="783"/>
                      </a:cubicBezTo>
                      <a:cubicBezTo>
                        <a:pt x="511" y="775"/>
                        <a:pt x="589" y="796"/>
                        <a:pt x="663" y="833"/>
                      </a:cubicBezTo>
                      <a:cubicBezTo>
                        <a:pt x="717" y="860"/>
                        <a:pt x="765" y="900"/>
                        <a:pt x="813" y="935"/>
                      </a:cubicBezTo>
                      <a:cubicBezTo>
                        <a:pt x="873" y="980"/>
                        <a:pt x="938" y="1016"/>
                        <a:pt x="1001" y="1057"/>
                      </a:cubicBezTo>
                      <a:cubicBezTo>
                        <a:pt x="1058" y="1095"/>
                        <a:pt x="1107" y="1143"/>
                        <a:pt x="1155" y="1191"/>
                      </a:cubicBezTo>
                      <a:cubicBezTo>
                        <a:pt x="1182" y="1219"/>
                        <a:pt x="1201" y="1250"/>
                        <a:pt x="1211" y="1287"/>
                      </a:cubicBezTo>
                      <a:cubicBezTo>
                        <a:pt x="1216" y="1310"/>
                        <a:pt x="1212" y="1329"/>
                        <a:pt x="1225" y="1349"/>
                      </a:cubicBezTo>
                      <a:cubicBezTo>
                        <a:pt x="1170" y="1379"/>
                        <a:pt x="1116" y="1410"/>
                        <a:pt x="1062" y="1442"/>
                      </a:cubicBezTo>
                      <a:cubicBezTo>
                        <a:pt x="843" y="1572"/>
                        <a:pt x="683" y="1809"/>
                        <a:pt x="559" y="2033"/>
                      </a:cubicBezTo>
                      <a:cubicBezTo>
                        <a:pt x="449" y="2233"/>
                        <a:pt x="421" y="2305"/>
                        <a:pt x="434" y="2470"/>
                      </a:cubicBezTo>
                      <a:cubicBezTo>
                        <a:pt x="438" y="2524"/>
                        <a:pt x="484" y="2565"/>
                        <a:pt x="538" y="2563"/>
                      </a:cubicBezTo>
                      <a:cubicBezTo>
                        <a:pt x="596" y="2561"/>
                        <a:pt x="678" y="2549"/>
                        <a:pt x="778" y="2514"/>
                      </a:cubicBezTo>
                      <a:cubicBezTo>
                        <a:pt x="931" y="2459"/>
                        <a:pt x="937" y="2635"/>
                        <a:pt x="930" y="2726"/>
                      </a:cubicBezTo>
                      <a:cubicBezTo>
                        <a:pt x="927" y="2760"/>
                        <a:pt x="936" y="2794"/>
                        <a:pt x="955" y="2822"/>
                      </a:cubicBezTo>
                      <a:cubicBezTo>
                        <a:pt x="1018" y="2914"/>
                        <a:pt x="1171" y="2631"/>
                        <a:pt x="1171" y="3111"/>
                      </a:cubicBezTo>
                      <a:cubicBezTo>
                        <a:pt x="1171" y="3205"/>
                        <a:pt x="1273" y="3417"/>
                        <a:pt x="1259" y="3505"/>
                      </a:cubicBezTo>
                      <a:cubicBezTo>
                        <a:pt x="1244" y="3592"/>
                        <a:pt x="1217" y="3684"/>
                        <a:pt x="1230" y="3723"/>
                      </a:cubicBezTo>
                      <a:cubicBezTo>
                        <a:pt x="1244" y="3767"/>
                        <a:pt x="1244" y="3839"/>
                        <a:pt x="1390" y="3825"/>
                      </a:cubicBezTo>
                      <a:cubicBezTo>
                        <a:pt x="1536" y="3810"/>
                        <a:pt x="1608" y="3825"/>
                        <a:pt x="1740" y="3738"/>
                      </a:cubicBezTo>
                      <a:cubicBezTo>
                        <a:pt x="1871" y="3650"/>
                        <a:pt x="2001" y="3607"/>
                        <a:pt x="2118" y="3563"/>
                      </a:cubicBezTo>
                      <a:cubicBezTo>
                        <a:pt x="2234" y="3519"/>
                        <a:pt x="2089" y="3359"/>
                        <a:pt x="2118" y="3199"/>
                      </a:cubicBezTo>
                      <a:cubicBezTo>
                        <a:pt x="2147" y="3039"/>
                        <a:pt x="2089" y="2922"/>
                        <a:pt x="2220" y="2718"/>
                      </a:cubicBezTo>
                      <a:cubicBezTo>
                        <a:pt x="2351" y="2514"/>
                        <a:pt x="2483" y="2412"/>
                        <a:pt x="2614" y="2354"/>
                      </a:cubicBezTo>
                      <a:cubicBezTo>
                        <a:pt x="2745" y="2296"/>
                        <a:pt x="2803" y="2310"/>
                        <a:pt x="2949" y="2325"/>
                      </a:cubicBezTo>
                      <a:cubicBezTo>
                        <a:pt x="3016" y="2331"/>
                        <a:pt x="3077" y="2350"/>
                        <a:pt x="3123" y="2369"/>
                      </a:cubicBezTo>
                      <a:cubicBezTo>
                        <a:pt x="3169" y="2388"/>
                        <a:pt x="3204" y="2428"/>
                        <a:pt x="3222" y="2475"/>
                      </a:cubicBezTo>
                      <a:cubicBezTo>
                        <a:pt x="3228" y="2493"/>
                        <a:pt x="3238" y="2509"/>
                        <a:pt x="3255" y="2514"/>
                      </a:cubicBezTo>
                      <a:cubicBezTo>
                        <a:pt x="3298" y="2529"/>
                        <a:pt x="3517" y="2456"/>
                        <a:pt x="3517" y="2456"/>
                      </a:cubicBezTo>
                      <a:lnTo>
                        <a:pt x="3808" y="232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9" name="Google Shape;639;p26"/>
              <p:cNvGrpSpPr/>
              <p:nvPr/>
            </p:nvGrpSpPr>
            <p:grpSpPr>
              <a:xfrm>
                <a:off x="5782490" y="1763935"/>
                <a:ext cx="1474200" cy="1336320"/>
                <a:chOff x="6094990" y="1763935"/>
                <a:chExt cx="1474200" cy="1336320"/>
              </a:xfrm>
            </p:grpSpPr>
            <p:sp>
              <p:nvSpPr>
                <p:cNvPr id="640" name="Google Shape;640;p26"/>
                <p:cNvSpPr/>
                <p:nvPr/>
              </p:nvSpPr>
              <p:spPr>
                <a:xfrm>
                  <a:off x="6517630" y="1768255"/>
                  <a:ext cx="1051560" cy="1332000"/>
                </a:xfrm>
                <a:custGeom>
                  <a:rect b="b" l="l" r="r" t="t"/>
                  <a:pathLst>
                    <a:path extrusionOk="0" h="3700" w="2921">
                      <a:moveTo>
                        <a:pt x="768" y="1682"/>
                      </a:moveTo>
                      <a:cubicBezTo>
                        <a:pt x="785" y="1663"/>
                        <a:pt x="800" y="1642"/>
                        <a:pt x="813" y="1620"/>
                      </a:cubicBezTo>
                      <a:cubicBezTo>
                        <a:pt x="840" y="1645"/>
                        <a:pt x="890" y="1674"/>
                        <a:pt x="901" y="1682"/>
                      </a:cubicBezTo>
                      <a:cubicBezTo>
                        <a:pt x="956" y="1723"/>
                        <a:pt x="998" y="1765"/>
                        <a:pt x="1039" y="1820"/>
                      </a:cubicBezTo>
                      <a:cubicBezTo>
                        <a:pt x="1073" y="1866"/>
                        <a:pt x="1093" y="1920"/>
                        <a:pt x="1126" y="1965"/>
                      </a:cubicBezTo>
                      <a:cubicBezTo>
                        <a:pt x="1128" y="1968"/>
                        <a:pt x="1133" y="1966"/>
                        <a:pt x="1131" y="1962"/>
                      </a:cubicBezTo>
                      <a:cubicBezTo>
                        <a:pt x="1102" y="1919"/>
                        <a:pt x="1086" y="1869"/>
                        <a:pt x="1058" y="1825"/>
                      </a:cubicBezTo>
                      <a:cubicBezTo>
                        <a:pt x="1030" y="1781"/>
                        <a:pt x="998" y="1738"/>
                        <a:pt x="960" y="1702"/>
                      </a:cubicBezTo>
                      <a:cubicBezTo>
                        <a:pt x="920" y="1666"/>
                        <a:pt x="873" y="1627"/>
                        <a:pt x="827" y="1597"/>
                      </a:cubicBezTo>
                      <a:cubicBezTo>
                        <a:pt x="829" y="1594"/>
                        <a:pt x="830" y="1592"/>
                        <a:pt x="832" y="1589"/>
                      </a:cubicBezTo>
                      <a:cubicBezTo>
                        <a:pt x="869" y="1525"/>
                        <a:pt x="904" y="1498"/>
                        <a:pt x="976" y="1477"/>
                      </a:cubicBezTo>
                      <a:cubicBezTo>
                        <a:pt x="982" y="1476"/>
                        <a:pt x="980" y="1468"/>
                        <a:pt x="975" y="1467"/>
                      </a:cubicBezTo>
                      <a:cubicBezTo>
                        <a:pt x="906" y="1467"/>
                        <a:pt x="858" y="1502"/>
                        <a:pt x="816" y="1548"/>
                      </a:cubicBezTo>
                      <a:cubicBezTo>
                        <a:pt x="816" y="1546"/>
                        <a:pt x="816" y="1545"/>
                        <a:pt x="816" y="1544"/>
                      </a:cubicBezTo>
                      <a:cubicBezTo>
                        <a:pt x="827" y="1457"/>
                        <a:pt x="853" y="1374"/>
                        <a:pt x="861" y="1287"/>
                      </a:cubicBezTo>
                      <a:cubicBezTo>
                        <a:pt x="879" y="1095"/>
                        <a:pt x="901" y="900"/>
                        <a:pt x="947" y="713"/>
                      </a:cubicBezTo>
                      <a:cubicBezTo>
                        <a:pt x="986" y="551"/>
                        <a:pt x="1018" y="403"/>
                        <a:pt x="1022" y="237"/>
                      </a:cubicBezTo>
                      <a:cubicBezTo>
                        <a:pt x="1024" y="178"/>
                        <a:pt x="1034" y="117"/>
                        <a:pt x="1061" y="64"/>
                      </a:cubicBezTo>
                      <a:cubicBezTo>
                        <a:pt x="1100" y="-14"/>
                        <a:pt x="1185" y="0"/>
                        <a:pt x="1259" y="4"/>
                      </a:cubicBezTo>
                      <a:cubicBezTo>
                        <a:pt x="1301" y="7"/>
                        <a:pt x="1343" y="15"/>
                        <a:pt x="1385" y="21"/>
                      </a:cubicBezTo>
                      <a:cubicBezTo>
                        <a:pt x="1442" y="29"/>
                        <a:pt x="1430" y="69"/>
                        <a:pt x="1421" y="116"/>
                      </a:cubicBezTo>
                      <a:cubicBezTo>
                        <a:pt x="1402" y="206"/>
                        <a:pt x="1377" y="296"/>
                        <a:pt x="1354" y="385"/>
                      </a:cubicBezTo>
                      <a:cubicBezTo>
                        <a:pt x="1312" y="555"/>
                        <a:pt x="1274" y="724"/>
                        <a:pt x="1253" y="898"/>
                      </a:cubicBezTo>
                      <a:cubicBezTo>
                        <a:pt x="1235" y="1048"/>
                        <a:pt x="1176" y="1203"/>
                        <a:pt x="1187" y="1355"/>
                      </a:cubicBezTo>
                      <a:cubicBezTo>
                        <a:pt x="1188" y="1379"/>
                        <a:pt x="1198" y="1422"/>
                        <a:pt x="1227" y="1430"/>
                      </a:cubicBezTo>
                      <a:cubicBezTo>
                        <a:pt x="1229" y="1431"/>
                        <a:pt x="1231" y="1431"/>
                        <a:pt x="1234" y="1431"/>
                      </a:cubicBezTo>
                      <a:cubicBezTo>
                        <a:pt x="1222" y="1465"/>
                        <a:pt x="1206" y="1496"/>
                        <a:pt x="1183" y="1520"/>
                      </a:cubicBezTo>
                      <a:cubicBezTo>
                        <a:pt x="1179" y="1524"/>
                        <a:pt x="1184" y="1530"/>
                        <a:pt x="1188" y="1527"/>
                      </a:cubicBezTo>
                      <a:cubicBezTo>
                        <a:pt x="1229" y="1500"/>
                        <a:pt x="1250" y="1460"/>
                        <a:pt x="1269" y="1416"/>
                      </a:cubicBezTo>
                      <a:cubicBezTo>
                        <a:pt x="1289" y="1368"/>
                        <a:pt x="1305" y="1318"/>
                        <a:pt x="1321" y="1268"/>
                      </a:cubicBezTo>
                      <a:cubicBezTo>
                        <a:pt x="1363" y="1283"/>
                        <a:pt x="1407" y="1295"/>
                        <a:pt x="1447" y="1315"/>
                      </a:cubicBezTo>
                      <a:cubicBezTo>
                        <a:pt x="1483" y="1334"/>
                        <a:pt x="1511" y="1365"/>
                        <a:pt x="1543" y="1389"/>
                      </a:cubicBezTo>
                      <a:cubicBezTo>
                        <a:pt x="1546" y="1392"/>
                        <a:pt x="1550" y="1386"/>
                        <a:pt x="1547" y="1384"/>
                      </a:cubicBezTo>
                      <a:cubicBezTo>
                        <a:pt x="1515" y="1357"/>
                        <a:pt x="1490" y="1324"/>
                        <a:pt x="1455" y="1301"/>
                      </a:cubicBezTo>
                      <a:cubicBezTo>
                        <a:pt x="1417" y="1277"/>
                        <a:pt x="1371" y="1261"/>
                        <a:pt x="1328" y="1248"/>
                      </a:cubicBezTo>
                      <a:cubicBezTo>
                        <a:pt x="1338" y="1216"/>
                        <a:pt x="1347" y="1185"/>
                        <a:pt x="1357" y="1154"/>
                      </a:cubicBezTo>
                      <a:cubicBezTo>
                        <a:pt x="1369" y="1117"/>
                        <a:pt x="1382" y="1081"/>
                        <a:pt x="1395" y="1046"/>
                      </a:cubicBezTo>
                      <a:cubicBezTo>
                        <a:pt x="1413" y="1062"/>
                        <a:pt x="1437" y="1075"/>
                        <a:pt x="1455" y="1088"/>
                      </a:cubicBezTo>
                      <a:cubicBezTo>
                        <a:pt x="1479" y="1105"/>
                        <a:pt x="1505" y="1122"/>
                        <a:pt x="1532" y="1131"/>
                      </a:cubicBezTo>
                      <a:cubicBezTo>
                        <a:pt x="1536" y="1132"/>
                        <a:pt x="1538" y="1127"/>
                        <a:pt x="1535" y="1125"/>
                      </a:cubicBezTo>
                      <a:cubicBezTo>
                        <a:pt x="1506" y="1111"/>
                        <a:pt x="1482" y="1091"/>
                        <a:pt x="1458" y="1070"/>
                      </a:cubicBezTo>
                      <a:cubicBezTo>
                        <a:pt x="1441" y="1056"/>
                        <a:pt x="1423" y="1037"/>
                        <a:pt x="1403" y="1026"/>
                      </a:cubicBezTo>
                      <a:cubicBezTo>
                        <a:pt x="1423" y="975"/>
                        <a:pt x="1445" y="925"/>
                        <a:pt x="1471" y="878"/>
                      </a:cubicBezTo>
                      <a:cubicBezTo>
                        <a:pt x="1480" y="894"/>
                        <a:pt x="1502" y="904"/>
                        <a:pt x="1517" y="913"/>
                      </a:cubicBezTo>
                      <a:cubicBezTo>
                        <a:pt x="1543" y="928"/>
                        <a:pt x="1571" y="941"/>
                        <a:pt x="1598" y="957"/>
                      </a:cubicBezTo>
                      <a:cubicBezTo>
                        <a:pt x="1601" y="958"/>
                        <a:pt x="1604" y="954"/>
                        <a:pt x="1602" y="952"/>
                      </a:cubicBezTo>
                      <a:cubicBezTo>
                        <a:pt x="1582" y="934"/>
                        <a:pt x="1560" y="920"/>
                        <a:pt x="1539" y="905"/>
                      </a:cubicBezTo>
                      <a:cubicBezTo>
                        <a:pt x="1522" y="893"/>
                        <a:pt x="1501" y="869"/>
                        <a:pt x="1480" y="862"/>
                      </a:cubicBezTo>
                      <a:cubicBezTo>
                        <a:pt x="1483" y="857"/>
                        <a:pt x="1485" y="852"/>
                        <a:pt x="1488" y="848"/>
                      </a:cubicBezTo>
                      <a:cubicBezTo>
                        <a:pt x="1495" y="854"/>
                        <a:pt x="1504" y="859"/>
                        <a:pt x="1511" y="864"/>
                      </a:cubicBezTo>
                      <a:cubicBezTo>
                        <a:pt x="1526" y="875"/>
                        <a:pt x="1543" y="883"/>
                        <a:pt x="1560" y="889"/>
                      </a:cubicBezTo>
                      <a:cubicBezTo>
                        <a:pt x="1564" y="890"/>
                        <a:pt x="1565" y="885"/>
                        <a:pt x="1562" y="883"/>
                      </a:cubicBezTo>
                      <a:cubicBezTo>
                        <a:pt x="1545" y="877"/>
                        <a:pt x="1532" y="865"/>
                        <a:pt x="1519" y="853"/>
                      </a:cubicBezTo>
                      <a:cubicBezTo>
                        <a:pt x="1513" y="847"/>
                        <a:pt x="1505" y="838"/>
                        <a:pt x="1498" y="833"/>
                      </a:cubicBezTo>
                      <a:cubicBezTo>
                        <a:pt x="1525" y="790"/>
                        <a:pt x="1555" y="748"/>
                        <a:pt x="1591" y="710"/>
                      </a:cubicBezTo>
                      <a:cubicBezTo>
                        <a:pt x="1689" y="606"/>
                        <a:pt x="1812" y="535"/>
                        <a:pt x="1921" y="445"/>
                      </a:cubicBezTo>
                      <a:cubicBezTo>
                        <a:pt x="1957" y="474"/>
                        <a:pt x="1997" y="499"/>
                        <a:pt x="2024" y="537"/>
                      </a:cubicBezTo>
                      <a:cubicBezTo>
                        <a:pt x="2043" y="562"/>
                        <a:pt x="2051" y="596"/>
                        <a:pt x="2078" y="614"/>
                      </a:cubicBezTo>
                      <a:cubicBezTo>
                        <a:pt x="2081" y="617"/>
                        <a:pt x="2085" y="612"/>
                        <a:pt x="2082" y="608"/>
                      </a:cubicBezTo>
                      <a:cubicBezTo>
                        <a:pt x="2058" y="578"/>
                        <a:pt x="2054" y="537"/>
                        <a:pt x="2029" y="506"/>
                      </a:cubicBezTo>
                      <a:cubicBezTo>
                        <a:pt x="2005" y="476"/>
                        <a:pt x="1974" y="450"/>
                        <a:pt x="1942" y="427"/>
                      </a:cubicBezTo>
                      <a:cubicBezTo>
                        <a:pt x="1945" y="424"/>
                        <a:pt x="1949" y="421"/>
                        <a:pt x="1953" y="418"/>
                      </a:cubicBezTo>
                      <a:cubicBezTo>
                        <a:pt x="1978" y="395"/>
                        <a:pt x="1997" y="371"/>
                        <a:pt x="2014" y="344"/>
                      </a:cubicBezTo>
                      <a:lnTo>
                        <a:pt x="2014" y="345"/>
                      </a:lnTo>
                      <a:cubicBezTo>
                        <a:pt x="2019" y="355"/>
                        <a:pt x="2027" y="361"/>
                        <a:pt x="2035" y="368"/>
                      </a:cubicBezTo>
                      <a:cubicBezTo>
                        <a:pt x="2044" y="374"/>
                        <a:pt x="2056" y="381"/>
                        <a:pt x="2060" y="392"/>
                      </a:cubicBezTo>
                      <a:cubicBezTo>
                        <a:pt x="2061" y="395"/>
                        <a:pt x="2066" y="394"/>
                        <a:pt x="2066" y="390"/>
                      </a:cubicBezTo>
                      <a:cubicBezTo>
                        <a:pt x="2062" y="368"/>
                        <a:pt x="2034" y="356"/>
                        <a:pt x="2019" y="341"/>
                      </a:cubicBezTo>
                      <a:cubicBezTo>
                        <a:pt x="2019" y="340"/>
                        <a:pt x="2018" y="340"/>
                        <a:pt x="2017" y="340"/>
                      </a:cubicBezTo>
                      <a:cubicBezTo>
                        <a:pt x="2025" y="327"/>
                        <a:pt x="2032" y="314"/>
                        <a:pt x="2039" y="301"/>
                      </a:cubicBezTo>
                      <a:cubicBezTo>
                        <a:pt x="2044" y="307"/>
                        <a:pt x="2050" y="311"/>
                        <a:pt x="2057" y="317"/>
                      </a:cubicBezTo>
                      <a:cubicBezTo>
                        <a:pt x="2075" y="329"/>
                        <a:pt x="2091" y="342"/>
                        <a:pt x="2106" y="358"/>
                      </a:cubicBezTo>
                      <a:cubicBezTo>
                        <a:pt x="2130" y="384"/>
                        <a:pt x="2169" y="424"/>
                        <a:pt x="2165" y="463"/>
                      </a:cubicBezTo>
                      <a:cubicBezTo>
                        <a:pt x="2165" y="465"/>
                        <a:pt x="2169" y="465"/>
                        <a:pt x="2169" y="463"/>
                      </a:cubicBezTo>
                      <a:cubicBezTo>
                        <a:pt x="2182" y="429"/>
                        <a:pt x="2156" y="393"/>
                        <a:pt x="2136" y="367"/>
                      </a:cubicBezTo>
                      <a:cubicBezTo>
                        <a:pt x="2112" y="336"/>
                        <a:pt x="2083" y="302"/>
                        <a:pt x="2048" y="284"/>
                      </a:cubicBezTo>
                      <a:cubicBezTo>
                        <a:pt x="2053" y="275"/>
                        <a:pt x="2057" y="265"/>
                        <a:pt x="2062" y="256"/>
                      </a:cubicBezTo>
                      <a:cubicBezTo>
                        <a:pt x="2072" y="259"/>
                        <a:pt x="2082" y="261"/>
                        <a:pt x="2090" y="268"/>
                      </a:cubicBezTo>
                      <a:cubicBezTo>
                        <a:pt x="2093" y="270"/>
                        <a:pt x="2096" y="268"/>
                        <a:pt x="2094" y="265"/>
                      </a:cubicBezTo>
                      <a:cubicBezTo>
                        <a:pt x="2089" y="258"/>
                        <a:pt x="2082" y="252"/>
                        <a:pt x="2073" y="248"/>
                      </a:cubicBezTo>
                      <a:cubicBezTo>
                        <a:pt x="2071" y="248"/>
                        <a:pt x="2069" y="247"/>
                        <a:pt x="2067" y="246"/>
                      </a:cubicBezTo>
                      <a:cubicBezTo>
                        <a:pt x="2067" y="245"/>
                        <a:pt x="2067" y="244"/>
                        <a:pt x="2068" y="243"/>
                      </a:cubicBezTo>
                      <a:cubicBezTo>
                        <a:pt x="2097" y="182"/>
                        <a:pt x="2152" y="194"/>
                        <a:pt x="2132" y="265"/>
                      </a:cubicBezTo>
                      <a:cubicBezTo>
                        <a:pt x="2124" y="293"/>
                        <a:pt x="2117" y="306"/>
                        <a:pt x="2129" y="332"/>
                      </a:cubicBezTo>
                      <a:cubicBezTo>
                        <a:pt x="2134" y="344"/>
                        <a:pt x="2153" y="344"/>
                        <a:pt x="2158" y="332"/>
                      </a:cubicBezTo>
                      <a:lnTo>
                        <a:pt x="2158" y="332"/>
                      </a:lnTo>
                      <a:cubicBezTo>
                        <a:pt x="2243" y="346"/>
                        <a:pt x="2308" y="318"/>
                        <a:pt x="2332" y="248"/>
                      </a:cubicBezTo>
                      <a:cubicBezTo>
                        <a:pt x="2341" y="248"/>
                        <a:pt x="2350" y="246"/>
                        <a:pt x="2359" y="246"/>
                      </a:cubicBezTo>
                      <a:cubicBezTo>
                        <a:pt x="2373" y="246"/>
                        <a:pt x="2388" y="245"/>
                        <a:pt x="2403" y="247"/>
                      </a:cubicBezTo>
                      <a:cubicBezTo>
                        <a:pt x="2407" y="248"/>
                        <a:pt x="2408" y="242"/>
                        <a:pt x="2404" y="242"/>
                      </a:cubicBezTo>
                      <a:cubicBezTo>
                        <a:pt x="2386" y="237"/>
                        <a:pt x="2358" y="225"/>
                        <a:pt x="2336" y="230"/>
                      </a:cubicBezTo>
                      <a:cubicBezTo>
                        <a:pt x="2339" y="218"/>
                        <a:pt x="2340" y="206"/>
                        <a:pt x="2341" y="193"/>
                      </a:cubicBezTo>
                      <a:cubicBezTo>
                        <a:pt x="2342" y="172"/>
                        <a:pt x="2331" y="110"/>
                        <a:pt x="2358" y="99"/>
                      </a:cubicBezTo>
                      <a:cubicBezTo>
                        <a:pt x="2385" y="88"/>
                        <a:pt x="2424" y="95"/>
                        <a:pt x="2453" y="94"/>
                      </a:cubicBezTo>
                      <a:cubicBezTo>
                        <a:pt x="2459" y="94"/>
                        <a:pt x="2463" y="99"/>
                        <a:pt x="2466" y="107"/>
                      </a:cubicBezTo>
                      <a:cubicBezTo>
                        <a:pt x="2453" y="110"/>
                        <a:pt x="2439" y="116"/>
                        <a:pt x="2426" y="119"/>
                      </a:cubicBezTo>
                      <a:cubicBezTo>
                        <a:pt x="2406" y="124"/>
                        <a:pt x="2385" y="128"/>
                        <a:pt x="2365" y="134"/>
                      </a:cubicBezTo>
                      <a:cubicBezTo>
                        <a:pt x="2361" y="135"/>
                        <a:pt x="2363" y="139"/>
                        <a:pt x="2366" y="139"/>
                      </a:cubicBezTo>
                      <a:cubicBezTo>
                        <a:pt x="2387" y="135"/>
                        <a:pt x="2408" y="132"/>
                        <a:pt x="2429" y="129"/>
                      </a:cubicBezTo>
                      <a:cubicBezTo>
                        <a:pt x="2442" y="127"/>
                        <a:pt x="2457" y="124"/>
                        <a:pt x="2469" y="117"/>
                      </a:cubicBezTo>
                      <a:cubicBezTo>
                        <a:pt x="2471" y="127"/>
                        <a:pt x="2472" y="140"/>
                        <a:pt x="2473" y="154"/>
                      </a:cubicBezTo>
                      <a:cubicBezTo>
                        <a:pt x="2434" y="151"/>
                        <a:pt x="2397" y="160"/>
                        <a:pt x="2359" y="171"/>
                      </a:cubicBezTo>
                      <a:cubicBezTo>
                        <a:pt x="2357" y="172"/>
                        <a:pt x="2358" y="175"/>
                        <a:pt x="2360" y="175"/>
                      </a:cubicBezTo>
                      <a:cubicBezTo>
                        <a:pt x="2398" y="175"/>
                        <a:pt x="2435" y="167"/>
                        <a:pt x="2473" y="175"/>
                      </a:cubicBezTo>
                      <a:cubicBezTo>
                        <a:pt x="2472" y="229"/>
                        <a:pt x="2465" y="295"/>
                        <a:pt x="2462" y="322"/>
                      </a:cubicBezTo>
                      <a:cubicBezTo>
                        <a:pt x="2461" y="322"/>
                        <a:pt x="2460" y="323"/>
                        <a:pt x="2459" y="324"/>
                      </a:cubicBezTo>
                      <a:cubicBezTo>
                        <a:pt x="2445" y="324"/>
                        <a:pt x="2432" y="325"/>
                        <a:pt x="2419" y="328"/>
                      </a:cubicBezTo>
                      <a:cubicBezTo>
                        <a:pt x="2416" y="329"/>
                        <a:pt x="2415" y="335"/>
                        <a:pt x="2419" y="335"/>
                      </a:cubicBezTo>
                      <a:cubicBezTo>
                        <a:pt x="2433" y="338"/>
                        <a:pt x="2447" y="342"/>
                        <a:pt x="2461" y="346"/>
                      </a:cubicBezTo>
                      <a:cubicBezTo>
                        <a:pt x="2467" y="370"/>
                        <a:pt x="2477" y="393"/>
                        <a:pt x="2480" y="418"/>
                      </a:cubicBezTo>
                      <a:cubicBezTo>
                        <a:pt x="2484" y="448"/>
                        <a:pt x="2483" y="480"/>
                        <a:pt x="2481" y="510"/>
                      </a:cubicBezTo>
                      <a:cubicBezTo>
                        <a:pt x="2481" y="514"/>
                        <a:pt x="2487" y="515"/>
                        <a:pt x="2488" y="511"/>
                      </a:cubicBezTo>
                      <a:cubicBezTo>
                        <a:pt x="2493" y="473"/>
                        <a:pt x="2507" y="403"/>
                        <a:pt x="2492" y="356"/>
                      </a:cubicBezTo>
                      <a:cubicBezTo>
                        <a:pt x="2543" y="374"/>
                        <a:pt x="2594" y="396"/>
                        <a:pt x="2643" y="412"/>
                      </a:cubicBezTo>
                      <a:cubicBezTo>
                        <a:pt x="2670" y="420"/>
                        <a:pt x="2696" y="430"/>
                        <a:pt x="2721" y="440"/>
                      </a:cubicBezTo>
                      <a:cubicBezTo>
                        <a:pt x="2723" y="445"/>
                        <a:pt x="2725" y="450"/>
                        <a:pt x="2726" y="454"/>
                      </a:cubicBezTo>
                      <a:cubicBezTo>
                        <a:pt x="2732" y="472"/>
                        <a:pt x="2733" y="490"/>
                        <a:pt x="2735" y="509"/>
                      </a:cubicBezTo>
                      <a:cubicBezTo>
                        <a:pt x="2738" y="542"/>
                        <a:pt x="2737" y="576"/>
                        <a:pt x="2735" y="609"/>
                      </a:cubicBezTo>
                      <a:cubicBezTo>
                        <a:pt x="2735" y="613"/>
                        <a:pt x="2742" y="614"/>
                        <a:pt x="2743" y="610"/>
                      </a:cubicBezTo>
                      <a:cubicBezTo>
                        <a:pt x="2748" y="573"/>
                        <a:pt x="2753" y="536"/>
                        <a:pt x="2752" y="499"/>
                      </a:cubicBezTo>
                      <a:cubicBezTo>
                        <a:pt x="2751" y="486"/>
                        <a:pt x="2751" y="468"/>
                        <a:pt x="2747" y="451"/>
                      </a:cubicBezTo>
                      <a:cubicBezTo>
                        <a:pt x="2781" y="466"/>
                        <a:pt x="2814" y="481"/>
                        <a:pt x="2848" y="495"/>
                      </a:cubicBezTo>
                      <a:cubicBezTo>
                        <a:pt x="2853" y="534"/>
                        <a:pt x="2846" y="576"/>
                        <a:pt x="2837" y="614"/>
                      </a:cubicBezTo>
                      <a:cubicBezTo>
                        <a:pt x="2832" y="636"/>
                        <a:pt x="2825" y="657"/>
                        <a:pt x="2816" y="678"/>
                      </a:cubicBezTo>
                      <a:cubicBezTo>
                        <a:pt x="2812" y="687"/>
                        <a:pt x="2808" y="695"/>
                        <a:pt x="2803" y="704"/>
                      </a:cubicBezTo>
                      <a:cubicBezTo>
                        <a:pt x="2801" y="707"/>
                        <a:pt x="2789" y="728"/>
                        <a:pt x="2786" y="731"/>
                      </a:cubicBezTo>
                      <a:cubicBezTo>
                        <a:pt x="2787" y="730"/>
                        <a:pt x="2788" y="728"/>
                        <a:pt x="2790" y="724"/>
                      </a:cubicBezTo>
                      <a:cubicBezTo>
                        <a:pt x="2792" y="722"/>
                        <a:pt x="2788" y="720"/>
                        <a:pt x="2787" y="722"/>
                      </a:cubicBezTo>
                      <a:cubicBezTo>
                        <a:pt x="2783" y="727"/>
                        <a:pt x="2780" y="732"/>
                        <a:pt x="2778" y="738"/>
                      </a:cubicBezTo>
                      <a:cubicBezTo>
                        <a:pt x="2777" y="741"/>
                        <a:pt x="2780" y="745"/>
                        <a:pt x="2783" y="743"/>
                      </a:cubicBezTo>
                      <a:cubicBezTo>
                        <a:pt x="2824" y="716"/>
                        <a:pt x="2845" y="665"/>
                        <a:pt x="2859" y="620"/>
                      </a:cubicBezTo>
                      <a:cubicBezTo>
                        <a:pt x="2868" y="592"/>
                        <a:pt x="2882" y="541"/>
                        <a:pt x="2874" y="506"/>
                      </a:cubicBezTo>
                      <a:cubicBezTo>
                        <a:pt x="2958" y="545"/>
                        <a:pt x="2912" y="647"/>
                        <a:pt x="2875" y="710"/>
                      </a:cubicBezTo>
                      <a:cubicBezTo>
                        <a:pt x="2849" y="755"/>
                        <a:pt x="2814" y="789"/>
                        <a:pt x="2760" y="763"/>
                      </a:cubicBezTo>
                      <a:cubicBezTo>
                        <a:pt x="2730" y="749"/>
                        <a:pt x="2703" y="731"/>
                        <a:pt x="2675" y="714"/>
                      </a:cubicBezTo>
                      <a:cubicBezTo>
                        <a:pt x="2652" y="690"/>
                        <a:pt x="2624" y="673"/>
                        <a:pt x="2590" y="653"/>
                      </a:cubicBezTo>
                      <a:cubicBezTo>
                        <a:pt x="2578" y="646"/>
                        <a:pt x="2564" y="660"/>
                        <a:pt x="2571" y="671"/>
                      </a:cubicBezTo>
                      <a:cubicBezTo>
                        <a:pt x="2581" y="688"/>
                        <a:pt x="2594" y="701"/>
                        <a:pt x="2608" y="714"/>
                      </a:cubicBezTo>
                      <a:cubicBezTo>
                        <a:pt x="2602" y="718"/>
                        <a:pt x="2596" y="722"/>
                        <a:pt x="2590" y="725"/>
                      </a:cubicBezTo>
                      <a:cubicBezTo>
                        <a:pt x="2585" y="726"/>
                        <a:pt x="2587" y="734"/>
                        <a:pt x="2592" y="732"/>
                      </a:cubicBezTo>
                      <a:cubicBezTo>
                        <a:pt x="2600" y="730"/>
                        <a:pt x="2608" y="726"/>
                        <a:pt x="2615" y="720"/>
                      </a:cubicBezTo>
                      <a:cubicBezTo>
                        <a:pt x="2617" y="722"/>
                        <a:pt x="2619" y="724"/>
                        <a:pt x="2620" y="725"/>
                      </a:cubicBezTo>
                      <a:cubicBezTo>
                        <a:pt x="2621" y="725"/>
                        <a:pt x="2621" y="726"/>
                        <a:pt x="2621" y="726"/>
                      </a:cubicBezTo>
                      <a:cubicBezTo>
                        <a:pt x="2621" y="727"/>
                        <a:pt x="2620" y="727"/>
                        <a:pt x="2620" y="728"/>
                      </a:cubicBezTo>
                      <a:cubicBezTo>
                        <a:pt x="2611" y="737"/>
                        <a:pt x="2604" y="744"/>
                        <a:pt x="2592" y="748"/>
                      </a:cubicBezTo>
                      <a:cubicBezTo>
                        <a:pt x="2589" y="748"/>
                        <a:pt x="2589" y="753"/>
                        <a:pt x="2592" y="753"/>
                      </a:cubicBezTo>
                      <a:cubicBezTo>
                        <a:pt x="2602" y="755"/>
                        <a:pt x="2612" y="750"/>
                        <a:pt x="2620" y="744"/>
                      </a:cubicBezTo>
                      <a:cubicBezTo>
                        <a:pt x="2624" y="741"/>
                        <a:pt x="2627" y="738"/>
                        <a:pt x="2631" y="734"/>
                      </a:cubicBezTo>
                      <a:cubicBezTo>
                        <a:pt x="2656" y="759"/>
                        <a:pt x="2668" y="789"/>
                        <a:pt x="2680" y="823"/>
                      </a:cubicBezTo>
                      <a:cubicBezTo>
                        <a:pt x="2690" y="851"/>
                        <a:pt x="2653" y="843"/>
                        <a:pt x="2624" y="844"/>
                      </a:cubicBezTo>
                      <a:cubicBezTo>
                        <a:pt x="2616" y="844"/>
                        <a:pt x="2610" y="836"/>
                        <a:pt x="2605" y="825"/>
                      </a:cubicBezTo>
                      <a:cubicBezTo>
                        <a:pt x="2624" y="825"/>
                        <a:pt x="2645" y="820"/>
                        <a:pt x="2661" y="811"/>
                      </a:cubicBezTo>
                      <a:cubicBezTo>
                        <a:pt x="2664" y="809"/>
                        <a:pt x="2663" y="803"/>
                        <a:pt x="2658" y="803"/>
                      </a:cubicBezTo>
                      <a:cubicBezTo>
                        <a:pt x="2647" y="803"/>
                        <a:pt x="2637" y="807"/>
                        <a:pt x="2626" y="811"/>
                      </a:cubicBezTo>
                      <a:cubicBezTo>
                        <a:pt x="2617" y="813"/>
                        <a:pt x="2609" y="814"/>
                        <a:pt x="2600" y="815"/>
                      </a:cubicBezTo>
                      <a:cubicBezTo>
                        <a:pt x="2599" y="812"/>
                        <a:pt x="2598" y="809"/>
                        <a:pt x="2597" y="806"/>
                      </a:cubicBezTo>
                      <a:cubicBezTo>
                        <a:pt x="2607" y="805"/>
                        <a:pt x="2620" y="804"/>
                        <a:pt x="2628" y="797"/>
                      </a:cubicBezTo>
                      <a:cubicBezTo>
                        <a:pt x="2630" y="795"/>
                        <a:pt x="2628" y="791"/>
                        <a:pt x="2625" y="791"/>
                      </a:cubicBezTo>
                      <a:cubicBezTo>
                        <a:pt x="2615" y="791"/>
                        <a:pt x="2604" y="795"/>
                        <a:pt x="2593" y="796"/>
                      </a:cubicBezTo>
                      <a:cubicBezTo>
                        <a:pt x="2590" y="784"/>
                        <a:pt x="2586" y="772"/>
                        <a:pt x="2583" y="766"/>
                      </a:cubicBezTo>
                      <a:cubicBezTo>
                        <a:pt x="2551" y="697"/>
                        <a:pt x="2493" y="664"/>
                        <a:pt x="2427" y="651"/>
                      </a:cubicBezTo>
                      <a:cubicBezTo>
                        <a:pt x="2438" y="625"/>
                        <a:pt x="2438" y="593"/>
                        <a:pt x="2436" y="566"/>
                      </a:cubicBezTo>
                      <a:cubicBezTo>
                        <a:pt x="2431" y="514"/>
                        <a:pt x="2409" y="465"/>
                        <a:pt x="2384" y="420"/>
                      </a:cubicBezTo>
                      <a:cubicBezTo>
                        <a:pt x="2381" y="415"/>
                        <a:pt x="2374" y="420"/>
                        <a:pt x="2376" y="425"/>
                      </a:cubicBezTo>
                      <a:cubicBezTo>
                        <a:pt x="2395" y="466"/>
                        <a:pt x="2407" y="510"/>
                        <a:pt x="2412" y="556"/>
                      </a:cubicBezTo>
                      <a:cubicBezTo>
                        <a:pt x="2415" y="590"/>
                        <a:pt x="2408" y="617"/>
                        <a:pt x="2399" y="647"/>
                      </a:cubicBezTo>
                      <a:cubicBezTo>
                        <a:pt x="2388" y="645"/>
                        <a:pt x="2377" y="645"/>
                        <a:pt x="2366" y="644"/>
                      </a:cubicBezTo>
                      <a:cubicBezTo>
                        <a:pt x="2386" y="602"/>
                        <a:pt x="2362" y="547"/>
                        <a:pt x="2360" y="503"/>
                      </a:cubicBezTo>
                      <a:cubicBezTo>
                        <a:pt x="2360" y="498"/>
                        <a:pt x="2352" y="498"/>
                        <a:pt x="2352" y="503"/>
                      </a:cubicBezTo>
                      <a:cubicBezTo>
                        <a:pt x="2350" y="552"/>
                        <a:pt x="2366" y="597"/>
                        <a:pt x="2351" y="644"/>
                      </a:cubicBezTo>
                      <a:cubicBezTo>
                        <a:pt x="2318" y="644"/>
                        <a:pt x="2286" y="648"/>
                        <a:pt x="2255" y="653"/>
                      </a:cubicBezTo>
                      <a:cubicBezTo>
                        <a:pt x="2248" y="654"/>
                        <a:pt x="2241" y="655"/>
                        <a:pt x="2234" y="657"/>
                      </a:cubicBezTo>
                      <a:cubicBezTo>
                        <a:pt x="2211" y="606"/>
                        <a:pt x="2176" y="560"/>
                        <a:pt x="2144" y="515"/>
                      </a:cubicBezTo>
                      <a:cubicBezTo>
                        <a:pt x="2130" y="495"/>
                        <a:pt x="2088" y="423"/>
                        <a:pt x="2056" y="434"/>
                      </a:cubicBezTo>
                      <a:cubicBezTo>
                        <a:pt x="2053" y="435"/>
                        <a:pt x="2053" y="440"/>
                        <a:pt x="2056" y="440"/>
                      </a:cubicBezTo>
                      <a:cubicBezTo>
                        <a:pt x="2095" y="449"/>
                        <a:pt x="2123" y="513"/>
                        <a:pt x="2142" y="544"/>
                      </a:cubicBezTo>
                      <a:cubicBezTo>
                        <a:pt x="2165" y="582"/>
                        <a:pt x="2185" y="623"/>
                        <a:pt x="2208" y="663"/>
                      </a:cubicBezTo>
                      <a:cubicBezTo>
                        <a:pt x="2170" y="673"/>
                        <a:pt x="2134" y="686"/>
                        <a:pt x="2100" y="702"/>
                      </a:cubicBezTo>
                      <a:cubicBezTo>
                        <a:pt x="2093" y="689"/>
                        <a:pt x="2085" y="678"/>
                        <a:pt x="2075" y="667"/>
                      </a:cubicBezTo>
                      <a:cubicBezTo>
                        <a:pt x="2064" y="655"/>
                        <a:pt x="2051" y="644"/>
                        <a:pt x="2037" y="635"/>
                      </a:cubicBezTo>
                      <a:cubicBezTo>
                        <a:pt x="2025" y="625"/>
                        <a:pt x="2012" y="613"/>
                        <a:pt x="1998" y="607"/>
                      </a:cubicBezTo>
                      <a:cubicBezTo>
                        <a:pt x="1995" y="605"/>
                        <a:pt x="1993" y="608"/>
                        <a:pt x="1994" y="611"/>
                      </a:cubicBezTo>
                      <a:cubicBezTo>
                        <a:pt x="2004" y="633"/>
                        <a:pt x="2029" y="652"/>
                        <a:pt x="2044" y="669"/>
                      </a:cubicBezTo>
                      <a:cubicBezTo>
                        <a:pt x="2057" y="683"/>
                        <a:pt x="2066" y="699"/>
                        <a:pt x="2075" y="714"/>
                      </a:cubicBezTo>
                      <a:cubicBezTo>
                        <a:pt x="1995" y="756"/>
                        <a:pt x="1922" y="815"/>
                        <a:pt x="1861" y="882"/>
                      </a:cubicBezTo>
                      <a:cubicBezTo>
                        <a:pt x="1840" y="854"/>
                        <a:pt x="1816" y="826"/>
                        <a:pt x="1793" y="799"/>
                      </a:cubicBezTo>
                      <a:cubicBezTo>
                        <a:pt x="1765" y="768"/>
                        <a:pt x="1732" y="745"/>
                        <a:pt x="1689" y="748"/>
                      </a:cubicBezTo>
                      <a:cubicBezTo>
                        <a:pt x="1685" y="749"/>
                        <a:pt x="1683" y="755"/>
                        <a:pt x="1688" y="756"/>
                      </a:cubicBezTo>
                      <a:cubicBezTo>
                        <a:pt x="1734" y="764"/>
                        <a:pt x="1764" y="798"/>
                        <a:pt x="1791" y="833"/>
                      </a:cubicBezTo>
                      <a:cubicBezTo>
                        <a:pt x="1808" y="856"/>
                        <a:pt x="1823" y="883"/>
                        <a:pt x="1843" y="903"/>
                      </a:cubicBezTo>
                      <a:cubicBezTo>
                        <a:pt x="1840" y="907"/>
                        <a:pt x="1837" y="910"/>
                        <a:pt x="1834" y="914"/>
                      </a:cubicBezTo>
                      <a:cubicBezTo>
                        <a:pt x="1788" y="970"/>
                        <a:pt x="1748" y="1036"/>
                        <a:pt x="1719" y="1105"/>
                      </a:cubicBezTo>
                      <a:cubicBezTo>
                        <a:pt x="1674" y="1056"/>
                        <a:pt x="1616" y="1014"/>
                        <a:pt x="1558" y="983"/>
                      </a:cubicBezTo>
                      <a:cubicBezTo>
                        <a:pt x="1555" y="981"/>
                        <a:pt x="1553" y="986"/>
                        <a:pt x="1556" y="987"/>
                      </a:cubicBezTo>
                      <a:cubicBezTo>
                        <a:pt x="1596" y="1013"/>
                        <a:pt x="1631" y="1045"/>
                        <a:pt x="1667" y="1077"/>
                      </a:cubicBezTo>
                      <a:cubicBezTo>
                        <a:pt x="1683" y="1091"/>
                        <a:pt x="1695" y="1112"/>
                        <a:pt x="1711" y="1129"/>
                      </a:cubicBezTo>
                      <a:cubicBezTo>
                        <a:pt x="1699" y="1160"/>
                        <a:pt x="1691" y="1192"/>
                        <a:pt x="1685" y="1224"/>
                      </a:cubicBezTo>
                      <a:cubicBezTo>
                        <a:pt x="1667" y="1183"/>
                        <a:pt x="1629" y="1146"/>
                        <a:pt x="1592" y="1123"/>
                      </a:cubicBezTo>
                      <a:cubicBezTo>
                        <a:pt x="1587" y="1120"/>
                        <a:pt x="1584" y="1127"/>
                        <a:pt x="1588" y="1130"/>
                      </a:cubicBezTo>
                      <a:cubicBezTo>
                        <a:pt x="1626" y="1155"/>
                        <a:pt x="1661" y="1195"/>
                        <a:pt x="1683" y="1236"/>
                      </a:cubicBezTo>
                      <a:cubicBezTo>
                        <a:pt x="1678" y="1274"/>
                        <a:pt x="1677" y="1313"/>
                        <a:pt x="1681" y="1352"/>
                      </a:cubicBezTo>
                      <a:cubicBezTo>
                        <a:pt x="1678" y="1347"/>
                        <a:pt x="1674" y="1342"/>
                        <a:pt x="1671" y="1336"/>
                      </a:cubicBezTo>
                      <a:cubicBezTo>
                        <a:pt x="1621" y="1269"/>
                        <a:pt x="1546" y="1240"/>
                        <a:pt x="1471" y="1208"/>
                      </a:cubicBezTo>
                      <a:cubicBezTo>
                        <a:pt x="1468" y="1207"/>
                        <a:pt x="1465" y="1211"/>
                        <a:pt x="1468" y="1213"/>
                      </a:cubicBezTo>
                      <a:cubicBezTo>
                        <a:pt x="1529" y="1250"/>
                        <a:pt x="1576" y="1299"/>
                        <a:pt x="1625" y="1348"/>
                      </a:cubicBezTo>
                      <a:cubicBezTo>
                        <a:pt x="1687" y="1409"/>
                        <a:pt x="1714" y="1476"/>
                        <a:pt x="1736" y="1557"/>
                      </a:cubicBezTo>
                      <a:cubicBezTo>
                        <a:pt x="1737" y="1562"/>
                        <a:pt x="1743" y="1561"/>
                        <a:pt x="1743" y="1556"/>
                      </a:cubicBezTo>
                      <a:cubicBezTo>
                        <a:pt x="1744" y="1521"/>
                        <a:pt x="1739" y="1486"/>
                        <a:pt x="1729" y="1453"/>
                      </a:cubicBezTo>
                      <a:cubicBezTo>
                        <a:pt x="1735" y="1459"/>
                        <a:pt x="1741" y="1464"/>
                        <a:pt x="1749" y="1469"/>
                      </a:cubicBezTo>
                      <a:cubicBezTo>
                        <a:pt x="1837" y="1530"/>
                        <a:pt x="1952" y="1541"/>
                        <a:pt x="2051" y="1578"/>
                      </a:cubicBezTo>
                      <a:cubicBezTo>
                        <a:pt x="2068" y="1584"/>
                        <a:pt x="2085" y="1590"/>
                        <a:pt x="2102" y="1597"/>
                      </a:cubicBezTo>
                      <a:cubicBezTo>
                        <a:pt x="2104" y="1620"/>
                        <a:pt x="2106" y="1642"/>
                        <a:pt x="2106" y="1665"/>
                      </a:cubicBezTo>
                      <a:cubicBezTo>
                        <a:pt x="2106" y="1702"/>
                        <a:pt x="2101" y="1738"/>
                        <a:pt x="2100" y="1775"/>
                      </a:cubicBezTo>
                      <a:cubicBezTo>
                        <a:pt x="2100" y="1779"/>
                        <a:pt x="2106" y="1778"/>
                        <a:pt x="2106" y="1775"/>
                      </a:cubicBezTo>
                      <a:cubicBezTo>
                        <a:pt x="2108" y="1738"/>
                        <a:pt x="2117" y="1702"/>
                        <a:pt x="2121" y="1665"/>
                      </a:cubicBezTo>
                      <a:cubicBezTo>
                        <a:pt x="2123" y="1646"/>
                        <a:pt x="2123" y="1626"/>
                        <a:pt x="2122" y="1607"/>
                      </a:cubicBezTo>
                      <a:cubicBezTo>
                        <a:pt x="2203" y="1642"/>
                        <a:pt x="2279" y="1687"/>
                        <a:pt x="2349" y="1739"/>
                      </a:cubicBezTo>
                      <a:cubicBezTo>
                        <a:pt x="2331" y="1793"/>
                        <a:pt x="2309" y="1846"/>
                        <a:pt x="2291" y="1900"/>
                      </a:cubicBezTo>
                      <a:cubicBezTo>
                        <a:pt x="2268" y="1965"/>
                        <a:pt x="2243" y="2030"/>
                        <a:pt x="2193" y="2079"/>
                      </a:cubicBezTo>
                      <a:cubicBezTo>
                        <a:pt x="2190" y="2082"/>
                        <a:pt x="2194" y="2086"/>
                        <a:pt x="2197" y="2083"/>
                      </a:cubicBezTo>
                      <a:cubicBezTo>
                        <a:pt x="2241" y="2043"/>
                        <a:pt x="2273" y="1991"/>
                        <a:pt x="2295" y="1936"/>
                      </a:cubicBezTo>
                      <a:cubicBezTo>
                        <a:pt x="2320" y="1876"/>
                        <a:pt x="2347" y="1815"/>
                        <a:pt x="2367" y="1753"/>
                      </a:cubicBezTo>
                      <a:cubicBezTo>
                        <a:pt x="2434" y="1805"/>
                        <a:pt x="2494" y="1864"/>
                        <a:pt x="2547" y="1929"/>
                      </a:cubicBezTo>
                      <a:cubicBezTo>
                        <a:pt x="2510" y="1999"/>
                        <a:pt x="2450" y="2052"/>
                        <a:pt x="2391" y="2104"/>
                      </a:cubicBezTo>
                      <a:cubicBezTo>
                        <a:pt x="2357" y="2134"/>
                        <a:pt x="2322" y="2163"/>
                        <a:pt x="2285" y="2189"/>
                      </a:cubicBezTo>
                      <a:cubicBezTo>
                        <a:pt x="2256" y="2209"/>
                        <a:pt x="2220" y="2216"/>
                        <a:pt x="2193" y="2239"/>
                      </a:cubicBezTo>
                      <a:cubicBezTo>
                        <a:pt x="2190" y="2241"/>
                        <a:pt x="2194" y="2245"/>
                        <a:pt x="2196" y="2243"/>
                      </a:cubicBezTo>
                      <a:cubicBezTo>
                        <a:pt x="2227" y="2220"/>
                        <a:pt x="2268" y="2213"/>
                        <a:pt x="2301" y="2193"/>
                      </a:cubicBezTo>
                      <a:cubicBezTo>
                        <a:pt x="2338" y="2171"/>
                        <a:pt x="2374" y="2146"/>
                        <a:pt x="2407" y="2119"/>
                      </a:cubicBezTo>
                      <a:cubicBezTo>
                        <a:pt x="2466" y="2072"/>
                        <a:pt x="2526" y="2017"/>
                        <a:pt x="2564" y="1949"/>
                      </a:cubicBezTo>
                      <a:cubicBezTo>
                        <a:pt x="2604" y="2002"/>
                        <a:pt x="2640" y="2058"/>
                        <a:pt x="2671" y="2117"/>
                      </a:cubicBezTo>
                      <a:cubicBezTo>
                        <a:pt x="2633" y="2141"/>
                        <a:pt x="2597" y="2166"/>
                        <a:pt x="2560" y="2189"/>
                      </a:cubicBezTo>
                      <a:cubicBezTo>
                        <a:pt x="2404" y="2288"/>
                        <a:pt x="2241" y="2342"/>
                        <a:pt x="2066" y="2371"/>
                      </a:cubicBezTo>
                      <a:cubicBezTo>
                        <a:pt x="2032" y="2246"/>
                        <a:pt x="1852" y="2199"/>
                        <a:pt x="1740" y="2185"/>
                      </a:cubicBezTo>
                      <a:cubicBezTo>
                        <a:pt x="1714" y="2182"/>
                        <a:pt x="1689" y="2180"/>
                        <a:pt x="1664" y="2179"/>
                      </a:cubicBezTo>
                      <a:cubicBezTo>
                        <a:pt x="1670" y="2159"/>
                        <a:pt x="1672" y="2135"/>
                        <a:pt x="1674" y="2120"/>
                      </a:cubicBezTo>
                      <a:cubicBezTo>
                        <a:pt x="1686" y="2053"/>
                        <a:pt x="1697" y="1990"/>
                        <a:pt x="1695" y="1921"/>
                      </a:cubicBezTo>
                      <a:cubicBezTo>
                        <a:pt x="1693" y="1847"/>
                        <a:pt x="1689" y="1771"/>
                        <a:pt x="1677" y="1698"/>
                      </a:cubicBezTo>
                      <a:cubicBezTo>
                        <a:pt x="1666" y="1632"/>
                        <a:pt x="1643" y="1568"/>
                        <a:pt x="1617" y="1506"/>
                      </a:cubicBezTo>
                      <a:cubicBezTo>
                        <a:pt x="1616" y="1504"/>
                        <a:pt x="1613" y="1506"/>
                        <a:pt x="1614" y="1508"/>
                      </a:cubicBezTo>
                      <a:cubicBezTo>
                        <a:pt x="1634" y="1563"/>
                        <a:pt x="1651" y="1619"/>
                        <a:pt x="1661" y="1677"/>
                      </a:cubicBezTo>
                      <a:cubicBezTo>
                        <a:pt x="1673" y="1743"/>
                        <a:pt x="1672" y="1811"/>
                        <a:pt x="1673" y="1878"/>
                      </a:cubicBezTo>
                      <a:cubicBezTo>
                        <a:pt x="1675" y="1947"/>
                        <a:pt x="1672" y="2011"/>
                        <a:pt x="1659" y="2078"/>
                      </a:cubicBezTo>
                      <a:cubicBezTo>
                        <a:pt x="1655" y="2098"/>
                        <a:pt x="1651" y="2117"/>
                        <a:pt x="1648" y="2136"/>
                      </a:cubicBezTo>
                      <a:cubicBezTo>
                        <a:pt x="1646" y="2148"/>
                        <a:pt x="1644" y="2165"/>
                        <a:pt x="1640" y="2179"/>
                      </a:cubicBezTo>
                      <a:lnTo>
                        <a:pt x="1630" y="2179"/>
                      </a:lnTo>
                      <a:cubicBezTo>
                        <a:pt x="1639" y="2111"/>
                        <a:pt x="1628" y="2036"/>
                        <a:pt x="1626" y="1973"/>
                      </a:cubicBezTo>
                      <a:cubicBezTo>
                        <a:pt x="1626" y="1969"/>
                        <a:pt x="1620" y="1969"/>
                        <a:pt x="1620" y="1973"/>
                      </a:cubicBezTo>
                      <a:cubicBezTo>
                        <a:pt x="1618" y="2019"/>
                        <a:pt x="1620" y="2066"/>
                        <a:pt x="1618" y="2112"/>
                      </a:cubicBezTo>
                      <a:cubicBezTo>
                        <a:pt x="1617" y="2136"/>
                        <a:pt x="1613" y="2158"/>
                        <a:pt x="1609" y="2180"/>
                      </a:cubicBezTo>
                      <a:cubicBezTo>
                        <a:pt x="1549" y="2183"/>
                        <a:pt x="1490" y="2193"/>
                        <a:pt x="1433" y="2209"/>
                      </a:cubicBezTo>
                      <a:cubicBezTo>
                        <a:pt x="1424" y="2182"/>
                        <a:pt x="1413" y="2156"/>
                        <a:pt x="1401" y="2131"/>
                      </a:cubicBezTo>
                      <a:cubicBezTo>
                        <a:pt x="1391" y="2107"/>
                        <a:pt x="1379" y="2084"/>
                        <a:pt x="1366" y="2062"/>
                      </a:cubicBezTo>
                      <a:cubicBezTo>
                        <a:pt x="1353" y="2040"/>
                        <a:pt x="1335" y="2024"/>
                        <a:pt x="1330" y="1998"/>
                      </a:cubicBezTo>
                      <a:cubicBezTo>
                        <a:pt x="1330" y="1995"/>
                        <a:pt x="1325" y="1996"/>
                        <a:pt x="1325" y="1999"/>
                      </a:cubicBezTo>
                      <a:cubicBezTo>
                        <a:pt x="1326" y="2015"/>
                        <a:pt x="1331" y="2026"/>
                        <a:pt x="1339" y="2040"/>
                      </a:cubicBezTo>
                      <a:cubicBezTo>
                        <a:pt x="1355" y="2068"/>
                        <a:pt x="1369" y="2096"/>
                        <a:pt x="1380" y="2126"/>
                      </a:cubicBezTo>
                      <a:cubicBezTo>
                        <a:pt x="1391" y="2153"/>
                        <a:pt x="1398" y="2186"/>
                        <a:pt x="1407" y="2217"/>
                      </a:cubicBezTo>
                      <a:cubicBezTo>
                        <a:pt x="1325" y="2243"/>
                        <a:pt x="1246" y="2284"/>
                        <a:pt x="1174" y="2335"/>
                      </a:cubicBezTo>
                      <a:cubicBezTo>
                        <a:pt x="1157" y="2294"/>
                        <a:pt x="1130" y="2255"/>
                        <a:pt x="1107" y="2217"/>
                      </a:cubicBezTo>
                      <a:cubicBezTo>
                        <a:pt x="1074" y="2165"/>
                        <a:pt x="1042" y="2114"/>
                        <a:pt x="1008" y="2062"/>
                      </a:cubicBezTo>
                      <a:cubicBezTo>
                        <a:pt x="941" y="1957"/>
                        <a:pt x="869" y="1856"/>
                        <a:pt x="802" y="1752"/>
                      </a:cubicBezTo>
                      <a:cubicBezTo>
                        <a:pt x="800" y="1749"/>
                        <a:pt x="796" y="1752"/>
                        <a:pt x="798" y="1754"/>
                      </a:cubicBezTo>
                      <a:cubicBezTo>
                        <a:pt x="860" y="1856"/>
                        <a:pt x="926" y="1955"/>
                        <a:pt x="986" y="2059"/>
                      </a:cubicBezTo>
                      <a:cubicBezTo>
                        <a:pt x="1042" y="2155"/>
                        <a:pt x="1097" y="2251"/>
                        <a:pt x="1155" y="2345"/>
                      </a:cubicBezTo>
                      <a:cubicBezTo>
                        <a:pt x="1156" y="2346"/>
                        <a:pt x="1157" y="2347"/>
                        <a:pt x="1158" y="2348"/>
                      </a:cubicBezTo>
                      <a:cubicBezTo>
                        <a:pt x="1107" y="2386"/>
                        <a:pt x="1062" y="2430"/>
                        <a:pt x="1022" y="2479"/>
                      </a:cubicBezTo>
                      <a:cubicBezTo>
                        <a:pt x="1011" y="2460"/>
                        <a:pt x="1000" y="2441"/>
                        <a:pt x="989" y="2423"/>
                      </a:cubicBezTo>
                      <a:cubicBezTo>
                        <a:pt x="956" y="2367"/>
                        <a:pt x="916" y="2315"/>
                        <a:pt x="882" y="2258"/>
                      </a:cubicBezTo>
                      <a:cubicBezTo>
                        <a:pt x="831" y="2172"/>
                        <a:pt x="778" y="2054"/>
                        <a:pt x="682" y="2008"/>
                      </a:cubicBezTo>
                      <a:cubicBezTo>
                        <a:pt x="680" y="2007"/>
                        <a:pt x="677" y="2011"/>
                        <a:pt x="680" y="2012"/>
                      </a:cubicBezTo>
                      <a:cubicBezTo>
                        <a:pt x="773" y="2068"/>
                        <a:pt x="821" y="2184"/>
                        <a:pt x="871" y="2276"/>
                      </a:cubicBezTo>
                      <a:cubicBezTo>
                        <a:pt x="901" y="2331"/>
                        <a:pt x="937" y="2381"/>
                        <a:pt x="969" y="2436"/>
                      </a:cubicBezTo>
                      <a:cubicBezTo>
                        <a:pt x="981" y="2457"/>
                        <a:pt x="993" y="2479"/>
                        <a:pt x="1004" y="2502"/>
                      </a:cubicBezTo>
                      <a:cubicBezTo>
                        <a:pt x="972" y="2544"/>
                        <a:pt x="945" y="2589"/>
                        <a:pt x="921" y="2637"/>
                      </a:cubicBezTo>
                      <a:cubicBezTo>
                        <a:pt x="866" y="2587"/>
                        <a:pt x="838" y="2503"/>
                        <a:pt x="764" y="2473"/>
                      </a:cubicBezTo>
                      <a:cubicBezTo>
                        <a:pt x="761" y="2472"/>
                        <a:pt x="759" y="2478"/>
                        <a:pt x="762" y="2479"/>
                      </a:cubicBezTo>
                      <a:cubicBezTo>
                        <a:pt x="829" y="2511"/>
                        <a:pt x="859" y="2603"/>
                        <a:pt x="913" y="2652"/>
                      </a:cubicBezTo>
                      <a:cubicBezTo>
                        <a:pt x="892" y="2697"/>
                        <a:pt x="875" y="2744"/>
                        <a:pt x="861" y="2792"/>
                      </a:cubicBezTo>
                      <a:cubicBezTo>
                        <a:pt x="835" y="2780"/>
                        <a:pt x="805" y="2778"/>
                        <a:pt x="777" y="2784"/>
                      </a:cubicBezTo>
                      <a:cubicBezTo>
                        <a:pt x="774" y="2785"/>
                        <a:pt x="775" y="2791"/>
                        <a:pt x="778" y="2790"/>
                      </a:cubicBezTo>
                      <a:cubicBezTo>
                        <a:pt x="806" y="2788"/>
                        <a:pt x="832" y="2793"/>
                        <a:pt x="858" y="2802"/>
                      </a:cubicBezTo>
                      <a:cubicBezTo>
                        <a:pt x="856" y="2812"/>
                        <a:pt x="853" y="2821"/>
                        <a:pt x="851" y="2832"/>
                      </a:cubicBezTo>
                      <a:cubicBezTo>
                        <a:pt x="850" y="2834"/>
                        <a:pt x="849" y="2837"/>
                        <a:pt x="849" y="2839"/>
                      </a:cubicBezTo>
                      <a:cubicBezTo>
                        <a:pt x="832" y="2837"/>
                        <a:pt x="815" y="2833"/>
                        <a:pt x="798" y="2828"/>
                      </a:cubicBezTo>
                      <a:cubicBezTo>
                        <a:pt x="733" y="2812"/>
                        <a:pt x="670" y="2790"/>
                        <a:pt x="604" y="2780"/>
                      </a:cubicBezTo>
                      <a:cubicBezTo>
                        <a:pt x="601" y="2779"/>
                        <a:pt x="599" y="2784"/>
                        <a:pt x="603" y="2785"/>
                      </a:cubicBezTo>
                      <a:cubicBezTo>
                        <a:pt x="682" y="2801"/>
                        <a:pt x="763" y="2840"/>
                        <a:pt x="844" y="2859"/>
                      </a:cubicBezTo>
                      <a:cubicBezTo>
                        <a:pt x="843" y="2865"/>
                        <a:pt x="842" y="2872"/>
                        <a:pt x="840" y="2878"/>
                      </a:cubicBezTo>
                      <a:cubicBezTo>
                        <a:pt x="754" y="2882"/>
                        <a:pt x="667" y="2872"/>
                        <a:pt x="582" y="2848"/>
                      </a:cubicBezTo>
                      <a:cubicBezTo>
                        <a:pt x="466" y="2816"/>
                        <a:pt x="368" y="2738"/>
                        <a:pt x="250" y="2711"/>
                      </a:cubicBezTo>
                      <a:cubicBezTo>
                        <a:pt x="245" y="2710"/>
                        <a:pt x="243" y="2716"/>
                        <a:pt x="248" y="2718"/>
                      </a:cubicBezTo>
                      <a:cubicBezTo>
                        <a:pt x="371" y="2759"/>
                        <a:pt x="473" y="2844"/>
                        <a:pt x="598" y="2879"/>
                      </a:cubicBezTo>
                      <a:cubicBezTo>
                        <a:pt x="668" y="2899"/>
                        <a:pt x="754" y="2915"/>
                        <a:pt x="835" y="2911"/>
                      </a:cubicBezTo>
                      <a:cubicBezTo>
                        <a:pt x="823" y="2981"/>
                        <a:pt x="818" y="3053"/>
                        <a:pt x="821" y="3125"/>
                      </a:cubicBezTo>
                      <a:cubicBezTo>
                        <a:pt x="763" y="3155"/>
                        <a:pt x="700" y="3174"/>
                        <a:pt x="636" y="3189"/>
                      </a:cubicBezTo>
                      <a:cubicBezTo>
                        <a:pt x="537" y="3213"/>
                        <a:pt x="437" y="3215"/>
                        <a:pt x="336" y="3226"/>
                      </a:cubicBezTo>
                      <a:cubicBezTo>
                        <a:pt x="333" y="3226"/>
                        <a:pt x="332" y="3231"/>
                        <a:pt x="336" y="3232"/>
                      </a:cubicBezTo>
                      <a:cubicBezTo>
                        <a:pt x="434" y="3247"/>
                        <a:pt x="545" y="3229"/>
                        <a:pt x="642" y="3209"/>
                      </a:cubicBezTo>
                      <a:cubicBezTo>
                        <a:pt x="701" y="3197"/>
                        <a:pt x="765" y="3179"/>
                        <a:pt x="822" y="3151"/>
                      </a:cubicBezTo>
                      <a:cubicBezTo>
                        <a:pt x="825" y="3194"/>
                        <a:pt x="831" y="3236"/>
                        <a:pt x="840" y="3277"/>
                      </a:cubicBezTo>
                      <a:cubicBezTo>
                        <a:pt x="814" y="3297"/>
                        <a:pt x="787" y="3317"/>
                        <a:pt x="758" y="3335"/>
                      </a:cubicBezTo>
                      <a:cubicBezTo>
                        <a:pt x="705" y="3367"/>
                        <a:pt x="648" y="3394"/>
                        <a:pt x="591" y="3418"/>
                      </a:cubicBezTo>
                      <a:cubicBezTo>
                        <a:pt x="462" y="3474"/>
                        <a:pt x="323" y="3540"/>
                        <a:pt x="181" y="3552"/>
                      </a:cubicBezTo>
                      <a:cubicBezTo>
                        <a:pt x="178" y="3552"/>
                        <a:pt x="178" y="3557"/>
                        <a:pt x="181" y="3557"/>
                      </a:cubicBezTo>
                      <a:cubicBezTo>
                        <a:pt x="326" y="3553"/>
                        <a:pt x="467" y="3492"/>
                        <a:pt x="600" y="3439"/>
                      </a:cubicBezTo>
                      <a:cubicBezTo>
                        <a:pt x="658" y="3415"/>
                        <a:pt x="716" y="3388"/>
                        <a:pt x="770" y="3356"/>
                      </a:cubicBezTo>
                      <a:cubicBezTo>
                        <a:pt x="796" y="3341"/>
                        <a:pt x="823" y="3325"/>
                        <a:pt x="847" y="3306"/>
                      </a:cubicBezTo>
                      <a:cubicBezTo>
                        <a:pt x="852" y="3322"/>
                        <a:pt x="856" y="3338"/>
                        <a:pt x="862" y="3353"/>
                      </a:cubicBezTo>
                      <a:cubicBezTo>
                        <a:pt x="801" y="3394"/>
                        <a:pt x="736" y="3428"/>
                        <a:pt x="661" y="3440"/>
                      </a:cubicBezTo>
                      <a:cubicBezTo>
                        <a:pt x="658" y="3441"/>
                        <a:pt x="659" y="3446"/>
                        <a:pt x="662" y="3445"/>
                      </a:cubicBezTo>
                      <a:cubicBezTo>
                        <a:pt x="737" y="3435"/>
                        <a:pt x="804" y="3406"/>
                        <a:pt x="867" y="3368"/>
                      </a:cubicBezTo>
                      <a:cubicBezTo>
                        <a:pt x="870" y="3376"/>
                        <a:pt x="872" y="3383"/>
                        <a:pt x="875" y="3390"/>
                      </a:cubicBezTo>
                      <a:cubicBezTo>
                        <a:pt x="844" y="3410"/>
                        <a:pt x="811" y="3429"/>
                        <a:pt x="778" y="3447"/>
                      </a:cubicBezTo>
                      <a:cubicBezTo>
                        <a:pt x="663" y="3507"/>
                        <a:pt x="534" y="3528"/>
                        <a:pt x="409" y="3558"/>
                      </a:cubicBezTo>
                      <a:cubicBezTo>
                        <a:pt x="407" y="3558"/>
                        <a:pt x="408" y="3561"/>
                        <a:pt x="409" y="3561"/>
                      </a:cubicBezTo>
                      <a:cubicBezTo>
                        <a:pt x="533" y="3534"/>
                        <a:pt x="657" y="3515"/>
                        <a:pt x="772" y="3463"/>
                      </a:cubicBezTo>
                      <a:cubicBezTo>
                        <a:pt x="806" y="3448"/>
                        <a:pt x="838" y="3430"/>
                        <a:pt x="870" y="3411"/>
                      </a:cubicBezTo>
                      <a:cubicBezTo>
                        <a:pt x="868" y="3414"/>
                        <a:pt x="867" y="3417"/>
                        <a:pt x="865" y="3420"/>
                      </a:cubicBezTo>
                      <a:cubicBezTo>
                        <a:pt x="831" y="3462"/>
                        <a:pt x="750" y="3488"/>
                        <a:pt x="700" y="3512"/>
                      </a:cubicBezTo>
                      <a:cubicBezTo>
                        <a:pt x="694" y="3510"/>
                        <a:pt x="688" y="3511"/>
                        <a:pt x="681" y="3515"/>
                      </a:cubicBezTo>
                      <a:cubicBezTo>
                        <a:pt x="671" y="3521"/>
                        <a:pt x="660" y="3527"/>
                        <a:pt x="650" y="3533"/>
                      </a:cubicBezTo>
                      <a:cubicBezTo>
                        <a:pt x="545" y="3564"/>
                        <a:pt x="455" y="3617"/>
                        <a:pt x="355" y="3663"/>
                      </a:cubicBezTo>
                      <a:cubicBezTo>
                        <a:pt x="275" y="3701"/>
                        <a:pt x="184" y="3723"/>
                        <a:pt x="110" y="3662"/>
                      </a:cubicBezTo>
                      <a:cubicBezTo>
                        <a:pt x="93" y="3648"/>
                        <a:pt x="90" y="3625"/>
                        <a:pt x="94" y="3599"/>
                      </a:cubicBezTo>
                      <a:cubicBezTo>
                        <a:pt x="126" y="3612"/>
                        <a:pt x="158" y="3623"/>
                        <a:pt x="193" y="3628"/>
                      </a:cubicBezTo>
                      <a:cubicBezTo>
                        <a:pt x="269" y="3637"/>
                        <a:pt x="342" y="3610"/>
                        <a:pt x="415" y="3596"/>
                      </a:cubicBezTo>
                      <a:cubicBezTo>
                        <a:pt x="418" y="3595"/>
                        <a:pt x="417" y="3590"/>
                        <a:pt x="413" y="3591"/>
                      </a:cubicBezTo>
                      <a:cubicBezTo>
                        <a:pt x="345" y="3601"/>
                        <a:pt x="276" y="3615"/>
                        <a:pt x="207" y="3609"/>
                      </a:cubicBezTo>
                      <a:cubicBezTo>
                        <a:pt x="168" y="3606"/>
                        <a:pt x="134" y="3588"/>
                        <a:pt x="99" y="3572"/>
                      </a:cubicBezTo>
                      <a:cubicBezTo>
                        <a:pt x="106" y="3543"/>
                        <a:pt x="116" y="3514"/>
                        <a:pt x="117" y="3495"/>
                      </a:cubicBezTo>
                      <a:cubicBezTo>
                        <a:pt x="117" y="3485"/>
                        <a:pt x="117" y="3476"/>
                        <a:pt x="117" y="3467"/>
                      </a:cubicBezTo>
                      <a:cubicBezTo>
                        <a:pt x="121" y="3465"/>
                        <a:pt x="124" y="3462"/>
                        <a:pt x="128" y="3460"/>
                      </a:cubicBezTo>
                      <a:cubicBezTo>
                        <a:pt x="153" y="3448"/>
                        <a:pt x="182" y="3443"/>
                        <a:pt x="209" y="3437"/>
                      </a:cubicBezTo>
                      <a:cubicBezTo>
                        <a:pt x="259" y="3427"/>
                        <a:pt x="312" y="3420"/>
                        <a:pt x="363" y="3413"/>
                      </a:cubicBezTo>
                      <a:cubicBezTo>
                        <a:pt x="481" y="3399"/>
                        <a:pt x="591" y="3359"/>
                        <a:pt x="691" y="3298"/>
                      </a:cubicBezTo>
                      <a:cubicBezTo>
                        <a:pt x="693" y="3297"/>
                        <a:pt x="692" y="3295"/>
                        <a:pt x="690" y="3296"/>
                      </a:cubicBezTo>
                      <a:cubicBezTo>
                        <a:pt x="633" y="3325"/>
                        <a:pt x="575" y="3349"/>
                        <a:pt x="513" y="3364"/>
                      </a:cubicBezTo>
                      <a:cubicBezTo>
                        <a:pt x="453" y="3380"/>
                        <a:pt x="392" y="3386"/>
                        <a:pt x="331" y="3396"/>
                      </a:cubicBezTo>
                      <a:cubicBezTo>
                        <a:pt x="281" y="3404"/>
                        <a:pt x="232" y="3408"/>
                        <a:pt x="182" y="3419"/>
                      </a:cubicBezTo>
                      <a:cubicBezTo>
                        <a:pt x="167" y="3422"/>
                        <a:pt x="137" y="3428"/>
                        <a:pt x="114" y="3439"/>
                      </a:cubicBezTo>
                      <a:cubicBezTo>
                        <a:pt x="110" y="3416"/>
                        <a:pt x="104" y="3393"/>
                        <a:pt x="95" y="3371"/>
                      </a:cubicBezTo>
                      <a:cubicBezTo>
                        <a:pt x="223" y="3382"/>
                        <a:pt x="352" y="3363"/>
                        <a:pt x="474" y="3324"/>
                      </a:cubicBezTo>
                      <a:cubicBezTo>
                        <a:pt x="484" y="3321"/>
                        <a:pt x="480" y="3307"/>
                        <a:pt x="470" y="3309"/>
                      </a:cubicBezTo>
                      <a:cubicBezTo>
                        <a:pt x="344" y="3339"/>
                        <a:pt x="220" y="3352"/>
                        <a:pt x="92" y="3352"/>
                      </a:cubicBezTo>
                      <a:cubicBezTo>
                        <a:pt x="91" y="3324"/>
                        <a:pt x="89" y="3296"/>
                        <a:pt x="87" y="3266"/>
                      </a:cubicBezTo>
                      <a:cubicBezTo>
                        <a:pt x="81" y="3196"/>
                        <a:pt x="78" y="3137"/>
                        <a:pt x="48" y="3072"/>
                      </a:cubicBezTo>
                      <a:cubicBezTo>
                        <a:pt x="37" y="3048"/>
                        <a:pt x="28" y="3025"/>
                        <a:pt x="21" y="3003"/>
                      </a:cubicBezTo>
                      <a:cubicBezTo>
                        <a:pt x="57" y="3021"/>
                        <a:pt x="96" y="3033"/>
                        <a:pt x="133" y="3042"/>
                      </a:cubicBezTo>
                      <a:cubicBezTo>
                        <a:pt x="224" y="3065"/>
                        <a:pt x="321" y="3074"/>
                        <a:pt x="414" y="3067"/>
                      </a:cubicBezTo>
                      <a:cubicBezTo>
                        <a:pt x="418" y="3067"/>
                        <a:pt x="418" y="3061"/>
                        <a:pt x="414" y="3061"/>
                      </a:cubicBezTo>
                      <a:cubicBezTo>
                        <a:pt x="327" y="3061"/>
                        <a:pt x="240" y="3049"/>
                        <a:pt x="156" y="3028"/>
                      </a:cubicBezTo>
                      <a:cubicBezTo>
                        <a:pt x="110" y="3016"/>
                        <a:pt x="64" y="3000"/>
                        <a:pt x="22" y="2977"/>
                      </a:cubicBezTo>
                      <a:cubicBezTo>
                        <a:pt x="19" y="2975"/>
                        <a:pt x="15" y="2973"/>
                        <a:pt x="12" y="2971"/>
                      </a:cubicBezTo>
                      <a:cubicBezTo>
                        <a:pt x="-2" y="2913"/>
                        <a:pt x="-4" y="2855"/>
                        <a:pt x="7" y="2788"/>
                      </a:cubicBezTo>
                      <a:cubicBezTo>
                        <a:pt x="13" y="2750"/>
                        <a:pt x="26" y="2713"/>
                        <a:pt x="41" y="2678"/>
                      </a:cubicBezTo>
                      <a:cubicBezTo>
                        <a:pt x="77" y="2709"/>
                        <a:pt x="96" y="2750"/>
                        <a:pt x="139" y="2774"/>
                      </a:cubicBezTo>
                      <a:cubicBezTo>
                        <a:pt x="195" y="2807"/>
                        <a:pt x="262" y="2813"/>
                        <a:pt x="320" y="2843"/>
                      </a:cubicBezTo>
                      <a:cubicBezTo>
                        <a:pt x="323" y="2845"/>
                        <a:pt x="326" y="2840"/>
                        <a:pt x="323" y="2838"/>
                      </a:cubicBezTo>
                      <a:cubicBezTo>
                        <a:pt x="267" y="2806"/>
                        <a:pt x="202" y="2794"/>
                        <a:pt x="146" y="2762"/>
                      </a:cubicBezTo>
                      <a:cubicBezTo>
                        <a:pt x="114" y="2744"/>
                        <a:pt x="100" y="2717"/>
                        <a:pt x="81" y="2688"/>
                      </a:cubicBezTo>
                      <a:cubicBezTo>
                        <a:pt x="73" y="2676"/>
                        <a:pt x="62" y="2666"/>
                        <a:pt x="50" y="2660"/>
                      </a:cubicBezTo>
                      <a:cubicBezTo>
                        <a:pt x="56" y="2648"/>
                        <a:pt x="62" y="2637"/>
                        <a:pt x="68" y="2625"/>
                      </a:cubicBezTo>
                      <a:cubicBezTo>
                        <a:pt x="75" y="2635"/>
                        <a:pt x="89" y="2643"/>
                        <a:pt x="99" y="2650"/>
                      </a:cubicBezTo>
                      <a:cubicBezTo>
                        <a:pt x="115" y="2661"/>
                        <a:pt x="130" y="2673"/>
                        <a:pt x="140" y="2691"/>
                      </a:cubicBezTo>
                      <a:cubicBezTo>
                        <a:pt x="141" y="2695"/>
                        <a:pt x="146" y="2692"/>
                        <a:pt x="144" y="2689"/>
                      </a:cubicBezTo>
                      <a:cubicBezTo>
                        <a:pt x="138" y="2673"/>
                        <a:pt x="127" y="2661"/>
                        <a:pt x="114" y="2650"/>
                      </a:cubicBezTo>
                      <a:cubicBezTo>
                        <a:pt x="107" y="2644"/>
                        <a:pt x="99" y="2638"/>
                        <a:pt x="92" y="2631"/>
                      </a:cubicBezTo>
                      <a:cubicBezTo>
                        <a:pt x="86" y="2626"/>
                        <a:pt x="81" y="2619"/>
                        <a:pt x="74" y="2614"/>
                      </a:cubicBezTo>
                      <a:cubicBezTo>
                        <a:pt x="85" y="2596"/>
                        <a:pt x="96" y="2577"/>
                        <a:pt x="107" y="2559"/>
                      </a:cubicBezTo>
                      <a:cubicBezTo>
                        <a:pt x="151" y="2488"/>
                        <a:pt x="196" y="2418"/>
                        <a:pt x="234" y="2345"/>
                      </a:cubicBezTo>
                      <a:cubicBezTo>
                        <a:pt x="268" y="2387"/>
                        <a:pt x="316" y="2421"/>
                        <a:pt x="363" y="2442"/>
                      </a:cubicBezTo>
                      <a:cubicBezTo>
                        <a:pt x="368" y="2444"/>
                        <a:pt x="373" y="2437"/>
                        <a:pt x="368" y="2433"/>
                      </a:cubicBezTo>
                      <a:cubicBezTo>
                        <a:pt x="322" y="2406"/>
                        <a:pt x="274" y="2375"/>
                        <a:pt x="240" y="2334"/>
                      </a:cubicBezTo>
                      <a:cubicBezTo>
                        <a:pt x="245" y="2323"/>
                        <a:pt x="250" y="2313"/>
                        <a:pt x="255" y="2303"/>
                      </a:cubicBezTo>
                      <a:cubicBezTo>
                        <a:pt x="297" y="2358"/>
                        <a:pt x="374" y="2388"/>
                        <a:pt x="426" y="2430"/>
                      </a:cubicBezTo>
                      <a:cubicBezTo>
                        <a:pt x="430" y="2433"/>
                        <a:pt x="434" y="2428"/>
                        <a:pt x="431" y="2425"/>
                      </a:cubicBezTo>
                      <a:cubicBezTo>
                        <a:pt x="380" y="2378"/>
                        <a:pt x="301" y="2351"/>
                        <a:pt x="259" y="2294"/>
                      </a:cubicBezTo>
                      <a:cubicBezTo>
                        <a:pt x="280" y="2249"/>
                        <a:pt x="298" y="2202"/>
                        <a:pt x="311" y="2153"/>
                      </a:cubicBezTo>
                      <a:cubicBezTo>
                        <a:pt x="316" y="2135"/>
                        <a:pt x="319" y="2118"/>
                        <a:pt x="321" y="2099"/>
                      </a:cubicBezTo>
                      <a:cubicBezTo>
                        <a:pt x="433" y="2174"/>
                        <a:pt x="525" y="2273"/>
                        <a:pt x="615" y="2372"/>
                      </a:cubicBezTo>
                      <a:cubicBezTo>
                        <a:pt x="619" y="2375"/>
                        <a:pt x="623" y="2370"/>
                        <a:pt x="620" y="2367"/>
                      </a:cubicBezTo>
                      <a:cubicBezTo>
                        <a:pt x="534" y="2261"/>
                        <a:pt x="442" y="2147"/>
                        <a:pt x="326" y="2072"/>
                      </a:cubicBezTo>
                      <a:cubicBezTo>
                        <a:pt x="327" y="2060"/>
                        <a:pt x="328" y="2048"/>
                        <a:pt x="328" y="2036"/>
                      </a:cubicBezTo>
                      <a:cubicBezTo>
                        <a:pt x="328" y="2034"/>
                        <a:pt x="328" y="2031"/>
                        <a:pt x="329" y="2029"/>
                      </a:cubicBezTo>
                      <a:cubicBezTo>
                        <a:pt x="343" y="2002"/>
                        <a:pt x="360" y="1979"/>
                        <a:pt x="379" y="1960"/>
                      </a:cubicBezTo>
                      <a:cubicBezTo>
                        <a:pt x="404" y="1997"/>
                        <a:pt x="431" y="2033"/>
                        <a:pt x="461" y="2065"/>
                      </a:cubicBezTo>
                      <a:cubicBezTo>
                        <a:pt x="463" y="2068"/>
                        <a:pt x="466" y="2064"/>
                        <a:pt x="464" y="2062"/>
                      </a:cubicBezTo>
                      <a:cubicBezTo>
                        <a:pt x="436" y="2027"/>
                        <a:pt x="413" y="1989"/>
                        <a:pt x="388" y="1951"/>
                      </a:cubicBezTo>
                      <a:cubicBezTo>
                        <a:pt x="391" y="1949"/>
                        <a:pt x="393" y="1947"/>
                        <a:pt x="396" y="1945"/>
                      </a:cubicBezTo>
                      <a:cubicBezTo>
                        <a:pt x="456" y="1989"/>
                        <a:pt x="507" y="2044"/>
                        <a:pt x="566" y="2091"/>
                      </a:cubicBezTo>
                      <a:cubicBezTo>
                        <a:pt x="634" y="2146"/>
                        <a:pt x="716" y="2201"/>
                        <a:pt x="751" y="2284"/>
                      </a:cubicBezTo>
                      <a:cubicBezTo>
                        <a:pt x="753" y="2287"/>
                        <a:pt x="758" y="2285"/>
                        <a:pt x="757" y="2281"/>
                      </a:cubicBezTo>
                      <a:cubicBezTo>
                        <a:pt x="726" y="2199"/>
                        <a:pt x="652" y="2140"/>
                        <a:pt x="588" y="2084"/>
                      </a:cubicBezTo>
                      <a:cubicBezTo>
                        <a:pt x="530" y="2034"/>
                        <a:pt x="478" y="1975"/>
                        <a:pt x="417" y="1928"/>
                      </a:cubicBezTo>
                      <a:cubicBezTo>
                        <a:pt x="440" y="1912"/>
                        <a:pt x="465" y="1897"/>
                        <a:pt x="494" y="1884"/>
                      </a:cubicBezTo>
                      <a:cubicBezTo>
                        <a:pt x="499" y="1890"/>
                        <a:pt x="505" y="1896"/>
                        <a:pt x="510" y="1901"/>
                      </a:cubicBezTo>
                      <a:cubicBezTo>
                        <a:pt x="543" y="1937"/>
                        <a:pt x="574" y="1973"/>
                        <a:pt x="595" y="2017"/>
                      </a:cubicBezTo>
                      <a:cubicBezTo>
                        <a:pt x="597" y="2021"/>
                        <a:pt x="604" y="2017"/>
                        <a:pt x="602" y="2013"/>
                      </a:cubicBezTo>
                      <a:cubicBezTo>
                        <a:pt x="586" y="1978"/>
                        <a:pt x="565" y="1948"/>
                        <a:pt x="541" y="1918"/>
                      </a:cubicBezTo>
                      <a:cubicBezTo>
                        <a:pt x="530" y="1905"/>
                        <a:pt x="520" y="1891"/>
                        <a:pt x="509" y="1877"/>
                      </a:cubicBezTo>
                      <a:cubicBezTo>
                        <a:pt x="526" y="1869"/>
                        <a:pt x="544" y="1862"/>
                        <a:pt x="563" y="1854"/>
                      </a:cubicBezTo>
                      <a:cubicBezTo>
                        <a:pt x="613" y="1833"/>
                        <a:pt x="677" y="1800"/>
                        <a:pt x="703" y="1748"/>
                      </a:cubicBezTo>
                      <a:cubicBezTo>
                        <a:pt x="727" y="1727"/>
                        <a:pt x="749" y="1703"/>
                        <a:pt x="768" y="16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1" name="Google Shape;641;p26"/>
                <p:cNvSpPr/>
                <p:nvPr/>
              </p:nvSpPr>
              <p:spPr>
                <a:xfrm>
                  <a:off x="6094990" y="1763935"/>
                  <a:ext cx="685080" cy="634680"/>
                </a:xfrm>
                <a:custGeom>
                  <a:rect b="b" l="l" r="r" t="t"/>
                  <a:pathLst>
                    <a:path extrusionOk="0" h="1763" w="1903">
                      <a:moveTo>
                        <a:pt x="1050" y="1014"/>
                      </a:moveTo>
                      <a:cubicBezTo>
                        <a:pt x="1041" y="1007"/>
                        <a:pt x="1033" y="999"/>
                        <a:pt x="1024" y="992"/>
                      </a:cubicBezTo>
                      <a:cubicBezTo>
                        <a:pt x="1032" y="970"/>
                        <a:pt x="1038" y="947"/>
                        <a:pt x="1047" y="926"/>
                      </a:cubicBezTo>
                      <a:cubicBezTo>
                        <a:pt x="1061" y="892"/>
                        <a:pt x="1074" y="858"/>
                        <a:pt x="1086" y="823"/>
                      </a:cubicBezTo>
                      <a:cubicBezTo>
                        <a:pt x="1087" y="820"/>
                        <a:pt x="1082" y="818"/>
                        <a:pt x="1080" y="822"/>
                      </a:cubicBezTo>
                      <a:cubicBezTo>
                        <a:pt x="1062" y="869"/>
                        <a:pt x="1017" y="922"/>
                        <a:pt x="1003" y="976"/>
                      </a:cubicBezTo>
                      <a:cubicBezTo>
                        <a:pt x="952" y="938"/>
                        <a:pt x="896" y="905"/>
                        <a:pt x="842" y="870"/>
                      </a:cubicBezTo>
                      <a:cubicBezTo>
                        <a:pt x="864" y="838"/>
                        <a:pt x="886" y="805"/>
                        <a:pt x="909" y="773"/>
                      </a:cubicBezTo>
                      <a:cubicBezTo>
                        <a:pt x="940" y="729"/>
                        <a:pt x="977" y="695"/>
                        <a:pt x="1014" y="656"/>
                      </a:cubicBezTo>
                      <a:cubicBezTo>
                        <a:pt x="1018" y="653"/>
                        <a:pt x="1014" y="646"/>
                        <a:pt x="1009" y="647"/>
                      </a:cubicBezTo>
                      <a:cubicBezTo>
                        <a:pt x="921" y="676"/>
                        <a:pt x="873" y="785"/>
                        <a:pt x="832" y="864"/>
                      </a:cubicBezTo>
                      <a:cubicBezTo>
                        <a:pt x="806" y="847"/>
                        <a:pt x="781" y="830"/>
                        <a:pt x="756" y="812"/>
                      </a:cubicBezTo>
                      <a:cubicBezTo>
                        <a:pt x="664" y="742"/>
                        <a:pt x="570" y="692"/>
                        <a:pt x="453" y="680"/>
                      </a:cubicBezTo>
                      <a:cubicBezTo>
                        <a:pt x="392" y="674"/>
                        <a:pt x="340" y="688"/>
                        <a:pt x="287" y="705"/>
                      </a:cubicBezTo>
                      <a:cubicBezTo>
                        <a:pt x="244" y="628"/>
                        <a:pt x="221" y="543"/>
                        <a:pt x="167" y="472"/>
                      </a:cubicBezTo>
                      <a:cubicBezTo>
                        <a:pt x="166" y="469"/>
                        <a:pt x="161" y="471"/>
                        <a:pt x="163" y="474"/>
                      </a:cubicBezTo>
                      <a:cubicBezTo>
                        <a:pt x="209" y="547"/>
                        <a:pt x="227" y="635"/>
                        <a:pt x="268" y="710"/>
                      </a:cubicBezTo>
                      <a:cubicBezTo>
                        <a:pt x="242" y="719"/>
                        <a:pt x="216" y="727"/>
                        <a:pt x="189" y="732"/>
                      </a:cubicBezTo>
                      <a:cubicBezTo>
                        <a:pt x="143" y="658"/>
                        <a:pt x="121" y="571"/>
                        <a:pt x="100" y="487"/>
                      </a:cubicBezTo>
                      <a:cubicBezTo>
                        <a:pt x="99" y="484"/>
                        <a:pt x="94" y="485"/>
                        <a:pt x="95" y="488"/>
                      </a:cubicBezTo>
                      <a:cubicBezTo>
                        <a:pt x="112" y="573"/>
                        <a:pt x="124" y="660"/>
                        <a:pt x="167" y="736"/>
                      </a:cubicBezTo>
                      <a:cubicBezTo>
                        <a:pt x="162" y="736"/>
                        <a:pt x="158" y="737"/>
                        <a:pt x="153" y="738"/>
                      </a:cubicBezTo>
                      <a:cubicBezTo>
                        <a:pt x="70" y="746"/>
                        <a:pt x="60" y="652"/>
                        <a:pt x="43" y="594"/>
                      </a:cubicBezTo>
                      <a:cubicBezTo>
                        <a:pt x="34" y="566"/>
                        <a:pt x="16" y="539"/>
                        <a:pt x="6" y="512"/>
                      </a:cubicBezTo>
                      <a:cubicBezTo>
                        <a:pt x="-15" y="459"/>
                        <a:pt x="25" y="435"/>
                        <a:pt x="63" y="415"/>
                      </a:cubicBezTo>
                      <a:cubicBezTo>
                        <a:pt x="90" y="400"/>
                        <a:pt x="119" y="390"/>
                        <a:pt x="143" y="377"/>
                      </a:cubicBezTo>
                      <a:cubicBezTo>
                        <a:pt x="167" y="384"/>
                        <a:pt x="194" y="384"/>
                        <a:pt x="216" y="374"/>
                      </a:cubicBezTo>
                      <a:cubicBezTo>
                        <a:pt x="221" y="371"/>
                        <a:pt x="219" y="363"/>
                        <a:pt x="214" y="362"/>
                      </a:cubicBezTo>
                      <a:cubicBezTo>
                        <a:pt x="201" y="359"/>
                        <a:pt x="187" y="358"/>
                        <a:pt x="172" y="359"/>
                      </a:cubicBezTo>
                      <a:cubicBezTo>
                        <a:pt x="175" y="356"/>
                        <a:pt x="179" y="352"/>
                        <a:pt x="182" y="349"/>
                      </a:cubicBezTo>
                      <a:cubicBezTo>
                        <a:pt x="208" y="350"/>
                        <a:pt x="233" y="339"/>
                        <a:pt x="257" y="329"/>
                      </a:cubicBezTo>
                      <a:cubicBezTo>
                        <a:pt x="261" y="328"/>
                        <a:pt x="258" y="322"/>
                        <a:pt x="254" y="322"/>
                      </a:cubicBezTo>
                      <a:cubicBezTo>
                        <a:pt x="232" y="326"/>
                        <a:pt x="211" y="334"/>
                        <a:pt x="190" y="339"/>
                      </a:cubicBezTo>
                      <a:cubicBezTo>
                        <a:pt x="195" y="330"/>
                        <a:pt x="199" y="320"/>
                        <a:pt x="201" y="308"/>
                      </a:cubicBezTo>
                      <a:cubicBezTo>
                        <a:pt x="220" y="305"/>
                        <a:pt x="239" y="299"/>
                        <a:pt x="257" y="291"/>
                      </a:cubicBezTo>
                      <a:cubicBezTo>
                        <a:pt x="261" y="289"/>
                        <a:pt x="257" y="284"/>
                        <a:pt x="254" y="284"/>
                      </a:cubicBezTo>
                      <a:cubicBezTo>
                        <a:pt x="236" y="287"/>
                        <a:pt x="219" y="292"/>
                        <a:pt x="202" y="297"/>
                      </a:cubicBezTo>
                      <a:cubicBezTo>
                        <a:pt x="203" y="290"/>
                        <a:pt x="203" y="282"/>
                        <a:pt x="202" y="274"/>
                      </a:cubicBezTo>
                      <a:lnTo>
                        <a:pt x="202" y="273"/>
                      </a:lnTo>
                      <a:cubicBezTo>
                        <a:pt x="213" y="272"/>
                        <a:pt x="224" y="269"/>
                        <a:pt x="235" y="266"/>
                      </a:cubicBezTo>
                      <a:cubicBezTo>
                        <a:pt x="238" y="265"/>
                        <a:pt x="237" y="261"/>
                        <a:pt x="234" y="262"/>
                      </a:cubicBezTo>
                      <a:cubicBezTo>
                        <a:pt x="223" y="264"/>
                        <a:pt x="213" y="267"/>
                        <a:pt x="202" y="268"/>
                      </a:cubicBezTo>
                      <a:cubicBezTo>
                        <a:pt x="202" y="228"/>
                        <a:pt x="256" y="232"/>
                        <a:pt x="279" y="233"/>
                      </a:cubicBezTo>
                      <a:cubicBezTo>
                        <a:pt x="325" y="233"/>
                        <a:pt x="312" y="268"/>
                        <a:pt x="309" y="293"/>
                      </a:cubicBezTo>
                      <a:cubicBezTo>
                        <a:pt x="306" y="317"/>
                        <a:pt x="303" y="347"/>
                        <a:pt x="322" y="365"/>
                      </a:cubicBezTo>
                      <a:cubicBezTo>
                        <a:pt x="330" y="374"/>
                        <a:pt x="341" y="379"/>
                        <a:pt x="351" y="380"/>
                      </a:cubicBezTo>
                      <a:cubicBezTo>
                        <a:pt x="335" y="398"/>
                        <a:pt x="314" y="411"/>
                        <a:pt x="283" y="413"/>
                      </a:cubicBezTo>
                      <a:cubicBezTo>
                        <a:pt x="277" y="413"/>
                        <a:pt x="278" y="421"/>
                        <a:pt x="283" y="422"/>
                      </a:cubicBezTo>
                      <a:cubicBezTo>
                        <a:pt x="338" y="427"/>
                        <a:pt x="373" y="399"/>
                        <a:pt x="404" y="363"/>
                      </a:cubicBezTo>
                      <a:cubicBezTo>
                        <a:pt x="411" y="367"/>
                        <a:pt x="421" y="366"/>
                        <a:pt x="429" y="368"/>
                      </a:cubicBezTo>
                      <a:cubicBezTo>
                        <a:pt x="442" y="370"/>
                        <a:pt x="457" y="375"/>
                        <a:pt x="468" y="383"/>
                      </a:cubicBezTo>
                      <a:cubicBezTo>
                        <a:pt x="470" y="385"/>
                        <a:pt x="473" y="382"/>
                        <a:pt x="472" y="380"/>
                      </a:cubicBezTo>
                      <a:cubicBezTo>
                        <a:pt x="465" y="367"/>
                        <a:pt x="452" y="359"/>
                        <a:pt x="439" y="353"/>
                      </a:cubicBezTo>
                      <a:cubicBezTo>
                        <a:pt x="434" y="350"/>
                        <a:pt x="426" y="347"/>
                        <a:pt x="419" y="345"/>
                      </a:cubicBezTo>
                      <a:cubicBezTo>
                        <a:pt x="428" y="333"/>
                        <a:pt x="437" y="321"/>
                        <a:pt x="446" y="309"/>
                      </a:cubicBezTo>
                      <a:cubicBezTo>
                        <a:pt x="451" y="311"/>
                        <a:pt x="456" y="311"/>
                        <a:pt x="462" y="313"/>
                      </a:cubicBezTo>
                      <a:cubicBezTo>
                        <a:pt x="470" y="315"/>
                        <a:pt x="478" y="316"/>
                        <a:pt x="487" y="318"/>
                      </a:cubicBezTo>
                      <a:cubicBezTo>
                        <a:pt x="489" y="318"/>
                        <a:pt x="492" y="315"/>
                        <a:pt x="490" y="313"/>
                      </a:cubicBezTo>
                      <a:cubicBezTo>
                        <a:pt x="484" y="308"/>
                        <a:pt x="478" y="304"/>
                        <a:pt x="470" y="300"/>
                      </a:cubicBezTo>
                      <a:cubicBezTo>
                        <a:pt x="467" y="298"/>
                        <a:pt x="463" y="296"/>
                        <a:pt x="459" y="294"/>
                      </a:cubicBezTo>
                      <a:cubicBezTo>
                        <a:pt x="500" y="258"/>
                        <a:pt x="516" y="354"/>
                        <a:pt x="531" y="374"/>
                      </a:cubicBezTo>
                      <a:cubicBezTo>
                        <a:pt x="548" y="397"/>
                        <a:pt x="588" y="395"/>
                        <a:pt x="613" y="397"/>
                      </a:cubicBezTo>
                      <a:cubicBezTo>
                        <a:pt x="616" y="398"/>
                        <a:pt x="620" y="398"/>
                        <a:pt x="623" y="399"/>
                      </a:cubicBezTo>
                      <a:cubicBezTo>
                        <a:pt x="598" y="463"/>
                        <a:pt x="572" y="525"/>
                        <a:pt x="583" y="595"/>
                      </a:cubicBezTo>
                      <a:cubicBezTo>
                        <a:pt x="584" y="601"/>
                        <a:pt x="592" y="599"/>
                        <a:pt x="593" y="594"/>
                      </a:cubicBezTo>
                      <a:cubicBezTo>
                        <a:pt x="598" y="528"/>
                        <a:pt x="617" y="464"/>
                        <a:pt x="632" y="400"/>
                      </a:cubicBezTo>
                      <a:cubicBezTo>
                        <a:pt x="712" y="411"/>
                        <a:pt x="791" y="443"/>
                        <a:pt x="866" y="478"/>
                      </a:cubicBezTo>
                      <a:cubicBezTo>
                        <a:pt x="857" y="490"/>
                        <a:pt x="849" y="502"/>
                        <a:pt x="839" y="514"/>
                      </a:cubicBezTo>
                      <a:cubicBezTo>
                        <a:pt x="818" y="539"/>
                        <a:pt x="796" y="562"/>
                        <a:pt x="775" y="587"/>
                      </a:cubicBezTo>
                      <a:cubicBezTo>
                        <a:pt x="739" y="628"/>
                        <a:pt x="707" y="673"/>
                        <a:pt x="686" y="724"/>
                      </a:cubicBezTo>
                      <a:cubicBezTo>
                        <a:pt x="685" y="728"/>
                        <a:pt x="691" y="731"/>
                        <a:pt x="693" y="727"/>
                      </a:cubicBezTo>
                      <a:cubicBezTo>
                        <a:pt x="721" y="673"/>
                        <a:pt x="764" y="630"/>
                        <a:pt x="806" y="587"/>
                      </a:cubicBezTo>
                      <a:cubicBezTo>
                        <a:pt x="832" y="559"/>
                        <a:pt x="870" y="526"/>
                        <a:pt x="890" y="489"/>
                      </a:cubicBezTo>
                      <a:cubicBezTo>
                        <a:pt x="916" y="501"/>
                        <a:pt x="942" y="514"/>
                        <a:pt x="967" y="526"/>
                      </a:cubicBezTo>
                      <a:cubicBezTo>
                        <a:pt x="1085" y="582"/>
                        <a:pt x="1154" y="702"/>
                        <a:pt x="1258" y="776"/>
                      </a:cubicBezTo>
                      <a:cubicBezTo>
                        <a:pt x="1268" y="784"/>
                        <a:pt x="1283" y="769"/>
                        <a:pt x="1275" y="759"/>
                      </a:cubicBezTo>
                      <a:cubicBezTo>
                        <a:pt x="1233" y="704"/>
                        <a:pt x="1190" y="652"/>
                        <a:pt x="1143" y="604"/>
                      </a:cubicBezTo>
                      <a:cubicBezTo>
                        <a:pt x="1178" y="604"/>
                        <a:pt x="1211" y="581"/>
                        <a:pt x="1242" y="566"/>
                      </a:cubicBezTo>
                      <a:cubicBezTo>
                        <a:pt x="1293" y="540"/>
                        <a:pt x="1348" y="521"/>
                        <a:pt x="1400" y="495"/>
                      </a:cubicBezTo>
                      <a:cubicBezTo>
                        <a:pt x="1406" y="492"/>
                        <a:pt x="1401" y="481"/>
                        <a:pt x="1395" y="484"/>
                      </a:cubicBezTo>
                      <a:cubicBezTo>
                        <a:pt x="1351" y="500"/>
                        <a:pt x="1308" y="517"/>
                        <a:pt x="1266" y="537"/>
                      </a:cubicBezTo>
                      <a:cubicBezTo>
                        <a:pt x="1226" y="555"/>
                        <a:pt x="1184" y="591"/>
                        <a:pt x="1139" y="595"/>
                      </a:cubicBezTo>
                      <a:cubicBezTo>
                        <a:pt x="1138" y="595"/>
                        <a:pt x="1137" y="595"/>
                        <a:pt x="1136" y="596"/>
                      </a:cubicBezTo>
                      <a:cubicBezTo>
                        <a:pt x="1123" y="584"/>
                        <a:pt x="1111" y="571"/>
                        <a:pt x="1098" y="560"/>
                      </a:cubicBezTo>
                      <a:cubicBezTo>
                        <a:pt x="1062" y="457"/>
                        <a:pt x="1000" y="363"/>
                        <a:pt x="951" y="266"/>
                      </a:cubicBezTo>
                      <a:cubicBezTo>
                        <a:pt x="936" y="237"/>
                        <a:pt x="856" y="129"/>
                        <a:pt x="883" y="97"/>
                      </a:cubicBezTo>
                      <a:cubicBezTo>
                        <a:pt x="907" y="69"/>
                        <a:pt x="951" y="56"/>
                        <a:pt x="988" y="45"/>
                      </a:cubicBezTo>
                      <a:cubicBezTo>
                        <a:pt x="953" y="67"/>
                        <a:pt x="921" y="89"/>
                        <a:pt x="899" y="127"/>
                      </a:cubicBezTo>
                      <a:cubicBezTo>
                        <a:pt x="898" y="129"/>
                        <a:pt x="901" y="132"/>
                        <a:pt x="903" y="130"/>
                      </a:cubicBezTo>
                      <a:cubicBezTo>
                        <a:pt x="934" y="92"/>
                        <a:pt x="980" y="76"/>
                        <a:pt x="1023" y="55"/>
                      </a:cubicBezTo>
                      <a:cubicBezTo>
                        <a:pt x="1053" y="41"/>
                        <a:pt x="1079" y="21"/>
                        <a:pt x="1108" y="7"/>
                      </a:cubicBezTo>
                      <a:cubicBezTo>
                        <a:pt x="1119" y="4"/>
                        <a:pt x="1130" y="3"/>
                        <a:pt x="1141" y="1"/>
                      </a:cubicBezTo>
                      <a:cubicBezTo>
                        <a:pt x="1219" y="-7"/>
                        <a:pt x="1265" y="83"/>
                        <a:pt x="1299" y="139"/>
                      </a:cubicBezTo>
                      <a:cubicBezTo>
                        <a:pt x="1370" y="253"/>
                        <a:pt x="1415" y="383"/>
                        <a:pt x="1465" y="507"/>
                      </a:cubicBezTo>
                      <a:cubicBezTo>
                        <a:pt x="1473" y="526"/>
                        <a:pt x="1480" y="545"/>
                        <a:pt x="1488" y="565"/>
                      </a:cubicBezTo>
                      <a:cubicBezTo>
                        <a:pt x="1457" y="574"/>
                        <a:pt x="1428" y="593"/>
                        <a:pt x="1401" y="608"/>
                      </a:cubicBezTo>
                      <a:cubicBezTo>
                        <a:pt x="1360" y="632"/>
                        <a:pt x="1322" y="660"/>
                        <a:pt x="1281" y="684"/>
                      </a:cubicBezTo>
                      <a:cubicBezTo>
                        <a:pt x="1277" y="686"/>
                        <a:pt x="1280" y="691"/>
                        <a:pt x="1284" y="689"/>
                      </a:cubicBezTo>
                      <a:cubicBezTo>
                        <a:pt x="1324" y="672"/>
                        <a:pt x="1362" y="651"/>
                        <a:pt x="1400" y="630"/>
                      </a:cubicBezTo>
                      <a:cubicBezTo>
                        <a:pt x="1430" y="612"/>
                        <a:pt x="1464" y="600"/>
                        <a:pt x="1496" y="584"/>
                      </a:cubicBezTo>
                      <a:cubicBezTo>
                        <a:pt x="1533" y="679"/>
                        <a:pt x="1570" y="774"/>
                        <a:pt x="1611" y="868"/>
                      </a:cubicBezTo>
                      <a:cubicBezTo>
                        <a:pt x="1617" y="882"/>
                        <a:pt x="1623" y="896"/>
                        <a:pt x="1629" y="910"/>
                      </a:cubicBezTo>
                      <a:cubicBezTo>
                        <a:pt x="1523" y="967"/>
                        <a:pt x="1410" y="1014"/>
                        <a:pt x="1310" y="1082"/>
                      </a:cubicBezTo>
                      <a:cubicBezTo>
                        <a:pt x="1307" y="1084"/>
                        <a:pt x="1310" y="1089"/>
                        <a:pt x="1313" y="1087"/>
                      </a:cubicBezTo>
                      <a:cubicBezTo>
                        <a:pt x="1418" y="1028"/>
                        <a:pt x="1532" y="986"/>
                        <a:pt x="1637" y="929"/>
                      </a:cubicBezTo>
                      <a:cubicBezTo>
                        <a:pt x="1649" y="955"/>
                        <a:pt x="1660" y="980"/>
                        <a:pt x="1671" y="1006"/>
                      </a:cubicBezTo>
                      <a:cubicBezTo>
                        <a:pt x="1653" y="1011"/>
                        <a:pt x="1637" y="1019"/>
                        <a:pt x="1620" y="1028"/>
                      </a:cubicBezTo>
                      <a:cubicBezTo>
                        <a:pt x="1616" y="1030"/>
                        <a:pt x="1620" y="1036"/>
                        <a:pt x="1624" y="1035"/>
                      </a:cubicBezTo>
                      <a:cubicBezTo>
                        <a:pt x="1641" y="1027"/>
                        <a:pt x="1657" y="1018"/>
                        <a:pt x="1673" y="1011"/>
                      </a:cubicBezTo>
                      <a:cubicBezTo>
                        <a:pt x="1705" y="1084"/>
                        <a:pt x="1735" y="1158"/>
                        <a:pt x="1760" y="1234"/>
                      </a:cubicBezTo>
                      <a:cubicBezTo>
                        <a:pt x="1754" y="1239"/>
                        <a:pt x="1748" y="1244"/>
                        <a:pt x="1742" y="1248"/>
                      </a:cubicBezTo>
                      <a:cubicBezTo>
                        <a:pt x="1740" y="1249"/>
                        <a:pt x="1741" y="1253"/>
                        <a:pt x="1744" y="1252"/>
                      </a:cubicBezTo>
                      <a:cubicBezTo>
                        <a:pt x="1751" y="1249"/>
                        <a:pt x="1757" y="1245"/>
                        <a:pt x="1762" y="1240"/>
                      </a:cubicBezTo>
                      <a:cubicBezTo>
                        <a:pt x="1762" y="1243"/>
                        <a:pt x="1763" y="1245"/>
                        <a:pt x="1764" y="1248"/>
                      </a:cubicBezTo>
                      <a:cubicBezTo>
                        <a:pt x="1770" y="1267"/>
                        <a:pt x="1776" y="1286"/>
                        <a:pt x="1782" y="1306"/>
                      </a:cubicBezTo>
                      <a:cubicBezTo>
                        <a:pt x="1776" y="1314"/>
                        <a:pt x="1771" y="1322"/>
                        <a:pt x="1765" y="1330"/>
                      </a:cubicBezTo>
                      <a:cubicBezTo>
                        <a:pt x="1752" y="1347"/>
                        <a:pt x="1737" y="1363"/>
                        <a:pt x="1723" y="1379"/>
                      </a:cubicBezTo>
                      <a:cubicBezTo>
                        <a:pt x="1721" y="1381"/>
                        <a:pt x="1724" y="1384"/>
                        <a:pt x="1726" y="1382"/>
                      </a:cubicBezTo>
                      <a:cubicBezTo>
                        <a:pt x="1742" y="1368"/>
                        <a:pt x="1758" y="1354"/>
                        <a:pt x="1774" y="1339"/>
                      </a:cubicBezTo>
                      <a:cubicBezTo>
                        <a:pt x="1779" y="1334"/>
                        <a:pt x="1784" y="1330"/>
                        <a:pt x="1789" y="1325"/>
                      </a:cubicBezTo>
                      <a:cubicBezTo>
                        <a:pt x="1804" y="1374"/>
                        <a:pt x="1819" y="1423"/>
                        <a:pt x="1835" y="1473"/>
                      </a:cubicBezTo>
                      <a:cubicBezTo>
                        <a:pt x="1838" y="1482"/>
                        <a:pt x="1841" y="1491"/>
                        <a:pt x="1844" y="1501"/>
                      </a:cubicBezTo>
                      <a:cubicBezTo>
                        <a:pt x="1824" y="1519"/>
                        <a:pt x="1806" y="1539"/>
                        <a:pt x="1785" y="1557"/>
                      </a:cubicBezTo>
                      <a:cubicBezTo>
                        <a:pt x="1760" y="1579"/>
                        <a:pt x="1734" y="1601"/>
                        <a:pt x="1708" y="1622"/>
                      </a:cubicBezTo>
                      <a:cubicBezTo>
                        <a:pt x="1707" y="1624"/>
                        <a:pt x="1709" y="1627"/>
                        <a:pt x="1711" y="1625"/>
                      </a:cubicBezTo>
                      <a:cubicBezTo>
                        <a:pt x="1753" y="1593"/>
                        <a:pt x="1816" y="1564"/>
                        <a:pt x="1850" y="1519"/>
                      </a:cubicBezTo>
                      <a:cubicBezTo>
                        <a:pt x="1854" y="1533"/>
                        <a:pt x="1859" y="1547"/>
                        <a:pt x="1864" y="1561"/>
                      </a:cubicBezTo>
                      <a:cubicBezTo>
                        <a:pt x="1816" y="1616"/>
                        <a:pt x="1761" y="1657"/>
                        <a:pt x="1694" y="1690"/>
                      </a:cubicBezTo>
                      <a:cubicBezTo>
                        <a:pt x="1691" y="1691"/>
                        <a:pt x="1693" y="1695"/>
                        <a:pt x="1696" y="1694"/>
                      </a:cubicBezTo>
                      <a:cubicBezTo>
                        <a:pt x="1754" y="1668"/>
                        <a:pt x="1833" y="1639"/>
                        <a:pt x="1871" y="1582"/>
                      </a:cubicBezTo>
                      <a:cubicBezTo>
                        <a:pt x="1872" y="1585"/>
                        <a:pt x="1873" y="1588"/>
                        <a:pt x="1874" y="1591"/>
                      </a:cubicBezTo>
                      <a:cubicBezTo>
                        <a:pt x="1879" y="1607"/>
                        <a:pt x="1895" y="1635"/>
                        <a:pt x="1903" y="1657"/>
                      </a:cubicBezTo>
                      <a:cubicBezTo>
                        <a:pt x="1901" y="1661"/>
                        <a:pt x="1899" y="1664"/>
                        <a:pt x="1898" y="1669"/>
                      </a:cubicBezTo>
                      <a:cubicBezTo>
                        <a:pt x="1897" y="1670"/>
                        <a:pt x="1897" y="1672"/>
                        <a:pt x="1897" y="1673"/>
                      </a:cubicBezTo>
                      <a:cubicBezTo>
                        <a:pt x="1884" y="1688"/>
                        <a:pt x="1870" y="1703"/>
                        <a:pt x="1856" y="1715"/>
                      </a:cubicBezTo>
                      <a:cubicBezTo>
                        <a:pt x="1840" y="1729"/>
                        <a:pt x="1819" y="1744"/>
                        <a:pt x="1796" y="1757"/>
                      </a:cubicBezTo>
                      <a:cubicBezTo>
                        <a:pt x="1817" y="1736"/>
                        <a:pt x="1834" y="1712"/>
                        <a:pt x="1844" y="1687"/>
                      </a:cubicBezTo>
                      <a:cubicBezTo>
                        <a:pt x="1847" y="1682"/>
                        <a:pt x="1840" y="1677"/>
                        <a:pt x="1837" y="1682"/>
                      </a:cubicBezTo>
                      <a:cubicBezTo>
                        <a:pt x="1826" y="1702"/>
                        <a:pt x="1719" y="1793"/>
                        <a:pt x="1692" y="1753"/>
                      </a:cubicBezTo>
                      <a:cubicBezTo>
                        <a:pt x="1651" y="1694"/>
                        <a:pt x="1659" y="1613"/>
                        <a:pt x="1670" y="1547"/>
                      </a:cubicBezTo>
                      <a:cubicBezTo>
                        <a:pt x="1683" y="1468"/>
                        <a:pt x="1707" y="1393"/>
                        <a:pt x="1705" y="1314"/>
                      </a:cubicBezTo>
                      <a:cubicBezTo>
                        <a:pt x="1710" y="1251"/>
                        <a:pt x="1700" y="1181"/>
                        <a:pt x="1643" y="1150"/>
                      </a:cubicBezTo>
                      <a:cubicBezTo>
                        <a:pt x="1593" y="1123"/>
                        <a:pt x="1543" y="1127"/>
                        <a:pt x="1494" y="1143"/>
                      </a:cubicBezTo>
                      <a:cubicBezTo>
                        <a:pt x="1512" y="1132"/>
                        <a:pt x="1529" y="1123"/>
                        <a:pt x="1545" y="1119"/>
                      </a:cubicBezTo>
                      <a:cubicBezTo>
                        <a:pt x="1549" y="1118"/>
                        <a:pt x="1548" y="1113"/>
                        <a:pt x="1545" y="1113"/>
                      </a:cubicBezTo>
                      <a:cubicBezTo>
                        <a:pt x="1499" y="1118"/>
                        <a:pt x="1456" y="1135"/>
                        <a:pt x="1412" y="1145"/>
                      </a:cubicBezTo>
                      <a:cubicBezTo>
                        <a:pt x="1349" y="1159"/>
                        <a:pt x="1270" y="1253"/>
                        <a:pt x="1210" y="1173"/>
                      </a:cubicBezTo>
                      <a:cubicBezTo>
                        <a:pt x="1164" y="1112"/>
                        <a:pt x="1111" y="1058"/>
                        <a:pt x="1050" y="10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" name="Google Shape;642;p26"/>
                <p:cNvSpPr/>
                <p:nvPr/>
              </p:nvSpPr>
              <p:spPr>
                <a:xfrm>
                  <a:off x="6266710" y="2193055"/>
                  <a:ext cx="422640" cy="527760"/>
                </a:xfrm>
                <a:custGeom>
                  <a:rect b="b" l="l" r="r" t="t"/>
                  <a:pathLst>
                    <a:path extrusionOk="0" h="1466" w="1174">
                      <a:moveTo>
                        <a:pt x="60" y="996"/>
                      </a:moveTo>
                      <a:cubicBezTo>
                        <a:pt x="118" y="903"/>
                        <a:pt x="180" y="814"/>
                        <a:pt x="219" y="710"/>
                      </a:cubicBezTo>
                      <a:cubicBezTo>
                        <a:pt x="221" y="705"/>
                        <a:pt x="214" y="703"/>
                        <a:pt x="212" y="707"/>
                      </a:cubicBezTo>
                      <a:cubicBezTo>
                        <a:pt x="164" y="791"/>
                        <a:pt x="111" y="870"/>
                        <a:pt x="49" y="945"/>
                      </a:cubicBezTo>
                      <a:cubicBezTo>
                        <a:pt x="130" y="774"/>
                        <a:pt x="264" y="625"/>
                        <a:pt x="372" y="475"/>
                      </a:cubicBezTo>
                      <a:cubicBezTo>
                        <a:pt x="451" y="365"/>
                        <a:pt x="559" y="292"/>
                        <a:pt x="674" y="227"/>
                      </a:cubicBezTo>
                      <a:cubicBezTo>
                        <a:pt x="769" y="174"/>
                        <a:pt x="848" y="101"/>
                        <a:pt x="939" y="44"/>
                      </a:cubicBezTo>
                      <a:cubicBezTo>
                        <a:pt x="940" y="44"/>
                        <a:pt x="940" y="43"/>
                        <a:pt x="940" y="43"/>
                      </a:cubicBezTo>
                      <a:cubicBezTo>
                        <a:pt x="944" y="42"/>
                        <a:pt x="947" y="40"/>
                        <a:pt x="950" y="39"/>
                      </a:cubicBezTo>
                      <a:cubicBezTo>
                        <a:pt x="900" y="79"/>
                        <a:pt x="857" y="129"/>
                        <a:pt x="826" y="184"/>
                      </a:cubicBezTo>
                      <a:cubicBezTo>
                        <a:pt x="824" y="187"/>
                        <a:pt x="828" y="190"/>
                        <a:pt x="830" y="187"/>
                      </a:cubicBezTo>
                      <a:cubicBezTo>
                        <a:pt x="883" y="118"/>
                        <a:pt x="947" y="60"/>
                        <a:pt x="1029" y="28"/>
                      </a:cubicBezTo>
                      <a:cubicBezTo>
                        <a:pt x="1062" y="15"/>
                        <a:pt x="1100" y="0"/>
                        <a:pt x="1137" y="0"/>
                      </a:cubicBezTo>
                      <a:cubicBezTo>
                        <a:pt x="1187" y="29"/>
                        <a:pt x="1176" y="122"/>
                        <a:pt x="1167" y="170"/>
                      </a:cubicBezTo>
                      <a:cubicBezTo>
                        <a:pt x="1152" y="248"/>
                        <a:pt x="1132" y="316"/>
                        <a:pt x="1102" y="387"/>
                      </a:cubicBezTo>
                      <a:cubicBezTo>
                        <a:pt x="1049" y="458"/>
                        <a:pt x="986" y="515"/>
                        <a:pt x="967" y="612"/>
                      </a:cubicBezTo>
                      <a:cubicBezTo>
                        <a:pt x="942" y="734"/>
                        <a:pt x="1009" y="868"/>
                        <a:pt x="923" y="972"/>
                      </a:cubicBezTo>
                      <a:cubicBezTo>
                        <a:pt x="855" y="1054"/>
                        <a:pt x="750" y="1096"/>
                        <a:pt x="688" y="1186"/>
                      </a:cubicBezTo>
                      <a:cubicBezTo>
                        <a:pt x="656" y="1233"/>
                        <a:pt x="638" y="1282"/>
                        <a:pt x="620" y="1336"/>
                      </a:cubicBezTo>
                      <a:cubicBezTo>
                        <a:pt x="628" y="1302"/>
                        <a:pt x="635" y="1268"/>
                        <a:pt x="643" y="1235"/>
                      </a:cubicBezTo>
                      <a:cubicBezTo>
                        <a:pt x="659" y="1169"/>
                        <a:pt x="700" y="1119"/>
                        <a:pt x="739" y="1066"/>
                      </a:cubicBezTo>
                      <a:cubicBezTo>
                        <a:pt x="740" y="1063"/>
                        <a:pt x="737" y="1060"/>
                        <a:pt x="735" y="1062"/>
                      </a:cubicBezTo>
                      <a:cubicBezTo>
                        <a:pt x="708" y="1094"/>
                        <a:pt x="680" y="1123"/>
                        <a:pt x="658" y="1158"/>
                      </a:cubicBezTo>
                      <a:cubicBezTo>
                        <a:pt x="634" y="1194"/>
                        <a:pt x="623" y="1237"/>
                        <a:pt x="613" y="1279"/>
                      </a:cubicBezTo>
                      <a:cubicBezTo>
                        <a:pt x="602" y="1321"/>
                        <a:pt x="589" y="1363"/>
                        <a:pt x="578" y="1405"/>
                      </a:cubicBezTo>
                      <a:cubicBezTo>
                        <a:pt x="574" y="1420"/>
                        <a:pt x="570" y="1436"/>
                        <a:pt x="562" y="1450"/>
                      </a:cubicBezTo>
                      <a:cubicBezTo>
                        <a:pt x="536" y="1477"/>
                        <a:pt x="504" y="1471"/>
                        <a:pt x="464" y="1432"/>
                      </a:cubicBezTo>
                      <a:lnTo>
                        <a:pt x="464" y="1431"/>
                      </a:lnTo>
                      <a:cubicBezTo>
                        <a:pt x="479" y="1376"/>
                        <a:pt x="483" y="1314"/>
                        <a:pt x="480" y="1260"/>
                      </a:cubicBezTo>
                      <a:cubicBezTo>
                        <a:pt x="477" y="1199"/>
                        <a:pt x="458" y="1117"/>
                        <a:pt x="394" y="1092"/>
                      </a:cubicBezTo>
                      <a:cubicBezTo>
                        <a:pt x="296" y="1055"/>
                        <a:pt x="203" y="1142"/>
                        <a:pt x="133" y="1198"/>
                      </a:cubicBezTo>
                      <a:cubicBezTo>
                        <a:pt x="115" y="1212"/>
                        <a:pt x="97" y="1226"/>
                        <a:pt x="79" y="1240"/>
                      </a:cubicBezTo>
                      <a:cubicBezTo>
                        <a:pt x="79" y="1229"/>
                        <a:pt x="79" y="1217"/>
                        <a:pt x="80" y="1207"/>
                      </a:cubicBezTo>
                      <a:cubicBezTo>
                        <a:pt x="80" y="1188"/>
                        <a:pt x="85" y="1165"/>
                        <a:pt x="80" y="1146"/>
                      </a:cubicBezTo>
                      <a:cubicBezTo>
                        <a:pt x="79" y="1143"/>
                        <a:pt x="74" y="1143"/>
                        <a:pt x="74" y="1146"/>
                      </a:cubicBezTo>
                      <a:cubicBezTo>
                        <a:pt x="72" y="1155"/>
                        <a:pt x="63" y="1205"/>
                        <a:pt x="63" y="1241"/>
                      </a:cubicBezTo>
                      <a:cubicBezTo>
                        <a:pt x="63" y="1240"/>
                        <a:pt x="62" y="1240"/>
                        <a:pt x="61" y="1240"/>
                      </a:cubicBezTo>
                      <a:cubicBezTo>
                        <a:pt x="59" y="1236"/>
                        <a:pt x="57" y="1231"/>
                        <a:pt x="55" y="1224"/>
                      </a:cubicBezTo>
                      <a:cubicBezTo>
                        <a:pt x="50" y="1206"/>
                        <a:pt x="54" y="1180"/>
                        <a:pt x="55" y="1160"/>
                      </a:cubicBezTo>
                      <a:cubicBezTo>
                        <a:pt x="57" y="1112"/>
                        <a:pt x="62" y="1065"/>
                        <a:pt x="83" y="1021"/>
                      </a:cubicBezTo>
                      <a:cubicBezTo>
                        <a:pt x="84" y="1019"/>
                        <a:pt x="80" y="1016"/>
                        <a:pt x="78" y="1019"/>
                      </a:cubicBezTo>
                      <a:cubicBezTo>
                        <a:pt x="54" y="1062"/>
                        <a:pt x="41" y="1109"/>
                        <a:pt x="34" y="1158"/>
                      </a:cubicBezTo>
                      <a:cubicBezTo>
                        <a:pt x="32" y="1177"/>
                        <a:pt x="26" y="1203"/>
                        <a:pt x="29" y="1225"/>
                      </a:cubicBezTo>
                      <a:cubicBezTo>
                        <a:pt x="19" y="1216"/>
                        <a:pt x="11" y="1204"/>
                        <a:pt x="5" y="1185"/>
                      </a:cubicBezTo>
                      <a:cubicBezTo>
                        <a:pt x="-15" y="1120"/>
                        <a:pt x="28" y="1049"/>
                        <a:pt x="60" y="9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3" name="Google Shape;643;p26"/>
              <p:cNvGrpSpPr/>
              <p:nvPr/>
            </p:nvGrpSpPr>
            <p:grpSpPr>
              <a:xfrm>
                <a:off x="5848285" y="1780135"/>
                <a:ext cx="1375560" cy="1258560"/>
                <a:chOff x="6160510" y="1780135"/>
                <a:chExt cx="1375560" cy="1258560"/>
              </a:xfrm>
            </p:grpSpPr>
            <p:sp>
              <p:nvSpPr>
                <p:cNvPr id="644" name="Google Shape;644;p26"/>
                <p:cNvSpPr/>
                <p:nvPr/>
              </p:nvSpPr>
              <p:spPr>
                <a:xfrm>
                  <a:off x="6503590" y="2485375"/>
                  <a:ext cx="18360" cy="65520"/>
                </a:xfrm>
                <a:custGeom>
                  <a:rect b="b" l="l" r="r" t="t"/>
                  <a:pathLst>
                    <a:path extrusionOk="0" h="182" w="51">
                      <a:moveTo>
                        <a:pt x="15" y="85"/>
                      </a:moveTo>
                      <a:cubicBezTo>
                        <a:pt x="15" y="57"/>
                        <a:pt x="18" y="29"/>
                        <a:pt x="19" y="1"/>
                      </a:cubicBezTo>
                      <a:cubicBezTo>
                        <a:pt x="19" y="0"/>
                        <a:pt x="16" y="-1"/>
                        <a:pt x="16" y="1"/>
                      </a:cubicBezTo>
                      <a:cubicBezTo>
                        <a:pt x="7" y="51"/>
                        <a:pt x="-26" y="159"/>
                        <a:pt x="44" y="182"/>
                      </a:cubicBezTo>
                      <a:cubicBezTo>
                        <a:pt x="50" y="185"/>
                        <a:pt x="54" y="177"/>
                        <a:pt x="50" y="173"/>
                      </a:cubicBezTo>
                      <a:cubicBezTo>
                        <a:pt x="24" y="145"/>
                        <a:pt x="15" y="123"/>
                        <a:pt x="15" y="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0500" lIns="90000" spcFirstLastPara="1" rIns="90000" wrap="square" tIns="205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" name="Google Shape;645;p26"/>
                <p:cNvSpPr/>
                <p:nvPr/>
              </p:nvSpPr>
              <p:spPr>
                <a:xfrm>
                  <a:off x="6560830" y="2602735"/>
                  <a:ext cx="0" cy="360"/>
                </a:xfrm>
                <a:custGeom>
                  <a:rect b="b" l="l" r="r" t="t"/>
                  <a:pathLst>
                    <a:path extrusionOk="0" h="1" w="12000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" name="Google Shape;646;p26"/>
                <p:cNvSpPr/>
                <p:nvPr/>
              </p:nvSpPr>
              <p:spPr>
                <a:xfrm>
                  <a:off x="6669190" y="2379535"/>
                  <a:ext cx="0" cy="360"/>
                </a:xfrm>
                <a:custGeom>
                  <a:rect b="b" l="l" r="r" t="t"/>
                  <a:pathLst>
                    <a:path extrusionOk="0" h="1" w="12000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7" name="Google Shape;647;p26"/>
                <p:cNvSpPr/>
                <p:nvPr/>
              </p:nvSpPr>
              <p:spPr>
                <a:xfrm>
                  <a:off x="6699430" y="2424895"/>
                  <a:ext cx="720" cy="360"/>
                </a:xfrm>
                <a:custGeom>
                  <a:rect b="b" l="l" r="r" t="t"/>
                  <a:pathLst>
                    <a:path extrusionOk="0" h="1" w="2">
                      <a:moveTo>
                        <a:pt x="0" y="1"/>
                      </a:moveTo>
                      <a:lnTo>
                        <a:pt x="0" y="0"/>
                      </a:ln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" name="Google Shape;648;p26"/>
                <p:cNvSpPr/>
                <p:nvPr/>
              </p:nvSpPr>
              <p:spPr>
                <a:xfrm>
                  <a:off x="6271030" y="2536495"/>
                  <a:ext cx="1800" cy="5760"/>
                </a:xfrm>
                <a:custGeom>
                  <a:rect b="b" l="l" r="r" t="t"/>
                  <a:pathLst>
                    <a:path extrusionOk="0" h="16" w="5">
                      <a:moveTo>
                        <a:pt x="1" y="6"/>
                      </a:moveTo>
                      <a:cubicBezTo>
                        <a:pt x="2" y="4"/>
                        <a:pt x="3" y="2"/>
                        <a:pt x="5" y="0"/>
                      </a:cubicBezTo>
                      <a:cubicBezTo>
                        <a:pt x="3" y="5"/>
                        <a:pt x="1" y="10"/>
                        <a:pt x="0" y="16"/>
                      </a:cubicBezTo>
                      <a:cubicBezTo>
                        <a:pt x="0" y="13"/>
                        <a:pt x="1" y="9"/>
                        <a:pt x="1" y="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" name="Google Shape;649;p26"/>
                <p:cNvSpPr/>
                <p:nvPr/>
              </p:nvSpPr>
              <p:spPr>
                <a:xfrm>
                  <a:off x="6466150" y="2838895"/>
                  <a:ext cx="360" cy="720"/>
                </a:xfrm>
                <a:custGeom>
                  <a:rect b="b" l="l" r="r" t="t"/>
                  <a:pathLst>
                    <a:path extrusionOk="0" h="2" w="1">
                      <a:moveTo>
                        <a:pt x="1" y="2"/>
                      </a:moveTo>
                      <a:cubicBezTo>
                        <a:pt x="1" y="2"/>
                        <a:pt x="0" y="1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" name="Google Shape;650;p26"/>
                <p:cNvSpPr/>
                <p:nvPr/>
              </p:nvSpPr>
              <p:spPr>
                <a:xfrm>
                  <a:off x="6277870" y="2652415"/>
                  <a:ext cx="360" cy="360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0" y="1"/>
                      </a:lnTo>
                      <a:lnTo>
                        <a:pt x="0" y="0"/>
                      </a:ln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" name="Google Shape;651;p26"/>
                <p:cNvSpPr/>
                <p:nvPr/>
              </p:nvSpPr>
              <p:spPr>
                <a:xfrm>
                  <a:off x="6262390" y="2663215"/>
                  <a:ext cx="1440" cy="1080"/>
                </a:xfrm>
                <a:custGeom>
                  <a:rect b="b" l="l" r="r" t="t"/>
                  <a:pathLst>
                    <a:path extrusionOk="0" h="3" w="4">
                      <a:moveTo>
                        <a:pt x="3" y="0"/>
                      </a:moveTo>
                      <a:lnTo>
                        <a:pt x="4" y="0"/>
                      </a:lnTo>
                      <a:cubicBezTo>
                        <a:pt x="2" y="1"/>
                        <a:pt x="1" y="2"/>
                        <a:pt x="0" y="3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" name="Google Shape;652;p26"/>
                <p:cNvSpPr/>
                <p:nvPr/>
              </p:nvSpPr>
              <p:spPr>
                <a:xfrm>
                  <a:off x="6433030" y="1780135"/>
                  <a:ext cx="73080" cy="37080"/>
                </a:xfrm>
                <a:custGeom>
                  <a:rect b="b" l="l" r="r" t="t"/>
                  <a:pathLst>
                    <a:path extrusionOk="0" h="103" w="203">
                      <a:moveTo>
                        <a:pt x="201" y="6"/>
                      </a:moveTo>
                      <a:cubicBezTo>
                        <a:pt x="205" y="5"/>
                        <a:pt x="203" y="-1"/>
                        <a:pt x="199" y="0"/>
                      </a:cubicBezTo>
                      <a:cubicBezTo>
                        <a:pt x="131" y="15"/>
                        <a:pt x="44" y="39"/>
                        <a:pt x="1" y="99"/>
                      </a:cubicBezTo>
                      <a:cubicBezTo>
                        <a:pt x="0" y="101"/>
                        <a:pt x="3" y="104"/>
                        <a:pt x="5" y="102"/>
                      </a:cubicBezTo>
                      <a:cubicBezTo>
                        <a:pt x="51" y="42"/>
                        <a:pt x="134" y="30"/>
                        <a:pt x="201" y="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" name="Google Shape;653;p26"/>
                <p:cNvSpPr/>
                <p:nvPr/>
              </p:nvSpPr>
              <p:spPr>
                <a:xfrm>
                  <a:off x="6476590" y="1791295"/>
                  <a:ext cx="20880" cy="11880"/>
                </a:xfrm>
                <a:custGeom>
                  <a:rect b="b" l="l" r="r" t="t"/>
                  <a:pathLst>
                    <a:path extrusionOk="0" h="33" w="58">
                      <a:moveTo>
                        <a:pt x="56" y="0"/>
                      </a:moveTo>
                      <a:cubicBezTo>
                        <a:pt x="37" y="9"/>
                        <a:pt x="19" y="20"/>
                        <a:pt x="1" y="32"/>
                      </a:cubicBezTo>
                      <a:cubicBezTo>
                        <a:pt x="0" y="32"/>
                        <a:pt x="1" y="34"/>
                        <a:pt x="2" y="33"/>
                      </a:cubicBezTo>
                      <a:cubicBezTo>
                        <a:pt x="20" y="22"/>
                        <a:pt x="39" y="12"/>
                        <a:pt x="58" y="2"/>
                      </a:cubicBezTo>
                      <a:cubicBezTo>
                        <a:pt x="60" y="1"/>
                        <a:pt x="58" y="-1"/>
                        <a:pt x="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" name="Google Shape;654;p26"/>
                <p:cNvSpPr/>
                <p:nvPr/>
              </p:nvSpPr>
              <p:spPr>
                <a:xfrm>
                  <a:off x="6436630" y="1808935"/>
                  <a:ext cx="78120" cy="35280"/>
                </a:xfrm>
                <a:custGeom>
                  <a:rect b="b" l="l" r="r" t="t"/>
                  <a:pathLst>
                    <a:path extrusionOk="0" h="98" w="217">
                      <a:moveTo>
                        <a:pt x="214" y="0"/>
                      </a:moveTo>
                      <a:cubicBezTo>
                        <a:pt x="138" y="19"/>
                        <a:pt x="66" y="47"/>
                        <a:pt x="2" y="93"/>
                      </a:cubicBezTo>
                      <a:cubicBezTo>
                        <a:pt x="-1" y="95"/>
                        <a:pt x="1" y="100"/>
                        <a:pt x="5" y="98"/>
                      </a:cubicBezTo>
                      <a:cubicBezTo>
                        <a:pt x="70" y="56"/>
                        <a:pt x="142" y="31"/>
                        <a:pt x="215" y="6"/>
                      </a:cubicBezTo>
                      <a:cubicBezTo>
                        <a:pt x="219" y="5"/>
                        <a:pt x="218" y="-1"/>
                        <a:pt x="2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5" name="Google Shape;655;p26"/>
                <p:cNvSpPr/>
                <p:nvPr/>
              </p:nvSpPr>
              <p:spPr>
                <a:xfrm>
                  <a:off x="6443830" y="1814335"/>
                  <a:ext cx="82800" cy="36000"/>
                </a:xfrm>
                <a:custGeom>
                  <a:rect b="b" l="l" r="r" t="t"/>
                  <a:pathLst>
                    <a:path extrusionOk="0" h="100" w="230">
                      <a:moveTo>
                        <a:pt x="93" y="65"/>
                      </a:moveTo>
                      <a:cubicBezTo>
                        <a:pt x="139" y="47"/>
                        <a:pt x="185" y="32"/>
                        <a:pt x="228" y="9"/>
                      </a:cubicBezTo>
                      <a:cubicBezTo>
                        <a:pt x="233" y="7"/>
                        <a:pt x="230" y="-2"/>
                        <a:pt x="225" y="0"/>
                      </a:cubicBezTo>
                      <a:cubicBezTo>
                        <a:pt x="188" y="16"/>
                        <a:pt x="150" y="29"/>
                        <a:pt x="113" y="44"/>
                      </a:cubicBezTo>
                      <a:cubicBezTo>
                        <a:pt x="94" y="52"/>
                        <a:pt x="75" y="60"/>
                        <a:pt x="58" y="70"/>
                      </a:cubicBezTo>
                      <a:cubicBezTo>
                        <a:pt x="40" y="81"/>
                        <a:pt x="26" y="97"/>
                        <a:pt x="3" y="95"/>
                      </a:cubicBezTo>
                      <a:cubicBezTo>
                        <a:pt x="0" y="95"/>
                        <a:pt x="-1" y="99"/>
                        <a:pt x="2" y="99"/>
                      </a:cubicBezTo>
                      <a:cubicBezTo>
                        <a:pt x="34" y="106"/>
                        <a:pt x="65" y="77"/>
                        <a:pt x="94" y="65"/>
                      </a:cubicBezTo>
                      <a:lnTo>
                        <a:pt x="93" y="6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6" name="Google Shape;656;p26"/>
                <p:cNvSpPr/>
                <p:nvPr/>
              </p:nvSpPr>
              <p:spPr>
                <a:xfrm>
                  <a:off x="6447430" y="1828015"/>
                  <a:ext cx="73800" cy="35280"/>
                </a:xfrm>
                <a:custGeom>
                  <a:rect b="b" l="l" r="r" t="t"/>
                  <a:pathLst>
                    <a:path extrusionOk="0" h="98" w="205">
                      <a:moveTo>
                        <a:pt x="199" y="0"/>
                      </a:moveTo>
                      <a:cubicBezTo>
                        <a:pt x="133" y="29"/>
                        <a:pt x="70" y="67"/>
                        <a:pt x="2" y="93"/>
                      </a:cubicBezTo>
                      <a:cubicBezTo>
                        <a:pt x="-1" y="94"/>
                        <a:pt x="0" y="99"/>
                        <a:pt x="3" y="98"/>
                      </a:cubicBezTo>
                      <a:cubicBezTo>
                        <a:pt x="74" y="81"/>
                        <a:pt x="138" y="39"/>
                        <a:pt x="203" y="7"/>
                      </a:cubicBezTo>
                      <a:cubicBezTo>
                        <a:pt x="208" y="5"/>
                        <a:pt x="204" y="-2"/>
                        <a:pt x="1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" name="Google Shape;657;p26"/>
                <p:cNvSpPr/>
                <p:nvPr/>
              </p:nvSpPr>
              <p:spPr>
                <a:xfrm>
                  <a:off x="6461110" y="1840615"/>
                  <a:ext cx="111240" cy="46440"/>
                </a:xfrm>
                <a:custGeom>
                  <a:rect b="b" l="l" r="r" t="t"/>
                  <a:pathLst>
                    <a:path extrusionOk="0" h="129" w="309">
                      <a:moveTo>
                        <a:pt x="307" y="9"/>
                      </a:moveTo>
                      <a:cubicBezTo>
                        <a:pt x="311" y="7"/>
                        <a:pt x="309" y="-1"/>
                        <a:pt x="304" y="0"/>
                      </a:cubicBezTo>
                      <a:cubicBezTo>
                        <a:pt x="250" y="4"/>
                        <a:pt x="196" y="28"/>
                        <a:pt x="146" y="48"/>
                      </a:cubicBezTo>
                      <a:cubicBezTo>
                        <a:pt x="96" y="68"/>
                        <a:pt x="47" y="93"/>
                        <a:pt x="2" y="124"/>
                      </a:cubicBezTo>
                      <a:cubicBezTo>
                        <a:pt x="-1" y="126"/>
                        <a:pt x="1" y="130"/>
                        <a:pt x="4" y="128"/>
                      </a:cubicBezTo>
                      <a:cubicBezTo>
                        <a:pt x="54" y="98"/>
                        <a:pt x="107" y="76"/>
                        <a:pt x="162" y="57"/>
                      </a:cubicBezTo>
                      <a:cubicBezTo>
                        <a:pt x="209" y="41"/>
                        <a:pt x="262" y="32"/>
                        <a:pt x="307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425" lIns="90000" spcFirstLastPara="1" rIns="90000" wrap="square" tIns="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" name="Google Shape;658;p26"/>
                <p:cNvSpPr/>
                <p:nvPr/>
              </p:nvSpPr>
              <p:spPr>
                <a:xfrm>
                  <a:off x="6465430" y="1870495"/>
                  <a:ext cx="81360" cy="39600"/>
                </a:xfrm>
                <a:custGeom>
                  <a:rect b="b" l="l" r="r" t="t"/>
                  <a:pathLst>
                    <a:path extrusionOk="0" h="110" w="226">
                      <a:moveTo>
                        <a:pt x="220" y="1"/>
                      </a:moveTo>
                      <a:cubicBezTo>
                        <a:pt x="146" y="32"/>
                        <a:pt x="69" y="60"/>
                        <a:pt x="2" y="103"/>
                      </a:cubicBezTo>
                      <a:cubicBezTo>
                        <a:pt x="-2" y="106"/>
                        <a:pt x="1" y="112"/>
                        <a:pt x="5" y="109"/>
                      </a:cubicBezTo>
                      <a:cubicBezTo>
                        <a:pt x="76" y="71"/>
                        <a:pt x="152" y="44"/>
                        <a:pt x="224" y="8"/>
                      </a:cubicBezTo>
                      <a:cubicBezTo>
                        <a:pt x="229" y="6"/>
                        <a:pt x="225" y="-2"/>
                        <a:pt x="2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9" name="Google Shape;659;p26"/>
                <p:cNvSpPr/>
                <p:nvPr/>
              </p:nvSpPr>
              <p:spPr>
                <a:xfrm>
                  <a:off x="6489190" y="1882375"/>
                  <a:ext cx="66600" cy="40320"/>
                </a:xfrm>
                <a:custGeom>
                  <a:rect b="b" l="l" r="r" t="t"/>
                  <a:pathLst>
                    <a:path extrusionOk="0" h="112" w="185">
                      <a:moveTo>
                        <a:pt x="181" y="1"/>
                      </a:moveTo>
                      <a:cubicBezTo>
                        <a:pt x="119" y="34"/>
                        <a:pt x="56" y="63"/>
                        <a:pt x="1" y="108"/>
                      </a:cubicBezTo>
                      <a:cubicBezTo>
                        <a:pt x="-2" y="110"/>
                        <a:pt x="2" y="114"/>
                        <a:pt x="4" y="112"/>
                      </a:cubicBezTo>
                      <a:cubicBezTo>
                        <a:pt x="61" y="71"/>
                        <a:pt x="123" y="40"/>
                        <a:pt x="184" y="5"/>
                      </a:cubicBezTo>
                      <a:cubicBezTo>
                        <a:pt x="187" y="4"/>
                        <a:pt x="184" y="-1"/>
                        <a:pt x="1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" name="Google Shape;660;p26"/>
                <p:cNvSpPr/>
                <p:nvPr/>
              </p:nvSpPr>
              <p:spPr>
                <a:xfrm>
                  <a:off x="6483790" y="1896055"/>
                  <a:ext cx="81000" cy="41400"/>
                </a:xfrm>
                <a:custGeom>
                  <a:rect b="b" l="l" r="r" t="t"/>
                  <a:pathLst>
                    <a:path extrusionOk="0" h="115" w="225">
                      <a:moveTo>
                        <a:pt x="223" y="8"/>
                      </a:moveTo>
                      <a:cubicBezTo>
                        <a:pt x="227" y="6"/>
                        <a:pt x="226" y="-2"/>
                        <a:pt x="221" y="0"/>
                      </a:cubicBezTo>
                      <a:cubicBezTo>
                        <a:pt x="181" y="13"/>
                        <a:pt x="144" y="30"/>
                        <a:pt x="107" y="50"/>
                      </a:cubicBezTo>
                      <a:cubicBezTo>
                        <a:pt x="75" y="68"/>
                        <a:pt x="39" y="105"/>
                        <a:pt x="3" y="111"/>
                      </a:cubicBezTo>
                      <a:cubicBezTo>
                        <a:pt x="0" y="111"/>
                        <a:pt x="0" y="116"/>
                        <a:pt x="3" y="115"/>
                      </a:cubicBezTo>
                      <a:cubicBezTo>
                        <a:pt x="31" y="112"/>
                        <a:pt x="52" y="91"/>
                        <a:pt x="76" y="77"/>
                      </a:cubicBezTo>
                      <a:cubicBezTo>
                        <a:pt x="122" y="50"/>
                        <a:pt x="172" y="26"/>
                        <a:pt x="223" y="7"/>
                      </a:cubicBezTo>
                      <a:lnTo>
                        <a:pt x="223" y="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" name="Google Shape;661;p26"/>
                <p:cNvSpPr/>
                <p:nvPr/>
              </p:nvSpPr>
              <p:spPr>
                <a:xfrm>
                  <a:off x="6488110" y="1905775"/>
                  <a:ext cx="87120" cy="40680"/>
                </a:xfrm>
                <a:custGeom>
                  <a:rect b="b" l="l" r="r" t="t"/>
                  <a:pathLst>
                    <a:path extrusionOk="0" h="113" w="242">
                      <a:moveTo>
                        <a:pt x="238" y="0"/>
                      </a:moveTo>
                      <a:cubicBezTo>
                        <a:pt x="158" y="31"/>
                        <a:pt x="74" y="59"/>
                        <a:pt x="2" y="108"/>
                      </a:cubicBezTo>
                      <a:cubicBezTo>
                        <a:pt x="-1" y="110"/>
                        <a:pt x="2" y="115"/>
                        <a:pt x="5" y="113"/>
                      </a:cubicBezTo>
                      <a:cubicBezTo>
                        <a:pt x="80" y="71"/>
                        <a:pt x="162" y="44"/>
                        <a:pt x="241" y="7"/>
                      </a:cubicBezTo>
                      <a:cubicBezTo>
                        <a:pt x="244" y="5"/>
                        <a:pt x="242" y="-1"/>
                        <a:pt x="2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" name="Google Shape;662;p26"/>
                <p:cNvSpPr/>
                <p:nvPr/>
              </p:nvSpPr>
              <p:spPr>
                <a:xfrm>
                  <a:off x="6496750" y="1924495"/>
                  <a:ext cx="100080" cy="37080"/>
                </a:xfrm>
                <a:custGeom>
                  <a:rect b="b" l="l" r="r" t="t"/>
                  <a:pathLst>
                    <a:path extrusionOk="0" h="103" w="278">
                      <a:moveTo>
                        <a:pt x="272" y="0"/>
                      </a:moveTo>
                      <a:cubicBezTo>
                        <a:pt x="181" y="24"/>
                        <a:pt x="84" y="49"/>
                        <a:pt x="2" y="96"/>
                      </a:cubicBezTo>
                      <a:cubicBezTo>
                        <a:pt x="-2" y="99"/>
                        <a:pt x="1" y="105"/>
                        <a:pt x="6" y="103"/>
                      </a:cubicBezTo>
                      <a:cubicBezTo>
                        <a:pt x="93" y="63"/>
                        <a:pt x="188" y="47"/>
                        <a:pt x="276" y="9"/>
                      </a:cubicBezTo>
                      <a:cubicBezTo>
                        <a:pt x="281" y="7"/>
                        <a:pt x="277" y="-1"/>
                        <a:pt x="2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" name="Google Shape;663;p26"/>
                <p:cNvSpPr/>
                <p:nvPr/>
              </p:nvSpPr>
              <p:spPr>
                <a:xfrm>
                  <a:off x="6472990" y="2602015"/>
                  <a:ext cx="29520" cy="69840"/>
                </a:xfrm>
                <a:custGeom>
                  <a:rect b="b" l="l" r="r" t="t"/>
                  <a:pathLst>
                    <a:path extrusionOk="0" h="194" w="82">
                      <a:moveTo>
                        <a:pt x="77" y="1"/>
                      </a:moveTo>
                      <a:cubicBezTo>
                        <a:pt x="34" y="56"/>
                        <a:pt x="13" y="122"/>
                        <a:pt x="0" y="189"/>
                      </a:cubicBezTo>
                      <a:cubicBezTo>
                        <a:pt x="-1" y="194"/>
                        <a:pt x="7" y="196"/>
                        <a:pt x="8" y="192"/>
                      </a:cubicBezTo>
                      <a:cubicBezTo>
                        <a:pt x="25" y="126"/>
                        <a:pt x="41" y="61"/>
                        <a:pt x="82" y="5"/>
                      </a:cubicBezTo>
                      <a:cubicBezTo>
                        <a:pt x="84" y="2"/>
                        <a:pt x="79" y="-1"/>
                        <a:pt x="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4825" lIns="90000" spcFirstLastPara="1" rIns="90000" wrap="square" tIns="248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4" name="Google Shape;664;p26"/>
                <p:cNvSpPr/>
                <p:nvPr/>
              </p:nvSpPr>
              <p:spPr>
                <a:xfrm>
                  <a:off x="6466870" y="2635495"/>
                  <a:ext cx="10800" cy="29880"/>
                </a:xfrm>
                <a:custGeom>
                  <a:rect b="b" l="l" r="r" t="t"/>
                  <a:pathLst>
                    <a:path extrusionOk="0" h="83" w="30">
                      <a:moveTo>
                        <a:pt x="26" y="1"/>
                      </a:moveTo>
                      <a:cubicBezTo>
                        <a:pt x="16" y="27"/>
                        <a:pt x="9" y="54"/>
                        <a:pt x="1" y="80"/>
                      </a:cubicBezTo>
                      <a:cubicBezTo>
                        <a:pt x="0" y="83"/>
                        <a:pt x="4" y="84"/>
                        <a:pt x="5" y="81"/>
                      </a:cubicBezTo>
                      <a:cubicBezTo>
                        <a:pt x="15" y="55"/>
                        <a:pt x="20" y="28"/>
                        <a:pt x="30" y="3"/>
                      </a:cubicBezTo>
                      <a:cubicBezTo>
                        <a:pt x="31" y="0"/>
                        <a:pt x="28" y="-1"/>
                        <a:pt x="27" y="1"/>
                      </a:cubicBezTo>
                      <a:lnTo>
                        <a:pt x="2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5" name="Google Shape;665;p26"/>
                <p:cNvSpPr/>
                <p:nvPr/>
              </p:nvSpPr>
              <p:spPr>
                <a:xfrm>
                  <a:off x="6306310" y="2299615"/>
                  <a:ext cx="201600" cy="294120"/>
                </a:xfrm>
                <a:custGeom>
                  <a:rect b="b" l="l" r="r" t="t"/>
                  <a:pathLst>
                    <a:path extrusionOk="0" h="817" w="560">
                      <a:moveTo>
                        <a:pt x="372" y="172"/>
                      </a:moveTo>
                      <a:cubicBezTo>
                        <a:pt x="430" y="114"/>
                        <a:pt x="495" y="63"/>
                        <a:pt x="559" y="10"/>
                      </a:cubicBezTo>
                      <a:cubicBezTo>
                        <a:pt x="564" y="5"/>
                        <a:pt x="558" y="-3"/>
                        <a:pt x="552" y="1"/>
                      </a:cubicBezTo>
                      <a:cubicBezTo>
                        <a:pt x="407" y="87"/>
                        <a:pt x="289" y="216"/>
                        <a:pt x="187" y="348"/>
                      </a:cubicBezTo>
                      <a:cubicBezTo>
                        <a:pt x="131" y="420"/>
                        <a:pt x="96" y="500"/>
                        <a:pt x="65" y="585"/>
                      </a:cubicBezTo>
                      <a:cubicBezTo>
                        <a:pt x="51" y="625"/>
                        <a:pt x="39" y="666"/>
                        <a:pt x="25" y="706"/>
                      </a:cubicBezTo>
                      <a:cubicBezTo>
                        <a:pt x="12" y="742"/>
                        <a:pt x="0" y="777"/>
                        <a:pt x="0" y="816"/>
                      </a:cubicBezTo>
                      <a:cubicBezTo>
                        <a:pt x="0" y="818"/>
                        <a:pt x="3" y="818"/>
                        <a:pt x="3" y="816"/>
                      </a:cubicBezTo>
                      <a:cubicBezTo>
                        <a:pt x="6" y="775"/>
                        <a:pt x="24" y="737"/>
                        <a:pt x="40" y="701"/>
                      </a:cubicBezTo>
                      <a:cubicBezTo>
                        <a:pt x="56" y="665"/>
                        <a:pt x="68" y="626"/>
                        <a:pt x="83" y="590"/>
                      </a:cubicBezTo>
                      <a:cubicBezTo>
                        <a:pt x="117" y="504"/>
                        <a:pt x="155" y="425"/>
                        <a:pt x="213" y="353"/>
                      </a:cubicBezTo>
                      <a:cubicBezTo>
                        <a:pt x="263" y="290"/>
                        <a:pt x="315" y="229"/>
                        <a:pt x="372" y="1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6" name="Google Shape;666;p26"/>
                <p:cNvSpPr/>
                <p:nvPr/>
              </p:nvSpPr>
              <p:spPr>
                <a:xfrm>
                  <a:off x="6439150" y="2303935"/>
                  <a:ext cx="84600" cy="74520"/>
                </a:xfrm>
                <a:custGeom>
                  <a:rect b="b" l="l" r="r" t="t"/>
                  <a:pathLst>
                    <a:path extrusionOk="0" h="207" w="235">
                      <a:moveTo>
                        <a:pt x="230" y="1"/>
                      </a:moveTo>
                      <a:cubicBezTo>
                        <a:pt x="146" y="59"/>
                        <a:pt x="68" y="126"/>
                        <a:pt x="1" y="203"/>
                      </a:cubicBezTo>
                      <a:cubicBezTo>
                        <a:pt x="-1" y="205"/>
                        <a:pt x="2" y="208"/>
                        <a:pt x="4" y="206"/>
                      </a:cubicBezTo>
                      <a:cubicBezTo>
                        <a:pt x="77" y="135"/>
                        <a:pt x="158" y="74"/>
                        <a:pt x="234" y="7"/>
                      </a:cubicBezTo>
                      <a:cubicBezTo>
                        <a:pt x="238" y="4"/>
                        <a:pt x="233" y="-2"/>
                        <a:pt x="2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9500" lIns="90000" spcFirstLastPara="1" rIns="90000" wrap="square" tIns="295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7" name="Google Shape;667;p26"/>
                <p:cNvSpPr/>
                <p:nvPr/>
              </p:nvSpPr>
              <p:spPr>
                <a:xfrm>
                  <a:off x="6409270" y="2370175"/>
                  <a:ext cx="54720" cy="50400"/>
                </a:xfrm>
                <a:custGeom>
                  <a:rect b="b" l="l" r="r" t="t"/>
                  <a:pathLst>
                    <a:path extrusionOk="0" h="140" w="152">
                      <a:moveTo>
                        <a:pt x="145" y="1"/>
                      </a:moveTo>
                      <a:cubicBezTo>
                        <a:pt x="95" y="45"/>
                        <a:pt x="39" y="81"/>
                        <a:pt x="1" y="137"/>
                      </a:cubicBezTo>
                      <a:cubicBezTo>
                        <a:pt x="-1" y="139"/>
                        <a:pt x="3" y="141"/>
                        <a:pt x="5" y="139"/>
                      </a:cubicBezTo>
                      <a:cubicBezTo>
                        <a:pt x="46" y="87"/>
                        <a:pt x="103" y="52"/>
                        <a:pt x="151" y="7"/>
                      </a:cubicBezTo>
                      <a:cubicBezTo>
                        <a:pt x="154" y="3"/>
                        <a:pt x="149" y="-1"/>
                        <a:pt x="1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5400" lIns="90000" spcFirstLastPara="1" rIns="90000" wrap="square" tIns="5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8" name="Google Shape;668;p26"/>
                <p:cNvSpPr/>
                <p:nvPr/>
              </p:nvSpPr>
              <p:spPr>
                <a:xfrm>
                  <a:off x="6424030" y="2374855"/>
                  <a:ext cx="47520" cy="39960"/>
                </a:xfrm>
                <a:custGeom>
                  <a:rect b="b" l="l" r="r" t="t"/>
                  <a:pathLst>
                    <a:path extrusionOk="0" h="111" w="132">
                      <a:moveTo>
                        <a:pt x="127" y="1"/>
                      </a:moveTo>
                      <a:cubicBezTo>
                        <a:pt x="82" y="33"/>
                        <a:pt x="39" y="66"/>
                        <a:pt x="1" y="107"/>
                      </a:cubicBezTo>
                      <a:cubicBezTo>
                        <a:pt x="-1" y="109"/>
                        <a:pt x="2" y="112"/>
                        <a:pt x="4" y="110"/>
                      </a:cubicBezTo>
                      <a:cubicBezTo>
                        <a:pt x="43" y="71"/>
                        <a:pt x="88" y="40"/>
                        <a:pt x="131" y="6"/>
                      </a:cubicBezTo>
                      <a:cubicBezTo>
                        <a:pt x="134" y="4"/>
                        <a:pt x="130" y="-1"/>
                        <a:pt x="1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" name="Google Shape;669;p26"/>
                <p:cNvSpPr/>
                <p:nvPr/>
              </p:nvSpPr>
              <p:spPr>
                <a:xfrm>
                  <a:off x="6354190" y="2451535"/>
                  <a:ext cx="75960" cy="131400"/>
                </a:xfrm>
                <a:custGeom>
                  <a:rect b="b" l="l" r="r" t="t"/>
                  <a:pathLst>
                    <a:path extrusionOk="0" h="365" w="211">
                      <a:moveTo>
                        <a:pt x="202" y="1"/>
                      </a:moveTo>
                      <a:cubicBezTo>
                        <a:pt x="109" y="101"/>
                        <a:pt x="12" y="222"/>
                        <a:pt x="0" y="363"/>
                      </a:cubicBezTo>
                      <a:cubicBezTo>
                        <a:pt x="-1" y="366"/>
                        <a:pt x="4" y="366"/>
                        <a:pt x="5" y="363"/>
                      </a:cubicBezTo>
                      <a:cubicBezTo>
                        <a:pt x="28" y="222"/>
                        <a:pt x="132" y="121"/>
                        <a:pt x="211" y="8"/>
                      </a:cubicBezTo>
                      <a:cubicBezTo>
                        <a:pt x="214" y="3"/>
                        <a:pt x="206" y="-3"/>
                        <a:pt x="2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" name="Google Shape;670;p26"/>
                <p:cNvSpPr/>
                <p:nvPr/>
              </p:nvSpPr>
              <p:spPr>
                <a:xfrm>
                  <a:off x="6394510" y="2466655"/>
                  <a:ext cx="36360" cy="59040"/>
                </a:xfrm>
                <a:custGeom>
                  <a:rect b="b" l="l" r="r" t="t"/>
                  <a:pathLst>
                    <a:path extrusionOk="0" h="164" w="101">
                      <a:moveTo>
                        <a:pt x="97" y="2"/>
                      </a:moveTo>
                      <a:cubicBezTo>
                        <a:pt x="55" y="48"/>
                        <a:pt x="28" y="104"/>
                        <a:pt x="1" y="160"/>
                      </a:cubicBezTo>
                      <a:cubicBezTo>
                        <a:pt x="0" y="163"/>
                        <a:pt x="4" y="166"/>
                        <a:pt x="6" y="162"/>
                      </a:cubicBezTo>
                      <a:cubicBezTo>
                        <a:pt x="35" y="108"/>
                        <a:pt x="61" y="52"/>
                        <a:pt x="101" y="5"/>
                      </a:cubicBezTo>
                      <a:cubicBezTo>
                        <a:pt x="103" y="3"/>
                        <a:pt x="99" y="-1"/>
                        <a:pt x="97" y="1"/>
                      </a:cubicBezTo>
                      <a:lnTo>
                        <a:pt x="97" y="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4025" lIns="90000" spcFirstLastPara="1" rIns="90000" wrap="square" tIns="140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" name="Google Shape;671;p26"/>
                <p:cNvSpPr/>
                <p:nvPr/>
              </p:nvSpPr>
              <p:spPr>
                <a:xfrm>
                  <a:off x="6355990" y="2454775"/>
                  <a:ext cx="45000" cy="76680"/>
                </a:xfrm>
                <a:custGeom>
                  <a:rect b="b" l="l" r="r" t="t"/>
                  <a:pathLst>
                    <a:path extrusionOk="0" h="213" w="125">
                      <a:moveTo>
                        <a:pt x="119" y="1"/>
                      </a:moveTo>
                      <a:cubicBezTo>
                        <a:pt x="69" y="64"/>
                        <a:pt x="30" y="135"/>
                        <a:pt x="0" y="210"/>
                      </a:cubicBezTo>
                      <a:cubicBezTo>
                        <a:pt x="-1" y="213"/>
                        <a:pt x="4" y="215"/>
                        <a:pt x="5" y="212"/>
                      </a:cubicBezTo>
                      <a:cubicBezTo>
                        <a:pt x="37" y="138"/>
                        <a:pt x="78" y="70"/>
                        <a:pt x="125" y="5"/>
                      </a:cubicBezTo>
                      <a:cubicBezTo>
                        <a:pt x="127" y="2"/>
                        <a:pt x="122" y="-2"/>
                        <a:pt x="1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1675" lIns="90000" spcFirstLastPara="1" rIns="90000" wrap="square" tIns="316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" name="Google Shape;672;p26"/>
                <p:cNvSpPr/>
                <p:nvPr/>
              </p:nvSpPr>
              <p:spPr>
                <a:xfrm>
                  <a:off x="6360670" y="2435335"/>
                  <a:ext cx="43920" cy="59040"/>
                </a:xfrm>
                <a:custGeom>
                  <a:rect b="b" l="l" r="r" t="t"/>
                  <a:pathLst>
                    <a:path extrusionOk="0" h="164" w="122">
                      <a:moveTo>
                        <a:pt x="118" y="1"/>
                      </a:moveTo>
                      <a:cubicBezTo>
                        <a:pt x="73" y="50"/>
                        <a:pt x="31" y="101"/>
                        <a:pt x="1" y="161"/>
                      </a:cubicBezTo>
                      <a:cubicBezTo>
                        <a:pt x="0" y="163"/>
                        <a:pt x="3" y="165"/>
                        <a:pt x="4" y="163"/>
                      </a:cubicBezTo>
                      <a:cubicBezTo>
                        <a:pt x="36" y="105"/>
                        <a:pt x="79" y="55"/>
                        <a:pt x="122" y="5"/>
                      </a:cubicBezTo>
                      <a:cubicBezTo>
                        <a:pt x="124" y="2"/>
                        <a:pt x="120" y="-2"/>
                        <a:pt x="1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4025" lIns="90000" spcFirstLastPara="1" rIns="90000" wrap="square" tIns="140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3" name="Google Shape;673;p26"/>
                <p:cNvSpPr/>
                <p:nvPr/>
              </p:nvSpPr>
              <p:spPr>
                <a:xfrm>
                  <a:off x="6379750" y="2419495"/>
                  <a:ext cx="26640" cy="29520"/>
                </a:xfrm>
                <a:custGeom>
                  <a:rect b="b" l="l" r="r" t="t"/>
                  <a:pathLst>
                    <a:path extrusionOk="0" h="82" w="74">
                      <a:moveTo>
                        <a:pt x="71" y="1"/>
                      </a:moveTo>
                      <a:cubicBezTo>
                        <a:pt x="46" y="26"/>
                        <a:pt x="21" y="50"/>
                        <a:pt x="1" y="79"/>
                      </a:cubicBezTo>
                      <a:cubicBezTo>
                        <a:pt x="-1" y="81"/>
                        <a:pt x="3" y="83"/>
                        <a:pt x="5" y="81"/>
                      </a:cubicBezTo>
                      <a:cubicBezTo>
                        <a:pt x="25" y="53"/>
                        <a:pt x="50" y="29"/>
                        <a:pt x="74" y="4"/>
                      </a:cubicBezTo>
                      <a:cubicBezTo>
                        <a:pt x="76" y="2"/>
                        <a:pt x="73" y="-1"/>
                        <a:pt x="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4" name="Google Shape;674;p26"/>
                <p:cNvSpPr/>
                <p:nvPr/>
              </p:nvSpPr>
              <p:spPr>
                <a:xfrm>
                  <a:off x="6413950" y="2269735"/>
                  <a:ext cx="117360" cy="91800"/>
                </a:xfrm>
                <a:custGeom>
                  <a:rect b="b" l="l" r="r" t="t"/>
                  <a:pathLst>
                    <a:path extrusionOk="0" h="255" w="326">
                      <a:moveTo>
                        <a:pt x="5" y="254"/>
                      </a:moveTo>
                      <a:cubicBezTo>
                        <a:pt x="104" y="160"/>
                        <a:pt x="210" y="78"/>
                        <a:pt x="325" y="5"/>
                      </a:cubicBezTo>
                      <a:cubicBezTo>
                        <a:pt x="328" y="3"/>
                        <a:pt x="325" y="-1"/>
                        <a:pt x="323" y="0"/>
                      </a:cubicBezTo>
                      <a:cubicBezTo>
                        <a:pt x="203" y="63"/>
                        <a:pt x="97" y="155"/>
                        <a:pt x="1" y="250"/>
                      </a:cubicBezTo>
                      <a:cubicBezTo>
                        <a:pt x="-2" y="252"/>
                        <a:pt x="2" y="257"/>
                        <a:pt x="5" y="25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" name="Google Shape;675;p26"/>
                <p:cNvSpPr/>
                <p:nvPr/>
              </p:nvSpPr>
              <p:spPr>
                <a:xfrm>
                  <a:off x="6523750" y="2267215"/>
                  <a:ext cx="33120" cy="17280"/>
                </a:xfrm>
                <a:custGeom>
                  <a:rect b="b" l="l" r="r" t="t"/>
                  <a:pathLst>
                    <a:path extrusionOk="0" h="48" w="92">
                      <a:moveTo>
                        <a:pt x="3" y="48"/>
                      </a:moveTo>
                      <a:cubicBezTo>
                        <a:pt x="33" y="34"/>
                        <a:pt x="63" y="21"/>
                        <a:pt x="91" y="4"/>
                      </a:cubicBezTo>
                      <a:cubicBezTo>
                        <a:pt x="94" y="3"/>
                        <a:pt x="92" y="-1"/>
                        <a:pt x="89" y="0"/>
                      </a:cubicBezTo>
                      <a:cubicBezTo>
                        <a:pt x="60" y="15"/>
                        <a:pt x="30" y="29"/>
                        <a:pt x="1" y="44"/>
                      </a:cubicBezTo>
                      <a:cubicBezTo>
                        <a:pt x="-1" y="46"/>
                        <a:pt x="1" y="49"/>
                        <a:pt x="3" y="4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" name="Google Shape;676;p26"/>
                <p:cNvSpPr/>
                <p:nvPr/>
              </p:nvSpPr>
              <p:spPr>
                <a:xfrm>
                  <a:off x="6566950" y="2230135"/>
                  <a:ext cx="49320" cy="60480"/>
                </a:xfrm>
                <a:custGeom>
                  <a:rect b="b" l="l" r="r" t="t"/>
                  <a:pathLst>
                    <a:path extrusionOk="0" h="168" w="137">
                      <a:moveTo>
                        <a:pt x="2" y="168"/>
                      </a:moveTo>
                      <a:cubicBezTo>
                        <a:pt x="37" y="105"/>
                        <a:pt x="88" y="59"/>
                        <a:pt x="136" y="7"/>
                      </a:cubicBezTo>
                      <a:cubicBezTo>
                        <a:pt x="139" y="4"/>
                        <a:pt x="135" y="-1"/>
                        <a:pt x="131" y="1"/>
                      </a:cubicBezTo>
                      <a:cubicBezTo>
                        <a:pt x="70" y="34"/>
                        <a:pt x="27" y="105"/>
                        <a:pt x="0" y="167"/>
                      </a:cubicBezTo>
                      <a:cubicBezTo>
                        <a:pt x="0" y="168"/>
                        <a:pt x="2" y="169"/>
                        <a:pt x="2" y="16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5475" lIns="90000" spcFirstLastPara="1" rIns="90000" wrap="square" tIns="15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7" name="Google Shape;677;p26"/>
                <p:cNvSpPr/>
                <p:nvPr/>
              </p:nvSpPr>
              <p:spPr>
                <a:xfrm>
                  <a:off x="6905350" y="1786615"/>
                  <a:ext cx="100800" cy="12240"/>
                </a:xfrm>
                <a:custGeom>
                  <a:rect b="b" l="l" r="r" t="t"/>
                  <a:pathLst>
                    <a:path extrusionOk="0" h="34" w="280">
                      <a:moveTo>
                        <a:pt x="4" y="25"/>
                      </a:moveTo>
                      <a:cubicBezTo>
                        <a:pt x="95" y="34"/>
                        <a:pt x="182" y="9"/>
                        <a:pt x="273" y="34"/>
                      </a:cubicBezTo>
                      <a:cubicBezTo>
                        <a:pt x="279" y="35"/>
                        <a:pt x="283" y="27"/>
                        <a:pt x="278" y="24"/>
                      </a:cubicBezTo>
                      <a:cubicBezTo>
                        <a:pt x="192" y="-23"/>
                        <a:pt x="95" y="12"/>
                        <a:pt x="4" y="18"/>
                      </a:cubicBezTo>
                      <a:cubicBezTo>
                        <a:pt x="-1" y="18"/>
                        <a:pt x="-1" y="24"/>
                        <a:pt x="4" y="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" name="Google Shape;678;p26"/>
                <p:cNvSpPr/>
                <p:nvPr/>
              </p:nvSpPr>
              <p:spPr>
                <a:xfrm>
                  <a:off x="6908950" y="1802815"/>
                  <a:ext cx="75960" cy="6120"/>
                </a:xfrm>
                <a:custGeom>
                  <a:rect b="b" l="l" r="r" t="t"/>
                  <a:pathLst>
                    <a:path extrusionOk="0" h="17" w="211">
                      <a:moveTo>
                        <a:pt x="4" y="9"/>
                      </a:moveTo>
                      <a:cubicBezTo>
                        <a:pt x="-2" y="10"/>
                        <a:pt x="1" y="17"/>
                        <a:pt x="6" y="17"/>
                      </a:cubicBezTo>
                      <a:cubicBezTo>
                        <a:pt x="73" y="7"/>
                        <a:pt x="140" y="11"/>
                        <a:pt x="208" y="14"/>
                      </a:cubicBezTo>
                      <a:cubicBezTo>
                        <a:pt x="212" y="14"/>
                        <a:pt x="212" y="8"/>
                        <a:pt x="208" y="8"/>
                      </a:cubicBezTo>
                      <a:cubicBezTo>
                        <a:pt x="140" y="3"/>
                        <a:pt x="71" y="-8"/>
                        <a:pt x="4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" name="Google Shape;679;p26"/>
                <p:cNvSpPr/>
                <p:nvPr/>
              </p:nvSpPr>
              <p:spPr>
                <a:xfrm>
                  <a:off x="6899950" y="1819375"/>
                  <a:ext cx="87840" cy="6120"/>
                </a:xfrm>
                <a:custGeom>
                  <a:rect b="b" l="l" r="r" t="t"/>
                  <a:pathLst>
                    <a:path extrusionOk="0" h="17" w="244">
                      <a:moveTo>
                        <a:pt x="4" y="13"/>
                      </a:moveTo>
                      <a:cubicBezTo>
                        <a:pt x="82" y="16"/>
                        <a:pt x="160" y="15"/>
                        <a:pt x="238" y="17"/>
                      </a:cubicBezTo>
                      <a:cubicBezTo>
                        <a:pt x="245" y="17"/>
                        <a:pt x="247" y="6"/>
                        <a:pt x="240" y="5"/>
                      </a:cubicBezTo>
                      <a:cubicBezTo>
                        <a:pt x="162" y="-6"/>
                        <a:pt x="82" y="4"/>
                        <a:pt x="4" y="5"/>
                      </a:cubicBezTo>
                      <a:cubicBezTo>
                        <a:pt x="-1" y="5"/>
                        <a:pt x="-1" y="12"/>
                        <a:pt x="4" y="1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" name="Google Shape;680;p26"/>
                <p:cNvSpPr/>
                <p:nvPr/>
              </p:nvSpPr>
              <p:spPr>
                <a:xfrm>
                  <a:off x="6903190" y="1842055"/>
                  <a:ext cx="79560" cy="7560"/>
                </a:xfrm>
                <a:custGeom>
                  <a:rect b="b" l="l" r="r" t="t"/>
                  <a:pathLst>
                    <a:path extrusionOk="0" h="21" w="221">
                      <a:moveTo>
                        <a:pt x="218" y="11"/>
                      </a:moveTo>
                      <a:cubicBezTo>
                        <a:pt x="148" y="-9"/>
                        <a:pt x="75" y="6"/>
                        <a:pt x="4" y="2"/>
                      </a:cubicBezTo>
                      <a:cubicBezTo>
                        <a:pt x="0" y="2"/>
                        <a:pt x="-2" y="10"/>
                        <a:pt x="3" y="10"/>
                      </a:cubicBezTo>
                      <a:cubicBezTo>
                        <a:pt x="74" y="22"/>
                        <a:pt x="146" y="12"/>
                        <a:pt x="217" y="21"/>
                      </a:cubicBezTo>
                      <a:cubicBezTo>
                        <a:pt x="223" y="21"/>
                        <a:pt x="223" y="12"/>
                        <a:pt x="218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" name="Google Shape;681;p26"/>
                <p:cNvSpPr/>
                <p:nvPr/>
              </p:nvSpPr>
              <p:spPr>
                <a:xfrm>
                  <a:off x="6892030" y="1859695"/>
                  <a:ext cx="86400" cy="10440"/>
                </a:xfrm>
                <a:custGeom>
                  <a:rect b="b" l="l" r="r" t="t"/>
                  <a:pathLst>
                    <a:path extrusionOk="0" h="29" w="240">
                      <a:moveTo>
                        <a:pt x="6" y="18"/>
                      </a:moveTo>
                      <a:cubicBezTo>
                        <a:pt x="83" y="9"/>
                        <a:pt x="160" y="10"/>
                        <a:pt x="236" y="29"/>
                      </a:cubicBezTo>
                      <a:cubicBezTo>
                        <a:pt x="241" y="31"/>
                        <a:pt x="243" y="23"/>
                        <a:pt x="238" y="21"/>
                      </a:cubicBezTo>
                      <a:cubicBezTo>
                        <a:pt x="162" y="1"/>
                        <a:pt x="82" y="-8"/>
                        <a:pt x="4" y="8"/>
                      </a:cubicBezTo>
                      <a:cubicBezTo>
                        <a:pt x="-1" y="9"/>
                        <a:pt x="0" y="18"/>
                        <a:pt x="6" y="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" name="Google Shape;682;p26"/>
                <p:cNvSpPr/>
                <p:nvPr/>
              </p:nvSpPr>
              <p:spPr>
                <a:xfrm>
                  <a:off x="6889510" y="1891375"/>
                  <a:ext cx="78840" cy="10800"/>
                </a:xfrm>
                <a:custGeom>
                  <a:rect b="b" l="l" r="r" t="t"/>
                  <a:pathLst>
                    <a:path extrusionOk="0" h="30" w="219">
                      <a:moveTo>
                        <a:pt x="4" y="9"/>
                      </a:moveTo>
                      <a:cubicBezTo>
                        <a:pt x="74" y="15"/>
                        <a:pt x="144" y="23"/>
                        <a:pt x="214" y="30"/>
                      </a:cubicBezTo>
                      <a:cubicBezTo>
                        <a:pt x="220" y="31"/>
                        <a:pt x="221" y="22"/>
                        <a:pt x="216" y="20"/>
                      </a:cubicBezTo>
                      <a:cubicBezTo>
                        <a:pt x="147" y="3"/>
                        <a:pt x="75" y="-3"/>
                        <a:pt x="4" y="1"/>
                      </a:cubicBezTo>
                      <a:cubicBezTo>
                        <a:pt x="-1" y="2"/>
                        <a:pt x="-1" y="8"/>
                        <a:pt x="4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3" name="Google Shape;683;p26"/>
                <p:cNvSpPr/>
                <p:nvPr/>
              </p:nvSpPr>
              <p:spPr>
                <a:xfrm>
                  <a:off x="6919390" y="1884175"/>
                  <a:ext cx="34200" cy="7560"/>
                </a:xfrm>
                <a:custGeom>
                  <a:rect b="b" l="l" r="r" t="t"/>
                  <a:pathLst>
                    <a:path extrusionOk="0" h="21" w="95">
                      <a:moveTo>
                        <a:pt x="3" y="0"/>
                      </a:moveTo>
                      <a:cubicBezTo>
                        <a:pt x="-1" y="0"/>
                        <a:pt x="-1" y="6"/>
                        <a:pt x="3" y="6"/>
                      </a:cubicBezTo>
                      <a:cubicBezTo>
                        <a:pt x="34" y="7"/>
                        <a:pt x="63" y="12"/>
                        <a:pt x="92" y="21"/>
                      </a:cubicBezTo>
                      <a:cubicBezTo>
                        <a:pt x="96" y="22"/>
                        <a:pt x="97" y="16"/>
                        <a:pt x="94" y="15"/>
                      </a:cubicBezTo>
                      <a:cubicBezTo>
                        <a:pt x="65" y="3"/>
                        <a:pt x="34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" name="Google Shape;684;p26"/>
                <p:cNvSpPr/>
                <p:nvPr/>
              </p:nvSpPr>
              <p:spPr>
                <a:xfrm>
                  <a:off x="6948550" y="1882375"/>
                  <a:ext cx="16200" cy="3600"/>
                </a:xfrm>
                <a:custGeom>
                  <a:rect b="b" l="l" r="r" t="t"/>
                  <a:pathLst>
                    <a:path extrusionOk="0" h="10" w="45">
                      <a:moveTo>
                        <a:pt x="44" y="6"/>
                      </a:moveTo>
                      <a:cubicBezTo>
                        <a:pt x="30" y="2"/>
                        <a:pt x="16" y="2"/>
                        <a:pt x="3" y="0"/>
                      </a:cubicBezTo>
                      <a:cubicBezTo>
                        <a:pt x="0" y="0"/>
                        <a:pt x="0" y="4"/>
                        <a:pt x="3" y="5"/>
                      </a:cubicBezTo>
                      <a:cubicBezTo>
                        <a:pt x="16" y="6"/>
                        <a:pt x="29" y="7"/>
                        <a:pt x="42" y="10"/>
                      </a:cubicBezTo>
                      <a:cubicBezTo>
                        <a:pt x="45" y="11"/>
                        <a:pt x="46" y="7"/>
                        <a:pt x="44" y="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" name="Google Shape;685;p26"/>
                <p:cNvSpPr/>
                <p:nvPr/>
              </p:nvSpPr>
              <p:spPr>
                <a:xfrm>
                  <a:off x="6889510" y="1919815"/>
                  <a:ext cx="82440" cy="21240"/>
                </a:xfrm>
                <a:custGeom>
                  <a:rect b="b" l="l" r="r" t="t"/>
                  <a:pathLst>
                    <a:path extrusionOk="0" h="59" w="229">
                      <a:moveTo>
                        <a:pt x="227" y="47"/>
                      </a:moveTo>
                      <a:cubicBezTo>
                        <a:pt x="192" y="27"/>
                        <a:pt x="154" y="19"/>
                        <a:pt x="114" y="12"/>
                      </a:cubicBezTo>
                      <a:cubicBezTo>
                        <a:pt x="79" y="6"/>
                        <a:pt x="42" y="9"/>
                        <a:pt x="7" y="0"/>
                      </a:cubicBezTo>
                      <a:cubicBezTo>
                        <a:pt x="2" y="-1"/>
                        <a:pt x="-2" y="6"/>
                        <a:pt x="3" y="9"/>
                      </a:cubicBezTo>
                      <a:cubicBezTo>
                        <a:pt x="27" y="23"/>
                        <a:pt x="58" y="20"/>
                        <a:pt x="84" y="24"/>
                      </a:cubicBezTo>
                      <a:cubicBezTo>
                        <a:pt x="130" y="31"/>
                        <a:pt x="178" y="41"/>
                        <a:pt x="222" y="59"/>
                      </a:cubicBezTo>
                      <a:cubicBezTo>
                        <a:pt x="228" y="61"/>
                        <a:pt x="232" y="51"/>
                        <a:pt x="227" y="4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" name="Google Shape;686;p26"/>
                <p:cNvSpPr/>
                <p:nvPr/>
              </p:nvSpPr>
              <p:spPr>
                <a:xfrm>
                  <a:off x="6941710" y="1921615"/>
                  <a:ext cx="29520" cy="7920"/>
                </a:xfrm>
                <a:custGeom>
                  <a:rect b="b" l="l" r="r" t="t"/>
                  <a:pathLst>
                    <a:path extrusionOk="0" h="22" w="82">
                      <a:moveTo>
                        <a:pt x="79" y="22"/>
                      </a:moveTo>
                      <a:cubicBezTo>
                        <a:pt x="82" y="23"/>
                        <a:pt x="83" y="20"/>
                        <a:pt x="81" y="18"/>
                      </a:cubicBezTo>
                      <a:cubicBezTo>
                        <a:pt x="59" y="2"/>
                        <a:pt x="31" y="-1"/>
                        <a:pt x="3" y="0"/>
                      </a:cubicBezTo>
                      <a:cubicBezTo>
                        <a:pt x="-1" y="0"/>
                        <a:pt x="-1" y="7"/>
                        <a:pt x="3" y="7"/>
                      </a:cubicBezTo>
                      <a:cubicBezTo>
                        <a:pt x="29" y="9"/>
                        <a:pt x="56" y="10"/>
                        <a:pt x="79" y="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" name="Google Shape;687;p26"/>
                <p:cNvSpPr/>
                <p:nvPr/>
              </p:nvSpPr>
              <p:spPr>
                <a:xfrm>
                  <a:off x="6872230" y="1967335"/>
                  <a:ext cx="83880" cy="16200"/>
                </a:xfrm>
                <a:custGeom>
                  <a:rect b="b" l="l" r="r" t="t"/>
                  <a:pathLst>
                    <a:path extrusionOk="0" h="45" w="233">
                      <a:moveTo>
                        <a:pt x="3" y="6"/>
                      </a:moveTo>
                      <a:cubicBezTo>
                        <a:pt x="78" y="16"/>
                        <a:pt x="152" y="30"/>
                        <a:pt x="226" y="45"/>
                      </a:cubicBezTo>
                      <a:cubicBezTo>
                        <a:pt x="233" y="46"/>
                        <a:pt x="236" y="37"/>
                        <a:pt x="229" y="34"/>
                      </a:cubicBezTo>
                      <a:cubicBezTo>
                        <a:pt x="157" y="10"/>
                        <a:pt x="80" y="4"/>
                        <a:pt x="4" y="0"/>
                      </a:cubicBezTo>
                      <a:cubicBezTo>
                        <a:pt x="0" y="0"/>
                        <a:pt x="0" y="5"/>
                        <a:pt x="3" y="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p26"/>
                <p:cNvSpPr/>
                <p:nvPr/>
              </p:nvSpPr>
              <p:spPr>
                <a:xfrm>
                  <a:off x="6892030" y="1958695"/>
                  <a:ext cx="38160" cy="9720"/>
                </a:xfrm>
                <a:custGeom>
                  <a:rect b="b" l="l" r="r" t="t"/>
                  <a:pathLst>
                    <a:path extrusionOk="0" h="27" w="106">
                      <a:moveTo>
                        <a:pt x="104" y="20"/>
                      </a:moveTo>
                      <a:cubicBezTo>
                        <a:pt x="72" y="8"/>
                        <a:pt x="38" y="1"/>
                        <a:pt x="4" y="0"/>
                      </a:cubicBezTo>
                      <a:cubicBezTo>
                        <a:pt x="-1" y="-1"/>
                        <a:pt x="0" y="6"/>
                        <a:pt x="4" y="7"/>
                      </a:cubicBezTo>
                      <a:cubicBezTo>
                        <a:pt x="38" y="9"/>
                        <a:pt x="70" y="18"/>
                        <a:pt x="102" y="27"/>
                      </a:cubicBezTo>
                      <a:cubicBezTo>
                        <a:pt x="106" y="28"/>
                        <a:pt x="108" y="22"/>
                        <a:pt x="104" y="2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26"/>
                <p:cNvSpPr/>
                <p:nvPr/>
              </p:nvSpPr>
              <p:spPr>
                <a:xfrm>
                  <a:off x="6909670" y="1953655"/>
                  <a:ext cx="21600" cy="5760"/>
                </a:xfrm>
                <a:custGeom>
                  <a:rect b="b" l="l" r="r" t="t"/>
                  <a:pathLst>
                    <a:path extrusionOk="0" h="16" w="60">
                      <a:moveTo>
                        <a:pt x="59" y="11"/>
                      </a:moveTo>
                      <a:cubicBezTo>
                        <a:pt x="41" y="3"/>
                        <a:pt x="22" y="1"/>
                        <a:pt x="3" y="0"/>
                      </a:cubicBezTo>
                      <a:cubicBezTo>
                        <a:pt x="-1" y="-1"/>
                        <a:pt x="-1" y="5"/>
                        <a:pt x="3" y="5"/>
                      </a:cubicBezTo>
                      <a:cubicBezTo>
                        <a:pt x="21" y="7"/>
                        <a:pt x="39" y="10"/>
                        <a:pt x="57" y="16"/>
                      </a:cubicBezTo>
                      <a:cubicBezTo>
                        <a:pt x="60" y="17"/>
                        <a:pt x="62" y="12"/>
                        <a:pt x="59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" name="Google Shape;690;p26"/>
                <p:cNvSpPr/>
                <p:nvPr/>
              </p:nvSpPr>
              <p:spPr>
                <a:xfrm>
                  <a:off x="6868270" y="2026375"/>
                  <a:ext cx="95760" cy="25920"/>
                </a:xfrm>
                <a:custGeom>
                  <a:rect b="b" l="l" r="r" t="t"/>
                  <a:pathLst>
                    <a:path extrusionOk="0" h="72" w="266">
                      <a:moveTo>
                        <a:pt x="3" y="8"/>
                      </a:moveTo>
                      <a:cubicBezTo>
                        <a:pt x="91" y="22"/>
                        <a:pt x="172" y="56"/>
                        <a:pt x="259" y="72"/>
                      </a:cubicBezTo>
                      <a:cubicBezTo>
                        <a:pt x="265" y="73"/>
                        <a:pt x="270" y="65"/>
                        <a:pt x="264" y="61"/>
                      </a:cubicBezTo>
                      <a:cubicBezTo>
                        <a:pt x="187" y="20"/>
                        <a:pt x="90" y="3"/>
                        <a:pt x="4" y="0"/>
                      </a:cubicBezTo>
                      <a:cubicBezTo>
                        <a:pt x="0" y="0"/>
                        <a:pt x="-2" y="7"/>
                        <a:pt x="3" y="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p26"/>
                <p:cNvSpPr/>
                <p:nvPr/>
              </p:nvSpPr>
              <p:spPr>
                <a:xfrm>
                  <a:off x="6885190" y="2018815"/>
                  <a:ext cx="45000" cy="11520"/>
                </a:xfrm>
                <a:custGeom>
                  <a:rect b="b" l="l" r="r" t="t"/>
                  <a:pathLst>
                    <a:path extrusionOk="0" h="32" w="125">
                      <a:moveTo>
                        <a:pt x="3" y="6"/>
                      </a:moveTo>
                      <a:cubicBezTo>
                        <a:pt x="43" y="9"/>
                        <a:pt x="82" y="21"/>
                        <a:pt x="121" y="32"/>
                      </a:cubicBezTo>
                      <a:cubicBezTo>
                        <a:pt x="125" y="33"/>
                        <a:pt x="127" y="27"/>
                        <a:pt x="123" y="25"/>
                      </a:cubicBezTo>
                      <a:cubicBezTo>
                        <a:pt x="84" y="10"/>
                        <a:pt x="44" y="1"/>
                        <a:pt x="3" y="0"/>
                      </a:cubicBezTo>
                      <a:cubicBezTo>
                        <a:pt x="-1" y="0"/>
                        <a:pt x="-1" y="6"/>
                        <a:pt x="3" y="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2" name="Google Shape;692;p26"/>
                <p:cNvSpPr/>
                <p:nvPr/>
              </p:nvSpPr>
              <p:spPr>
                <a:xfrm>
                  <a:off x="6892390" y="2008375"/>
                  <a:ext cx="29520" cy="6480"/>
                </a:xfrm>
                <a:custGeom>
                  <a:rect b="b" l="l" r="r" t="t"/>
                  <a:pathLst>
                    <a:path extrusionOk="0" h="18" w="82">
                      <a:moveTo>
                        <a:pt x="79" y="18"/>
                      </a:moveTo>
                      <a:cubicBezTo>
                        <a:pt x="82" y="18"/>
                        <a:pt x="83" y="14"/>
                        <a:pt x="81" y="13"/>
                      </a:cubicBezTo>
                      <a:cubicBezTo>
                        <a:pt x="55" y="7"/>
                        <a:pt x="29" y="5"/>
                        <a:pt x="4" y="0"/>
                      </a:cubicBezTo>
                      <a:cubicBezTo>
                        <a:pt x="0" y="-1"/>
                        <a:pt x="-1" y="4"/>
                        <a:pt x="2" y="5"/>
                      </a:cubicBezTo>
                      <a:cubicBezTo>
                        <a:pt x="28" y="11"/>
                        <a:pt x="54" y="14"/>
                        <a:pt x="79" y="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" name="Google Shape;693;p26"/>
                <p:cNvSpPr/>
                <p:nvPr/>
              </p:nvSpPr>
              <p:spPr>
                <a:xfrm>
                  <a:off x="6894190" y="1997575"/>
                  <a:ext cx="76320" cy="20160"/>
                </a:xfrm>
                <a:custGeom>
                  <a:rect b="b" l="l" r="r" t="t"/>
                  <a:pathLst>
                    <a:path extrusionOk="0" h="56" w="212">
                      <a:moveTo>
                        <a:pt x="3" y="1"/>
                      </a:moveTo>
                      <a:cubicBezTo>
                        <a:pt x="0" y="1"/>
                        <a:pt x="0" y="6"/>
                        <a:pt x="3" y="6"/>
                      </a:cubicBezTo>
                      <a:cubicBezTo>
                        <a:pt x="75" y="2"/>
                        <a:pt x="141" y="36"/>
                        <a:pt x="208" y="56"/>
                      </a:cubicBezTo>
                      <a:cubicBezTo>
                        <a:pt x="211" y="57"/>
                        <a:pt x="214" y="52"/>
                        <a:pt x="210" y="50"/>
                      </a:cubicBezTo>
                      <a:cubicBezTo>
                        <a:pt x="144" y="22"/>
                        <a:pt x="76" y="-7"/>
                        <a:pt x="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" name="Google Shape;694;p26"/>
                <p:cNvSpPr/>
                <p:nvPr/>
              </p:nvSpPr>
              <p:spPr>
                <a:xfrm>
                  <a:off x="6853510" y="2074975"/>
                  <a:ext cx="79200" cy="11520"/>
                </a:xfrm>
                <a:custGeom>
                  <a:rect b="b" l="l" r="r" t="t"/>
                  <a:pathLst>
                    <a:path extrusionOk="0" h="32" w="220">
                      <a:moveTo>
                        <a:pt x="5" y="9"/>
                      </a:moveTo>
                      <a:cubicBezTo>
                        <a:pt x="75" y="15"/>
                        <a:pt x="145" y="25"/>
                        <a:pt x="215" y="32"/>
                      </a:cubicBezTo>
                      <a:cubicBezTo>
                        <a:pt x="221" y="32"/>
                        <a:pt x="223" y="23"/>
                        <a:pt x="217" y="21"/>
                      </a:cubicBezTo>
                      <a:cubicBezTo>
                        <a:pt x="147" y="7"/>
                        <a:pt x="76" y="2"/>
                        <a:pt x="5" y="0"/>
                      </a:cubicBezTo>
                      <a:cubicBezTo>
                        <a:pt x="-1" y="0"/>
                        <a:pt x="-1" y="9"/>
                        <a:pt x="5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" name="Google Shape;695;p26"/>
                <p:cNvSpPr/>
                <p:nvPr/>
              </p:nvSpPr>
              <p:spPr>
                <a:xfrm>
                  <a:off x="6884110" y="2063815"/>
                  <a:ext cx="42480" cy="7920"/>
                </a:xfrm>
                <a:custGeom>
                  <a:rect b="b" l="l" r="r" t="t"/>
                  <a:pathLst>
                    <a:path extrusionOk="0" h="22" w="118">
                      <a:moveTo>
                        <a:pt x="4" y="9"/>
                      </a:moveTo>
                      <a:cubicBezTo>
                        <a:pt x="41" y="10"/>
                        <a:pt x="77" y="17"/>
                        <a:pt x="114" y="22"/>
                      </a:cubicBezTo>
                      <a:cubicBezTo>
                        <a:pt x="119" y="22"/>
                        <a:pt x="120" y="14"/>
                        <a:pt x="115" y="13"/>
                      </a:cubicBezTo>
                      <a:cubicBezTo>
                        <a:pt x="78" y="4"/>
                        <a:pt x="42" y="0"/>
                        <a:pt x="4" y="0"/>
                      </a:cubicBezTo>
                      <a:cubicBezTo>
                        <a:pt x="-1" y="0"/>
                        <a:pt x="-1" y="8"/>
                        <a:pt x="4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" name="Google Shape;696;p26"/>
                <p:cNvSpPr/>
                <p:nvPr/>
              </p:nvSpPr>
              <p:spPr>
                <a:xfrm>
                  <a:off x="6909310" y="2055895"/>
                  <a:ext cx="13680" cy="3600"/>
                </a:xfrm>
                <a:custGeom>
                  <a:rect b="b" l="l" r="r" t="t"/>
                  <a:pathLst>
                    <a:path extrusionOk="0" h="10" w="38">
                      <a:moveTo>
                        <a:pt x="37" y="10"/>
                      </a:moveTo>
                      <a:cubicBezTo>
                        <a:pt x="39" y="11"/>
                        <a:pt x="40" y="6"/>
                        <a:pt x="37" y="6"/>
                      </a:cubicBezTo>
                      <a:cubicBezTo>
                        <a:pt x="26" y="4"/>
                        <a:pt x="15" y="1"/>
                        <a:pt x="4" y="0"/>
                      </a:cubicBezTo>
                      <a:cubicBezTo>
                        <a:pt x="0" y="-1"/>
                        <a:pt x="-1" y="5"/>
                        <a:pt x="3" y="6"/>
                      </a:cubicBezTo>
                      <a:cubicBezTo>
                        <a:pt x="14" y="7"/>
                        <a:pt x="25" y="9"/>
                        <a:pt x="37" y="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" name="Google Shape;697;p26"/>
                <p:cNvSpPr/>
                <p:nvPr/>
              </p:nvSpPr>
              <p:spPr>
                <a:xfrm>
                  <a:off x="6844870" y="2112775"/>
                  <a:ext cx="91080" cy="26280"/>
                </a:xfrm>
                <a:custGeom>
                  <a:rect b="b" l="l" r="r" t="t"/>
                  <a:pathLst>
                    <a:path extrusionOk="0" h="73" w="253">
                      <a:moveTo>
                        <a:pt x="6" y="23"/>
                      </a:moveTo>
                      <a:cubicBezTo>
                        <a:pt x="91" y="8"/>
                        <a:pt x="165" y="48"/>
                        <a:pt x="245" y="73"/>
                      </a:cubicBezTo>
                      <a:cubicBezTo>
                        <a:pt x="252" y="75"/>
                        <a:pt x="256" y="65"/>
                        <a:pt x="250" y="61"/>
                      </a:cubicBezTo>
                      <a:cubicBezTo>
                        <a:pt x="210" y="36"/>
                        <a:pt x="164" y="21"/>
                        <a:pt x="118" y="10"/>
                      </a:cubicBezTo>
                      <a:cubicBezTo>
                        <a:pt x="86" y="2"/>
                        <a:pt x="29" y="-10"/>
                        <a:pt x="2" y="16"/>
                      </a:cubicBezTo>
                      <a:cubicBezTo>
                        <a:pt x="-2" y="19"/>
                        <a:pt x="2" y="24"/>
                        <a:pt x="6" y="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698;p26"/>
                <p:cNvSpPr/>
                <p:nvPr/>
              </p:nvSpPr>
              <p:spPr>
                <a:xfrm>
                  <a:off x="6877990" y="2106655"/>
                  <a:ext cx="34560" cy="12600"/>
                </a:xfrm>
                <a:custGeom>
                  <a:rect b="b" l="l" r="r" t="t"/>
                  <a:pathLst>
                    <a:path extrusionOk="0" h="35" w="96">
                      <a:moveTo>
                        <a:pt x="3" y="0"/>
                      </a:moveTo>
                      <a:cubicBezTo>
                        <a:pt x="0" y="0"/>
                        <a:pt x="-1" y="4"/>
                        <a:pt x="2" y="5"/>
                      </a:cubicBezTo>
                      <a:cubicBezTo>
                        <a:pt x="32" y="15"/>
                        <a:pt x="62" y="25"/>
                        <a:pt x="92" y="35"/>
                      </a:cubicBezTo>
                      <a:cubicBezTo>
                        <a:pt x="96" y="37"/>
                        <a:pt x="98" y="30"/>
                        <a:pt x="93" y="29"/>
                      </a:cubicBezTo>
                      <a:cubicBezTo>
                        <a:pt x="64" y="18"/>
                        <a:pt x="35" y="6"/>
                        <a:pt x="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" name="Google Shape;699;p26"/>
                <p:cNvSpPr/>
                <p:nvPr/>
              </p:nvSpPr>
              <p:spPr>
                <a:xfrm>
                  <a:off x="6903550" y="2104135"/>
                  <a:ext cx="26640" cy="7560"/>
                </a:xfrm>
                <a:custGeom>
                  <a:rect b="b" l="l" r="r" t="t"/>
                  <a:pathLst>
                    <a:path extrusionOk="0" h="21" w="74">
                      <a:moveTo>
                        <a:pt x="73" y="14"/>
                      </a:moveTo>
                      <a:cubicBezTo>
                        <a:pt x="51" y="4"/>
                        <a:pt x="28" y="2"/>
                        <a:pt x="5" y="0"/>
                      </a:cubicBezTo>
                      <a:cubicBezTo>
                        <a:pt x="-1" y="-1"/>
                        <a:pt x="-1" y="8"/>
                        <a:pt x="5" y="9"/>
                      </a:cubicBezTo>
                      <a:cubicBezTo>
                        <a:pt x="27" y="10"/>
                        <a:pt x="49" y="13"/>
                        <a:pt x="70" y="21"/>
                      </a:cubicBezTo>
                      <a:cubicBezTo>
                        <a:pt x="74" y="22"/>
                        <a:pt x="77" y="16"/>
                        <a:pt x="73" y="1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" name="Google Shape;700;p26"/>
                <p:cNvSpPr/>
                <p:nvPr/>
              </p:nvSpPr>
              <p:spPr>
                <a:xfrm>
                  <a:off x="6852430" y="2150575"/>
                  <a:ext cx="72720" cy="17640"/>
                </a:xfrm>
                <a:custGeom>
                  <a:rect b="b" l="l" r="r" t="t"/>
                  <a:pathLst>
                    <a:path extrusionOk="0" h="49" w="202">
                      <a:moveTo>
                        <a:pt x="6" y="15"/>
                      </a:moveTo>
                      <a:cubicBezTo>
                        <a:pt x="69" y="21"/>
                        <a:pt x="131" y="37"/>
                        <a:pt x="193" y="49"/>
                      </a:cubicBezTo>
                      <a:cubicBezTo>
                        <a:pt x="202" y="51"/>
                        <a:pt x="206" y="38"/>
                        <a:pt x="197" y="35"/>
                      </a:cubicBezTo>
                      <a:cubicBezTo>
                        <a:pt x="142" y="13"/>
                        <a:pt x="66" y="-5"/>
                        <a:pt x="6" y="2"/>
                      </a:cubicBezTo>
                      <a:cubicBezTo>
                        <a:pt x="-1" y="3"/>
                        <a:pt x="-2" y="14"/>
                        <a:pt x="6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701;p26"/>
                <p:cNvSpPr/>
                <p:nvPr/>
              </p:nvSpPr>
              <p:spPr>
                <a:xfrm>
                  <a:off x="6859990" y="2144455"/>
                  <a:ext cx="55800" cy="9360"/>
                </a:xfrm>
                <a:custGeom>
                  <a:rect b="b" l="l" r="r" t="t"/>
                  <a:pathLst>
                    <a:path extrusionOk="0" h="26" w="155">
                      <a:moveTo>
                        <a:pt x="151" y="26"/>
                      </a:moveTo>
                      <a:cubicBezTo>
                        <a:pt x="155" y="27"/>
                        <a:pt x="157" y="20"/>
                        <a:pt x="152" y="19"/>
                      </a:cubicBezTo>
                      <a:cubicBezTo>
                        <a:pt x="103" y="10"/>
                        <a:pt x="53" y="2"/>
                        <a:pt x="3" y="0"/>
                      </a:cubicBezTo>
                      <a:cubicBezTo>
                        <a:pt x="0" y="0"/>
                        <a:pt x="0" y="4"/>
                        <a:pt x="3" y="5"/>
                      </a:cubicBezTo>
                      <a:cubicBezTo>
                        <a:pt x="52" y="11"/>
                        <a:pt x="102" y="17"/>
                        <a:pt x="151" y="2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2" name="Google Shape;702;p26"/>
                <p:cNvSpPr/>
                <p:nvPr/>
              </p:nvSpPr>
              <p:spPr>
                <a:xfrm>
                  <a:off x="6842350" y="2176855"/>
                  <a:ext cx="75600" cy="7560"/>
                </a:xfrm>
                <a:custGeom>
                  <a:rect b="b" l="l" r="r" t="t"/>
                  <a:pathLst>
                    <a:path extrusionOk="0" h="21" w="210">
                      <a:moveTo>
                        <a:pt x="73" y="11"/>
                      </a:moveTo>
                      <a:cubicBezTo>
                        <a:pt x="117" y="14"/>
                        <a:pt x="162" y="19"/>
                        <a:pt x="206" y="21"/>
                      </a:cubicBezTo>
                      <a:cubicBezTo>
                        <a:pt x="211" y="21"/>
                        <a:pt x="212" y="13"/>
                        <a:pt x="207" y="13"/>
                      </a:cubicBezTo>
                      <a:cubicBezTo>
                        <a:pt x="172" y="7"/>
                        <a:pt x="136" y="4"/>
                        <a:pt x="100" y="2"/>
                      </a:cubicBezTo>
                      <a:cubicBezTo>
                        <a:pt x="69" y="1"/>
                        <a:pt x="33" y="8"/>
                        <a:pt x="3" y="0"/>
                      </a:cubicBezTo>
                      <a:cubicBezTo>
                        <a:pt x="1" y="-1"/>
                        <a:pt x="-1" y="3"/>
                        <a:pt x="1" y="4"/>
                      </a:cubicBezTo>
                      <a:cubicBezTo>
                        <a:pt x="22" y="15"/>
                        <a:pt x="50" y="10"/>
                        <a:pt x="73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3" name="Google Shape;703;p26"/>
                <p:cNvSpPr/>
                <p:nvPr/>
              </p:nvSpPr>
              <p:spPr>
                <a:xfrm>
                  <a:off x="6862870" y="2183695"/>
                  <a:ext cx="9720" cy="2160"/>
                </a:xfrm>
                <a:custGeom>
                  <a:rect b="b" l="l" r="r" t="t"/>
                  <a:pathLst>
                    <a:path extrusionOk="0" h="6" w="27">
                      <a:moveTo>
                        <a:pt x="27" y="5"/>
                      </a:moveTo>
                      <a:cubicBezTo>
                        <a:pt x="28" y="4"/>
                        <a:pt x="28" y="2"/>
                        <a:pt x="27" y="2"/>
                      </a:cubicBezTo>
                      <a:cubicBezTo>
                        <a:pt x="19" y="0"/>
                        <a:pt x="11" y="1"/>
                        <a:pt x="3" y="0"/>
                      </a:cubicBezTo>
                      <a:cubicBezTo>
                        <a:pt x="1" y="-1"/>
                        <a:pt x="0" y="2"/>
                        <a:pt x="2" y="3"/>
                      </a:cubicBezTo>
                      <a:cubicBezTo>
                        <a:pt x="10" y="5"/>
                        <a:pt x="19" y="7"/>
                        <a:pt x="27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" name="Google Shape;704;p26"/>
                <p:cNvSpPr/>
                <p:nvPr/>
              </p:nvSpPr>
              <p:spPr>
                <a:xfrm>
                  <a:off x="6868990" y="2188015"/>
                  <a:ext cx="63720" cy="7920"/>
                </a:xfrm>
                <a:custGeom>
                  <a:rect b="b" l="l" r="r" t="t"/>
                  <a:pathLst>
                    <a:path extrusionOk="0" h="22" w="177">
                      <a:moveTo>
                        <a:pt x="3" y="8"/>
                      </a:moveTo>
                      <a:cubicBezTo>
                        <a:pt x="58" y="20"/>
                        <a:pt x="116" y="19"/>
                        <a:pt x="172" y="22"/>
                      </a:cubicBezTo>
                      <a:cubicBezTo>
                        <a:pt x="179" y="22"/>
                        <a:pt x="179" y="13"/>
                        <a:pt x="172" y="12"/>
                      </a:cubicBezTo>
                      <a:cubicBezTo>
                        <a:pt x="116" y="4"/>
                        <a:pt x="60" y="5"/>
                        <a:pt x="4" y="0"/>
                      </a:cubicBezTo>
                      <a:cubicBezTo>
                        <a:pt x="0" y="0"/>
                        <a:pt x="-1" y="7"/>
                        <a:pt x="3" y="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" name="Google Shape;705;p26"/>
                <p:cNvSpPr/>
                <p:nvPr/>
              </p:nvSpPr>
              <p:spPr>
                <a:xfrm>
                  <a:off x="6830470" y="2224015"/>
                  <a:ext cx="69840" cy="11880"/>
                </a:xfrm>
                <a:custGeom>
                  <a:rect b="b" l="l" r="r" t="t"/>
                  <a:pathLst>
                    <a:path extrusionOk="0" h="33" w="194">
                      <a:moveTo>
                        <a:pt x="66" y="18"/>
                      </a:moveTo>
                      <a:cubicBezTo>
                        <a:pt x="107" y="19"/>
                        <a:pt x="147" y="21"/>
                        <a:pt x="186" y="33"/>
                      </a:cubicBezTo>
                      <a:cubicBezTo>
                        <a:pt x="193" y="34"/>
                        <a:pt x="197" y="25"/>
                        <a:pt x="191" y="22"/>
                      </a:cubicBezTo>
                      <a:cubicBezTo>
                        <a:pt x="158" y="8"/>
                        <a:pt x="126" y="3"/>
                        <a:pt x="90" y="2"/>
                      </a:cubicBezTo>
                      <a:cubicBezTo>
                        <a:pt x="70" y="1"/>
                        <a:pt x="49" y="2"/>
                        <a:pt x="29" y="1"/>
                      </a:cubicBezTo>
                      <a:cubicBezTo>
                        <a:pt x="20" y="1"/>
                        <a:pt x="10" y="-2"/>
                        <a:pt x="2" y="1"/>
                      </a:cubicBezTo>
                      <a:cubicBezTo>
                        <a:pt x="0" y="3"/>
                        <a:pt x="0" y="6"/>
                        <a:pt x="1" y="8"/>
                      </a:cubicBezTo>
                      <a:cubicBezTo>
                        <a:pt x="13" y="20"/>
                        <a:pt x="51" y="17"/>
                        <a:pt x="66" y="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" name="Google Shape;706;p26"/>
                <p:cNvSpPr/>
                <p:nvPr/>
              </p:nvSpPr>
              <p:spPr>
                <a:xfrm>
                  <a:off x="6851710" y="2241295"/>
                  <a:ext cx="52920" cy="11880"/>
                </a:xfrm>
                <a:custGeom>
                  <a:rect b="b" l="l" r="r" t="t"/>
                  <a:pathLst>
                    <a:path extrusionOk="0" h="33" w="147">
                      <a:moveTo>
                        <a:pt x="145" y="25"/>
                      </a:moveTo>
                      <a:cubicBezTo>
                        <a:pt x="99" y="10"/>
                        <a:pt x="52" y="-2"/>
                        <a:pt x="4" y="1"/>
                      </a:cubicBezTo>
                      <a:cubicBezTo>
                        <a:pt x="-1" y="1"/>
                        <a:pt x="-1" y="8"/>
                        <a:pt x="4" y="9"/>
                      </a:cubicBezTo>
                      <a:cubicBezTo>
                        <a:pt x="51" y="13"/>
                        <a:pt x="97" y="19"/>
                        <a:pt x="142" y="33"/>
                      </a:cubicBezTo>
                      <a:cubicBezTo>
                        <a:pt x="148" y="34"/>
                        <a:pt x="150" y="26"/>
                        <a:pt x="145" y="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" name="Google Shape;707;p26"/>
                <p:cNvSpPr/>
                <p:nvPr/>
              </p:nvSpPr>
              <p:spPr>
                <a:xfrm>
                  <a:off x="6854590" y="2263255"/>
                  <a:ext cx="24480" cy="3240"/>
                </a:xfrm>
                <a:custGeom>
                  <a:rect b="b" l="l" r="r" t="t"/>
                  <a:pathLst>
                    <a:path extrusionOk="0" h="9" w="68">
                      <a:moveTo>
                        <a:pt x="66" y="0"/>
                      </a:moveTo>
                      <a:cubicBezTo>
                        <a:pt x="45" y="-1"/>
                        <a:pt x="24" y="1"/>
                        <a:pt x="3" y="3"/>
                      </a:cubicBezTo>
                      <a:cubicBezTo>
                        <a:pt x="-1" y="3"/>
                        <a:pt x="-1" y="10"/>
                        <a:pt x="3" y="9"/>
                      </a:cubicBezTo>
                      <a:cubicBezTo>
                        <a:pt x="24" y="7"/>
                        <a:pt x="45" y="6"/>
                        <a:pt x="66" y="5"/>
                      </a:cubicBezTo>
                      <a:cubicBezTo>
                        <a:pt x="69" y="5"/>
                        <a:pt x="69" y="0"/>
                        <a:pt x="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" name="Google Shape;708;p26"/>
                <p:cNvSpPr/>
                <p:nvPr/>
              </p:nvSpPr>
              <p:spPr>
                <a:xfrm>
                  <a:off x="7524550" y="1943935"/>
                  <a:ext cx="11520" cy="60840"/>
                </a:xfrm>
                <a:custGeom>
                  <a:rect b="b" l="l" r="r" t="t"/>
                  <a:pathLst>
                    <a:path extrusionOk="0" h="169" w="32">
                      <a:moveTo>
                        <a:pt x="12" y="165"/>
                      </a:moveTo>
                      <a:cubicBezTo>
                        <a:pt x="34" y="113"/>
                        <a:pt x="35" y="59"/>
                        <a:pt x="31" y="4"/>
                      </a:cubicBezTo>
                      <a:cubicBezTo>
                        <a:pt x="30" y="0"/>
                        <a:pt x="23" y="-2"/>
                        <a:pt x="23" y="3"/>
                      </a:cubicBezTo>
                      <a:cubicBezTo>
                        <a:pt x="16" y="56"/>
                        <a:pt x="10" y="109"/>
                        <a:pt x="1" y="162"/>
                      </a:cubicBezTo>
                      <a:cubicBezTo>
                        <a:pt x="-1" y="170"/>
                        <a:pt x="9" y="172"/>
                        <a:pt x="12" y="1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5825" lIns="90000" spcFirstLastPara="1" rIns="90000" wrap="square" tIns="158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9" name="Google Shape;709;p26"/>
                <p:cNvSpPr/>
                <p:nvPr/>
              </p:nvSpPr>
              <p:spPr>
                <a:xfrm>
                  <a:off x="7506910" y="1954375"/>
                  <a:ext cx="15120" cy="50760"/>
                </a:xfrm>
                <a:custGeom>
                  <a:rect b="b" l="l" r="r" t="t"/>
                  <a:pathLst>
                    <a:path extrusionOk="0" h="141" w="42">
                      <a:moveTo>
                        <a:pt x="7" y="140"/>
                      </a:moveTo>
                      <a:cubicBezTo>
                        <a:pt x="30" y="97"/>
                        <a:pt x="36" y="50"/>
                        <a:pt x="42" y="2"/>
                      </a:cubicBezTo>
                      <a:cubicBezTo>
                        <a:pt x="42" y="0"/>
                        <a:pt x="37" y="-1"/>
                        <a:pt x="36" y="2"/>
                      </a:cubicBezTo>
                      <a:cubicBezTo>
                        <a:pt x="25" y="47"/>
                        <a:pt x="18" y="93"/>
                        <a:pt x="1" y="137"/>
                      </a:cubicBezTo>
                      <a:cubicBezTo>
                        <a:pt x="-1" y="141"/>
                        <a:pt x="5" y="143"/>
                        <a:pt x="7" y="1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5750" lIns="90000" spcFirstLastPara="1" rIns="90000" wrap="square" tIns="5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" name="Google Shape;710;p26"/>
                <p:cNvSpPr/>
                <p:nvPr/>
              </p:nvSpPr>
              <p:spPr>
                <a:xfrm>
                  <a:off x="7466950" y="1953295"/>
                  <a:ext cx="15120" cy="53640"/>
                </a:xfrm>
                <a:custGeom>
                  <a:rect b="b" l="l" r="r" t="t"/>
                  <a:pathLst>
                    <a:path extrusionOk="0" h="149" w="42">
                      <a:moveTo>
                        <a:pt x="9" y="147"/>
                      </a:moveTo>
                      <a:cubicBezTo>
                        <a:pt x="29" y="103"/>
                        <a:pt x="47" y="52"/>
                        <a:pt x="42" y="4"/>
                      </a:cubicBezTo>
                      <a:cubicBezTo>
                        <a:pt x="41" y="-1"/>
                        <a:pt x="35" y="-1"/>
                        <a:pt x="35" y="4"/>
                      </a:cubicBezTo>
                      <a:cubicBezTo>
                        <a:pt x="38" y="53"/>
                        <a:pt x="15" y="97"/>
                        <a:pt x="1" y="144"/>
                      </a:cubicBezTo>
                      <a:cubicBezTo>
                        <a:pt x="0" y="148"/>
                        <a:pt x="7" y="151"/>
                        <a:pt x="9" y="14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8625" lIns="90000" spcFirstLastPara="1" rIns="90000" wrap="square" tIns="8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" name="Google Shape;711;p26"/>
                <p:cNvSpPr/>
                <p:nvPr/>
              </p:nvSpPr>
              <p:spPr>
                <a:xfrm>
                  <a:off x="7457590" y="1933495"/>
                  <a:ext cx="6480" cy="29520"/>
                </a:xfrm>
                <a:custGeom>
                  <a:rect b="b" l="l" r="r" t="t"/>
                  <a:pathLst>
                    <a:path extrusionOk="0" h="82" w="18">
                      <a:moveTo>
                        <a:pt x="7" y="80"/>
                      </a:moveTo>
                      <a:cubicBezTo>
                        <a:pt x="15" y="55"/>
                        <a:pt x="15" y="29"/>
                        <a:pt x="18" y="4"/>
                      </a:cubicBezTo>
                      <a:cubicBezTo>
                        <a:pt x="18" y="0"/>
                        <a:pt x="12" y="-1"/>
                        <a:pt x="12" y="3"/>
                      </a:cubicBezTo>
                      <a:cubicBezTo>
                        <a:pt x="8" y="28"/>
                        <a:pt x="7" y="53"/>
                        <a:pt x="1" y="78"/>
                      </a:cubicBezTo>
                      <a:cubicBezTo>
                        <a:pt x="0" y="82"/>
                        <a:pt x="5" y="83"/>
                        <a:pt x="7" y="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" name="Google Shape;712;p26"/>
                <p:cNvSpPr/>
                <p:nvPr/>
              </p:nvSpPr>
              <p:spPr>
                <a:xfrm>
                  <a:off x="7422670" y="1919095"/>
                  <a:ext cx="7200" cy="34920"/>
                </a:xfrm>
                <a:custGeom>
                  <a:rect b="b" l="l" r="r" t="t"/>
                  <a:pathLst>
                    <a:path extrusionOk="0" h="97" w="20">
                      <a:moveTo>
                        <a:pt x="6" y="96"/>
                      </a:moveTo>
                      <a:cubicBezTo>
                        <a:pt x="22" y="68"/>
                        <a:pt x="22" y="36"/>
                        <a:pt x="18" y="5"/>
                      </a:cubicBezTo>
                      <a:cubicBezTo>
                        <a:pt x="17" y="-1"/>
                        <a:pt x="9" y="-1"/>
                        <a:pt x="8" y="5"/>
                      </a:cubicBezTo>
                      <a:cubicBezTo>
                        <a:pt x="5" y="35"/>
                        <a:pt x="13" y="65"/>
                        <a:pt x="1" y="94"/>
                      </a:cubicBezTo>
                      <a:cubicBezTo>
                        <a:pt x="0" y="97"/>
                        <a:pt x="5" y="99"/>
                        <a:pt x="6" y="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3" name="Google Shape;713;p26"/>
                <p:cNvSpPr/>
                <p:nvPr/>
              </p:nvSpPr>
              <p:spPr>
                <a:xfrm>
                  <a:off x="7423390" y="1946815"/>
                  <a:ext cx="13680" cy="45000"/>
                </a:xfrm>
                <a:custGeom>
                  <a:rect b="b" l="l" r="r" t="t"/>
                  <a:pathLst>
                    <a:path extrusionOk="0" h="125" w="38">
                      <a:moveTo>
                        <a:pt x="9" y="124"/>
                      </a:moveTo>
                      <a:cubicBezTo>
                        <a:pt x="41" y="92"/>
                        <a:pt x="33" y="45"/>
                        <a:pt x="38" y="3"/>
                      </a:cubicBezTo>
                      <a:cubicBezTo>
                        <a:pt x="38" y="0"/>
                        <a:pt x="33" y="-1"/>
                        <a:pt x="32" y="2"/>
                      </a:cubicBezTo>
                      <a:cubicBezTo>
                        <a:pt x="20" y="42"/>
                        <a:pt x="27" y="83"/>
                        <a:pt x="1" y="118"/>
                      </a:cubicBezTo>
                      <a:cubicBezTo>
                        <a:pt x="-2" y="122"/>
                        <a:pt x="5" y="127"/>
                        <a:pt x="8" y="124"/>
                      </a:cubicBezTo>
                      <a:lnTo>
                        <a:pt x="9" y="12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" name="Google Shape;714;p26"/>
                <p:cNvSpPr/>
                <p:nvPr/>
              </p:nvSpPr>
              <p:spPr>
                <a:xfrm>
                  <a:off x="7355350" y="1952215"/>
                  <a:ext cx="5400" cy="16920"/>
                </a:xfrm>
                <a:custGeom>
                  <a:rect b="b" l="l" r="r" t="t"/>
                  <a:pathLst>
                    <a:path extrusionOk="0" h="47" w="15">
                      <a:moveTo>
                        <a:pt x="7" y="2"/>
                      </a:moveTo>
                      <a:cubicBezTo>
                        <a:pt x="6" y="-1"/>
                        <a:pt x="0" y="0"/>
                        <a:pt x="1" y="3"/>
                      </a:cubicBezTo>
                      <a:cubicBezTo>
                        <a:pt x="2" y="18"/>
                        <a:pt x="3" y="33"/>
                        <a:pt x="10" y="46"/>
                      </a:cubicBezTo>
                      <a:cubicBezTo>
                        <a:pt x="12" y="49"/>
                        <a:pt x="17" y="47"/>
                        <a:pt x="15" y="44"/>
                      </a:cubicBezTo>
                      <a:cubicBezTo>
                        <a:pt x="9" y="31"/>
                        <a:pt x="9" y="16"/>
                        <a:pt x="7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" name="Google Shape;715;p26"/>
                <p:cNvSpPr/>
                <p:nvPr/>
              </p:nvSpPr>
              <p:spPr>
                <a:xfrm>
                  <a:off x="7336270" y="1944655"/>
                  <a:ext cx="11880" cy="48960"/>
                </a:xfrm>
                <a:custGeom>
                  <a:rect b="b" l="l" r="r" t="t"/>
                  <a:pathLst>
                    <a:path extrusionOk="0" h="136" w="33">
                      <a:moveTo>
                        <a:pt x="0" y="4"/>
                      </a:moveTo>
                      <a:cubicBezTo>
                        <a:pt x="-1" y="48"/>
                        <a:pt x="24" y="88"/>
                        <a:pt x="26" y="132"/>
                      </a:cubicBezTo>
                      <a:cubicBezTo>
                        <a:pt x="26" y="137"/>
                        <a:pt x="33" y="137"/>
                        <a:pt x="33" y="132"/>
                      </a:cubicBezTo>
                      <a:cubicBezTo>
                        <a:pt x="35" y="87"/>
                        <a:pt x="8" y="48"/>
                        <a:pt x="7" y="4"/>
                      </a:cubicBezTo>
                      <a:cubicBezTo>
                        <a:pt x="7" y="-1"/>
                        <a:pt x="0" y="-1"/>
                        <a:pt x="0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" name="Google Shape;716;p26"/>
                <p:cNvSpPr/>
                <p:nvPr/>
              </p:nvSpPr>
              <p:spPr>
                <a:xfrm>
                  <a:off x="7201630" y="1940335"/>
                  <a:ext cx="26640" cy="26280"/>
                </a:xfrm>
                <a:custGeom>
                  <a:rect b="b" l="l" r="r" t="t"/>
                  <a:pathLst>
                    <a:path extrusionOk="0" h="73" w="74">
                      <a:moveTo>
                        <a:pt x="32" y="38"/>
                      </a:moveTo>
                      <a:cubicBezTo>
                        <a:pt x="44" y="50"/>
                        <a:pt x="57" y="61"/>
                        <a:pt x="69" y="73"/>
                      </a:cubicBezTo>
                      <a:cubicBezTo>
                        <a:pt x="72" y="75"/>
                        <a:pt x="76" y="71"/>
                        <a:pt x="74" y="69"/>
                      </a:cubicBezTo>
                      <a:cubicBezTo>
                        <a:pt x="62" y="56"/>
                        <a:pt x="51" y="42"/>
                        <a:pt x="40" y="29"/>
                      </a:cubicBezTo>
                      <a:cubicBezTo>
                        <a:pt x="32" y="19"/>
                        <a:pt x="20" y="3"/>
                        <a:pt x="7" y="0"/>
                      </a:cubicBezTo>
                      <a:cubicBezTo>
                        <a:pt x="3" y="-1"/>
                        <a:pt x="0" y="2"/>
                        <a:pt x="1" y="6"/>
                      </a:cubicBezTo>
                      <a:cubicBezTo>
                        <a:pt x="6" y="19"/>
                        <a:pt x="22" y="28"/>
                        <a:pt x="32" y="3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" name="Google Shape;717;p26"/>
                <p:cNvSpPr/>
                <p:nvPr/>
              </p:nvSpPr>
              <p:spPr>
                <a:xfrm>
                  <a:off x="7231510" y="2002255"/>
                  <a:ext cx="16560" cy="23040"/>
                </a:xfrm>
                <a:custGeom>
                  <a:rect b="b" l="l" r="r" t="t"/>
                  <a:pathLst>
                    <a:path extrusionOk="0" h="64" w="46">
                      <a:moveTo>
                        <a:pt x="39" y="63"/>
                      </a:moveTo>
                      <a:cubicBezTo>
                        <a:pt x="41" y="66"/>
                        <a:pt x="47" y="63"/>
                        <a:pt x="46" y="59"/>
                      </a:cubicBezTo>
                      <a:cubicBezTo>
                        <a:pt x="41" y="48"/>
                        <a:pt x="34" y="40"/>
                        <a:pt x="27" y="32"/>
                      </a:cubicBezTo>
                      <a:cubicBezTo>
                        <a:pt x="18" y="22"/>
                        <a:pt x="12" y="13"/>
                        <a:pt x="6" y="2"/>
                      </a:cubicBezTo>
                      <a:cubicBezTo>
                        <a:pt x="4" y="-1"/>
                        <a:pt x="0" y="0"/>
                        <a:pt x="0" y="3"/>
                      </a:cubicBezTo>
                      <a:cubicBezTo>
                        <a:pt x="0" y="14"/>
                        <a:pt x="8" y="24"/>
                        <a:pt x="14" y="33"/>
                      </a:cubicBezTo>
                      <a:cubicBezTo>
                        <a:pt x="22" y="43"/>
                        <a:pt x="30" y="53"/>
                        <a:pt x="39" y="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8" name="Google Shape;718;p26"/>
                <p:cNvSpPr/>
                <p:nvPr/>
              </p:nvSpPr>
              <p:spPr>
                <a:xfrm>
                  <a:off x="7169950" y="1969135"/>
                  <a:ext cx="38160" cy="39600"/>
                </a:xfrm>
                <a:custGeom>
                  <a:rect b="b" l="l" r="r" t="t"/>
                  <a:pathLst>
                    <a:path extrusionOk="0" h="110" w="106">
                      <a:moveTo>
                        <a:pt x="38" y="52"/>
                      </a:moveTo>
                      <a:cubicBezTo>
                        <a:pt x="61" y="69"/>
                        <a:pt x="85" y="82"/>
                        <a:pt x="99" y="108"/>
                      </a:cubicBezTo>
                      <a:cubicBezTo>
                        <a:pt x="101" y="112"/>
                        <a:pt x="108" y="109"/>
                        <a:pt x="106" y="105"/>
                      </a:cubicBezTo>
                      <a:cubicBezTo>
                        <a:pt x="98" y="83"/>
                        <a:pt x="83" y="65"/>
                        <a:pt x="65" y="50"/>
                      </a:cubicBezTo>
                      <a:cubicBezTo>
                        <a:pt x="47" y="34"/>
                        <a:pt x="28" y="15"/>
                        <a:pt x="8" y="1"/>
                      </a:cubicBezTo>
                      <a:cubicBezTo>
                        <a:pt x="5" y="-1"/>
                        <a:pt x="0" y="2"/>
                        <a:pt x="0" y="5"/>
                      </a:cubicBezTo>
                      <a:cubicBezTo>
                        <a:pt x="3" y="27"/>
                        <a:pt x="22" y="40"/>
                        <a:pt x="38" y="5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" name="Google Shape;719;p26"/>
                <p:cNvSpPr/>
                <p:nvPr/>
              </p:nvSpPr>
              <p:spPr>
                <a:xfrm>
                  <a:off x="7186150" y="2004055"/>
                  <a:ext cx="21960" cy="19800"/>
                </a:xfrm>
                <a:custGeom>
                  <a:rect b="b" l="l" r="r" t="t"/>
                  <a:pathLst>
                    <a:path extrusionOk="0" h="55" w="61">
                      <a:moveTo>
                        <a:pt x="6" y="0"/>
                      </a:moveTo>
                      <a:cubicBezTo>
                        <a:pt x="1" y="-2"/>
                        <a:pt x="-2" y="5"/>
                        <a:pt x="2" y="7"/>
                      </a:cubicBezTo>
                      <a:cubicBezTo>
                        <a:pt x="24" y="19"/>
                        <a:pt x="39" y="36"/>
                        <a:pt x="55" y="54"/>
                      </a:cubicBezTo>
                      <a:cubicBezTo>
                        <a:pt x="58" y="57"/>
                        <a:pt x="63" y="53"/>
                        <a:pt x="61" y="49"/>
                      </a:cubicBezTo>
                      <a:cubicBezTo>
                        <a:pt x="48" y="28"/>
                        <a:pt x="30" y="8"/>
                        <a:pt x="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0" name="Google Shape;720;p26"/>
                <p:cNvSpPr/>
                <p:nvPr/>
              </p:nvSpPr>
              <p:spPr>
                <a:xfrm>
                  <a:off x="7168150" y="2010535"/>
                  <a:ext cx="27720" cy="29520"/>
                </a:xfrm>
                <a:custGeom>
                  <a:rect b="b" l="l" r="r" t="t"/>
                  <a:pathLst>
                    <a:path extrusionOk="0" h="82" w="77">
                      <a:moveTo>
                        <a:pt x="3" y="8"/>
                      </a:moveTo>
                      <a:cubicBezTo>
                        <a:pt x="31" y="27"/>
                        <a:pt x="47" y="57"/>
                        <a:pt x="70" y="81"/>
                      </a:cubicBezTo>
                      <a:cubicBezTo>
                        <a:pt x="73" y="84"/>
                        <a:pt x="80" y="79"/>
                        <a:pt x="77" y="75"/>
                      </a:cubicBezTo>
                      <a:cubicBezTo>
                        <a:pt x="57" y="49"/>
                        <a:pt x="38" y="15"/>
                        <a:pt x="7" y="0"/>
                      </a:cubicBezTo>
                      <a:cubicBezTo>
                        <a:pt x="2" y="-2"/>
                        <a:pt x="-2" y="5"/>
                        <a:pt x="3" y="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1" name="Google Shape;721;p26"/>
                <p:cNvSpPr/>
                <p:nvPr/>
              </p:nvSpPr>
              <p:spPr>
                <a:xfrm>
                  <a:off x="7138990" y="2000095"/>
                  <a:ext cx="47520" cy="49680"/>
                </a:xfrm>
                <a:custGeom>
                  <a:rect b="b" l="l" r="r" t="t"/>
                  <a:pathLst>
                    <a:path extrusionOk="0" h="138" w="132">
                      <a:moveTo>
                        <a:pt x="4" y="7"/>
                      </a:moveTo>
                      <a:cubicBezTo>
                        <a:pt x="35" y="6"/>
                        <a:pt x="60" y="42"/>
                        <a:pt x="76" y="64"/>
                      </a:cubicBezTo>
                      <a:cubicBezTo>
                        <a:pt x="94" y="87"/>
                        <a:pt x="108" y="112"/>
                        <a:pt x="124" y="136"/>
                      </a:cubicBezTo>
                      <a:cubicBezTo>
                        <a:pt x="127" y="141"/>
                        <a:pt x="135" y="137"/>
                        <a:pt x="132" y="132"/>
                      </a:cubicBezTo>
                      <a:cubicBezTo>
                        <a:pt x="116" y="102"/>
                        <a:pt x="98" y="74"/>
                        <a:pt x="77" y="47"/>
                      </a:cubicBezTo>
                      <a:cubicBezTo>
                        <a:pt x="60" y="26"/>
                        <a:pt x="34" y="-4"/>
                        <a:pt x="3" y="0"/>
                      </a:cubicBezTo>
                      <a:cubicBezTo>
                        <a:pt x="-1" y="1"/>
                        <a:pt x="-1" y="8"/>
                        <a:pt x="3" y="7"/>
                      </a:cubicBezTo>
                      <a:lnTo>
                        <a:pt x="4" y="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675" lIns="90000" spcFirstLastPara="1" rIns="90000" wrap="square" tIns="46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" name="Google Shape;722;p26"/>
                <p:cNvSpPr/>
                <p:nvPr/>
              </p:nvSpPr>
              <p:spPr>
                <a:xfrm>
                  <a:off x="7342030" y="1900015"/>
                  <a:ext cx="19080" cy="41760"/>
                </a:xfrm>
                <a:custGeom>
                  <a:rect b="b" l="l" r="r" t="t"/>
                  <a:pathLst>
                    <a:path extrusionOk="0" h="116" w="53">
                      <a:moveTo>
                        <a:pt x="47" y="115"/>
                      </a:moveTo>
                      <a:cubicBezTo>
                        <a:pt x="49" y="118"/>
                        <a:pt x="55" y="116"/>
                        <a:pt x="53" y="112"/>
                      </a:cubicBezTo>
                      <a:cubicBezTo>
                        <a:pt x="40" y="75"/>
                        <a:pt x="24" y="40"/>
                        <a:pt x="10" y="4"/>
                      </a:cubicBezTo>
                      <a:cubicBezTo>
                        <a:pt x="8" y="-2"/>
                        <a:pt x="0" y="0"/>
                        <a:pt x="1" y="6"/>
                      </a:cubicBezTo>
                      <a:cubicBezTo>
                        <a:pt x="11" y="44"/>
                        <a:pt x="27" y="82"/>
                        <a:pt x="47" y="1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" name="Google Shape;723;p26"/>
                <p:cNvSpPr/>
                <p:nvPr/>
              </p:nvSpPr>
              <p:spPr>
                <a:xfrm>
                  <a:off x="7333030" y="1911175"/>
                  <a:ext cx="10800" cy="24120"/>
                </a:xfrm>
                <a:custGeom>
                  <a:rect b="b" l="l" r="r" t="t"/>
                  <a:pathLst>
                    <a:path extrusionOk="0" h="67" w="30">
                      <a:moveTo>
                        <a:pt x="24" y="64"/>
                      </a:moveTo>
                      <a:cubicBezTo>
                        <a:pt x="25" y="68"/>
                        <a:pt x="31" y="67"/>
                        <a:pt x="30" y="64"/>
                      </a:cubicBezTo>
                      <a:cubicBezTo>
                        <a:pt x="27" y="43"/>
                        <a:pt x="27" y="11"/>
                        <a:pt x="5" y="1"/>
                      </a:cubicBezTo>
                      <a:cubicBezTo>
                        <a:pt x="1" y="-1"/>
                        <a:pt x="-1" y="4"/>
                        <a:pt x="2" y="6"/>
                      </a:cubicBezTo>
                      <a:cubicBezTo>
                        <a:pt x="20" y="18"/>
                        <a:pt x="20" y="45"/>
                        <a:pt x="24" y="6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" name="Google Shape;724;p26"/>
                <p:cNvSpPr/>
                <p:nvPr/>
              </p:nvSpPr>
              <p:spPr>
                <a:xfrm>
                  <a:off x="7083190" y="2051575"/>
                  <a:ext cx="48960" cy="23760"/>
                </a:xfrm>
                <a:custGeom>
                  <a:rect b="b" l="l" r="r" t="t"/>
                  <a:pathLst>
                    <a:path extrusionOk="0" h="66" w="136">
                      <a:moveTo>
                        <a:pt x="135" y="59"/>
                      </a:moveTo>
                      <a:cubicBezTo>
                        <a:pt x="94" y="35"/>
                        <a:pt x="52" y="11"/>
                        <a:pt x="6" y="0"/>
                      </a:cubicBezTo>
                      <a:cubicBezTo>
                        <a:pt x="0" y="-2"/>
                        <a:pt x="-1" y="6"/>
                        <a:pt x="3" y="8"/>
                      </a:cubicBezTo>
                      <a:cubicBezTo>
                        <a:pt x="47" y="25"/>
                        <a:pt x="90" y="42"/>
                        <a:pt x="131" y="65"/>
                      </a:cubicBezTo>
                      <a:cubicBezTo>
                        <a:pt x="135" y="68"/>
                        <a:pt x="138" y="62"/>
                        <a:pt x="135" y="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26"/>
                <p:cNvSpPr/>
                <p:nvPr/>
              </p:nvSpPr>
              <p:spPr>
                <a:xfrm>
                  <a:off x="7095430" y="2084335"/>
                  <a:ext cx="58680" cy="46800"/>
                </a:xfrm>
                <a:custGeom>
                  <a:rect b="b" l="l" r="r" t="t"/>
                  <a:pathLst>
                    <a:path extrusionOk="0" h="130" w="163">
                      <a:moveTo>
                        <a:pt x="3" y="2"/>
                      </a:moveTo>
                      <a:cubicBezTo>
                        <a:pt x="0" y="3"/>
                        <a:pt x="0" y="7"/>
                        <a:pt x="4" y="7"/>
                      </a:cubicBezTo>
                      <a:cubicBezTo>
                        <a:pt x="23" y="6"/>
                        <a:pt x="33" y="23"/>
                        <a:pt x="44" y="36"/>
                      </a:cubicBezTo>
                      <a:cubicBezTo>
                        <a:pt x="54" y="48"/>
                        <a:pt x="67" y="59"/>
                        <a:pt x="79" y="69"/>
                      </a:cubicBezTo>
                      <a:cubicBezTo>
                        <a:pt x="103" y="90"/>
                        <a:pt x="129" y="110"/>
                        <a:pt x="155" y="129"/>
                      </a:cubicBezTo>
                      <a:cubicBezTo>
                        <a:pt x="160" y="133"/>
                        <a:pt x="166" y="124"/>
                        <a:pt x="162" y="120"/>
                      </a:cubicBezTo>
                      <a:cubicBezTo>
                        <a:pt x="131" y="86"/>
                        <a:pt x="91" y="62"/>
                        <a:pt x="58" y="31"/>
                      </a:cubicBezTo>
                      <a:cubicBezTo>
                        <a:pt x="41" y="15"/>
                        <a:pt x="28" y="-6"/>
                        <a:pt x="3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800" lIns="90000" spcFirstLastPara="1" rIns="90000" wrap="square" tIns="18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" name="Google Shape;726;p26"/>
                <p:cNvSpPr/>
                <p:nvPr/>
              </p:nvSpPr>
              <p:spPr>
                <a:xfrm>
                  <a:off x="7118110" y="2089375"/>
                  <a:ext cx="29880" cy="24480"/>
                </a:xfrm>
                <a:custGeom>
                  <a:rect b="b" l="l" r="r" t="t"/>
                  <a:pathLst>
                    <a:path extrusionOk="0" h="68" w="83">
                      <a:moveTo>
                        <a:pt x="3" y="0"/>
                      </a:moveTo>
                      <a:cubicBezTo>
                        <a:pt x="0" y="1"/>
                        <a:pt x="-1" y="5"/>
                        <a:pt x="2" y="6"/>
                      </a:cubicBezTo>
                      <a:cubicBezTo>
                        <a:pt x="34" y="13"/>
                        <a:pt x="54" y="45"/>
                        <a:pt x="77" y="67"/>
                      </a:cubicBezTo>
                      <a:cubicBezTo>
                        <a:pt x="80" y="70"/>
                        <a:pt x="86" y="65"/>
                        <a:pt x="83" y="61"/>
                      </a:cubicBezTo>
                      <a:cubicBezTo>
                        <a:pt x="72" y="47"/>
                        <a:pt x="60" y="34"/>
                        <a:pt x="46" y="22"/>
                      </a:cubicBezTo>
                      <a:cubicBezTo>
                        <a:pt x="35" y="12"/>
                        <a:pt x="19" y="-1"/>
                        <a:pt x="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p26"/>
                <p:cNvSpPr/>
                <p:nvPr/>
              </p:nvSpPr>
              <p:spPr>
                <a:xfrm>
                  <a:off x="7075270" y="2139055"/>
                  <a:ext cx="40320" cy="37440"/>
                </a:xfrm>
                <a:custGeom>
                  <a:rect b="b" l="l" r="r" t="t"/>
                  <a:pathLst>
                    <a:path extrusionOk="0" h="104" w="112">
                      <a:moveTo>
                        <a:pt x="106" y="103"/>
                      </a:moveTo>
                      <a:cubicBezTo>
                        <a:pt x="110" y="106"/>
                        <a:pt x="115" y="100"/>
                        <a:pt x="112" y="97"/>
                      </a:cubicBezTo>
                      <a:cubicBezTo>
                        <a:pt x="76" y="65"/>
                        <a:pt x="40" y="33"/>
                        <a:pt x="5" y="1"/>
                      </a:cubicBezTo>
                      <a:cubicBezTo>
                        <a:pt x="2" y="-2"/>
                        <a:pt x="-2" y="2"/>
                        <a:pt x="1" y="4"/>
                      </a:cubicBezTo>
                      <a:cubicBezTo>
                        <a:pt x="35" y="38"/>
                        <a:pt x="69" y="72"/>
                        <a:pt x="106" y="102"/>
                      </a:cubicBezTo>
                      <a:lnTo>
                        <a:pt x="106" y="10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p26"/>
                <p:cNvSpPr/>
                <p:nvPr/>
              </p:nvSpPr>
              <p:spPr>
                <a:xfrm>
                  <a:off x="7041430" y="2168215"/>
                  <a:ext cx="15840" cy="12600"/>
                </a:xfrm>
                <a:custGeom>
                  <a:rect b="b" l="l" r="r" t="t"/>
                  <a:pathLst>
                    <a:path extrusionOk="0" h="35" w="44">
                      <a:moveTo>
                        <a:pt x="42" y="35"/>
                      </a:moveTo>
                      <a:cubicBezTo>
                        <a:pt x="45" y="35"/>
                        <a:pt x="46" y="29"/>
                        <a:pt x="43" y="28"/>
                      </a:cubicBezTo>
                      <a:cubicBezTo>
                        <a:pt x="35" y="27"/>
                        <a:pt x="29" y="20"/>
                        <a:pt x="23" y="16"/>
                      </a:cubicBezTo>
                      <a:cubicBezTo>
                        <a:pt x="18" y="11"/>
                        <a:pt x="12" y="5"/>
                        <a:pt x="5" y="1"/>
                      </a:cubicBezTo>
                      <a:cubicBezTo>
                        <a:pt x="2" y="-1"/>
                        <a:pt x="-1" y="4"/>
                        <a:pt x="1" y="6"/>
                      </a:cubicBezTo>
                      <a:cubicBezTo>
                        <a:pt x="11" y="18"/>
                        <a:pt x="25" y="35"/>
                        <a:pt x="42" y="3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p26"/>
                <p:cNvSpPr/>
                <p:nvPr/>
              </p:nvSpPr>
              <p:spPr>
                <a:xfrm>
                  <a:off x="7025950" y="2175055"/>
                  <a:ext cx="27000" cy="19440"/>
                </a:xfrm>
                <a:custGeom>
                  <a:rect b="b" l="l" r="r" t="t"/>
                  <a:pathLst>
                    <a:path extrusionOk="0" h="54" w="75">
                      <a:moveTo>
                        <a:pt x="74" y="49"/>
                      </a:moveTo>
                      <a:cubicBezTo>
                        <a:pt x="54" y="29"/>
                        <a:pt x="28" y="19"/>
                        <a:pt x="6" y="1"/>
                      </a:cubicBezTo>
                      <a:cubicBezTo>
                        <a:pt x="3" y="-2"/>
                        <a:pt x="-2" y="3"/>
                        <a:pt x="2" y="6"/>
                      </a:cubicBezTo>
                      <a:cubicBezTo>
                        <a:pt x="21" y="27"/>
                        <a:pt x="48" y="35"/>
                        <a:pt x="70" y="53"/>
                      </a:cubicBezTo>
                      <a:cubicBezTo>
                        <a:pt x="73" y="56"/>
                        <a:pt x="77" y="52"/>
                        <a:pt x="74" y="4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p26"/>
                <p:cNvSpPr/>
                <p:nvPr/>
              </p:nvSpPr>
              <p:spPr>
                <a:xfrm>
                  <a:off x="6998590" y="2246695"/>
                  <a:ext cx="22320" cy="12960"/>
                </a:xfrm>
                <a:custGeom>
                  <a:rect b="b" l="l" r="r" t="t"/>
                  <a:pathLst>
                    <a:path extrusionOk="0" h="36" w="62">
                      <a:moveTo>
                        <a:pt x="58" y="36"/>
                      </a:moveTo>
                      <a:cubicBezTo>
                        <a:pt x="62" y="38"/>
                        <a:pt x="64" y="33"/>
                        <a:pt x="61" y="31"/>
                      </a:cubicBezTo>
                      <a:cubicBezTo>
                        <a:pt x="43" y="20"/>
                        <a:pt x="24" y="9"/>
                        <a:pt x="4" y="0"/>
                      </a:cubicBezTo>
                      <a:cubicBezTo>
                        <a:pt x="1" y="-1"/>
                        <a:pt x="-1" y="3"/>
                        <a:pt x="2" y="5"/>
                      </a:cubicBezTo>
                      <a:cubicBezTo>
                        <a:pt x="19" y="17"/>
                        <a:pt x="40" y="25"/>
                        <a:pt x="58" y="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731;p26"/>
                <p:cNvSpPr/>
                <p:nvPr/>
              </p:nvSpPr>
              <p:spPr>
                <a:xfrm>
                  <a:off x="7162750" y="2395015"/>
                  <a:ext cx="20160" cy="153360"/>
                </a:xfrm>
                <a:custGeom>
                  <a:rect b="b" l="l" r="r" t="t"/>
                  <a:pathLst>
                    <a:path extrusionOk="0" h="426" w="56">
                      <a:moveTo>
                        <a:pt x="12" y="424"/>
                      </a:moveTo>
                      <a:cubicBezTo>
                        <a:pt x="43" y="370"/>
                        <a:pt x="45" y="304"/>
                        <a:pt x="49" y="243"/>
                      </a:cubicBezTo>
                      <a:cubicBezTo>
                        <a:pt x="54" y="163"/>
                        <a:pt x="60" y="84"/>
                        <a:pt x="54" y="3"/>
                      </a:cubicBezTo>
                      <a:cubicBezTo>
                        <a:pt x="53" y="-1"/>
                        <a:pt x="48" y="-1"/>
                        <a:pt x="49" y="3"/>
                      </a:cubicBezTo>
                      <a:cubicBezTo>
                        <a:pt x="53" y="76"/>
                        <a:pt x="42" y="147"/>
                        <a:pt x="34" y="220"/>
                      </a:cubicBezTo>
                      <a:cubicBezTo>
                        <a:pt x="27" y="288"/>
                        <a:pt x="23" y="353"/>
                        <a:pt x="1" y="419"/>
                      </a:cubicBezTo>
                      <a:cubicBezTo>
                        <a:pt x="-1" y="425"/>
                        <a:pt x="9" y="429"/>
                        <a:pt x="12" y="42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732;p26"/>
                <p:cNvSpPr/>
                <p:nvPr/>
              </p:nvSpPr>
              <p:spPr>
                <a:xfrm>
                  <a:off x="7189750" y="2436415"/>
                  <a:ext cx="4680" cy="47160"/>
                </a:xfrm>
                <a:custGeom>
                  <a:rect b="b" l="l" r="r" t="t"/>
                  <a:pathLst>
                    <a:path extrusionOk="0" h="131" w="13">
                      <a:moveTo>
                        <a:pt x="5" y="128"/>
                      </a:moveTo>
                      <a:cubicBezTo>
                        <a:pt x="5" y="131"/>
                        <a:pt x="10" y="132"/>
                        <a:pt x="10" y="129"/>
                      </a:cubicBezTo>
                      <a:cubicBezTo>
                        <a:pt x="16" y="87"/>
                        <a:pt x="13" y="44"/>
                        <a:pt x="6" y="2"/>
                      </a:cubicBezTo>
                      <a:cubicBezTo>
                        <a:pt x="6" y="-1"/>
                        <a:pt x="0" y="0"/>
                        <a:pt x="1" y="3"/>
                      </a:cubicBezTo>
                      <a:cubicBezTo>
                        <a:pt x="5" y="45"/>
                        <a:pt x="5" y="86"/>
                        <a:pt x="4" y="128"/>
                      </a:cubicBezTo>
                      <a:lnTo>
                        <a:pt x="5" y="1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150" lIns="90000" spcFirstLastPara="1" rIns="90000" wrap="square" tIns="2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" name="Google Shape;733;p26"/>
                <p:cNvSpPr/>
                <p:nvPr/>
              </p:nvSpPr>
              <p:spPr>
                <a:xfrm>
                  <a:off x="7198030" y="2467735"/>
                  <a:ext cx="2520" cy="18360"/>
                </a:xfrm>
                <a:custGeom>
                  <a:rect b="b" l="l" r="r" t="t"/>
                  <a:pathLst>
                    <a:path extrusionOk="0" h="51" w="7">
                      <a:moveTo>
                        <a:pt x="5" y="48"/>
                      </a:moveTo>
                      <a:cubicBezTo>
                        <a:pt x="7" y="33"/>
                        <a:pt x="7" y="18"/>
                        <a:pt x="7" y="2"/>
                      </a:cubicBezTo>
                      <a:cubicBezTo>
                        <a:pt x="7" y="-1"/>
                        <a:pt x="2" y="-1"/>
                        <a:pt x="2" y="2"/>
                      </a:cubicBezTo>
                      <a:cubicBezTo>
                        <a:pt x="2" y="18"/>
                        <a:pt x="1" y="33"/>
                        <a:pt x="0" y="48"/>
                      </a:cubicBezTo>
                      <a:cubicBezTo>
                        <a:pt x="0" y="52"/>
                        <a:pt x="5" y="52"/>
                        <a:pt x="5" y="4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" name="Google Shape;734;p26"/>
                <p:cNvSpPr/>
                <p:nvPr/>
              </p:nvSpPr>
              <p:spPr>
                <a:xfrm>
                  <a:off x="7353550" y="2463415"/>
                  <a:ext cx="62280" cy="56880"/>
                </a:xfrm>
                <a:custGeom>
                  <a:rect b="b" l="l" r="r" t="t"/>
                  <a:pathLst>
                    <a:path extrusionOk="0" h="158" w="173">
                      <a:moveTo>
                        <a:pt x="5" y="157"/>
                      </a:moveTo>
                      <a:cubicBezTo>
                        <a:pt x="58" y="110"/>
                        <a:pt x="147" y="76"/>
                        <a:pt x="173" y="4"/>
                      </a:cubicBezTo>
                      <a:cubicBezTo>
                        <a:pt x="174" y="1"/>
                        <a:pt x="170" y="-1"/>
                        <a:pt x="168" y="1"/>
                      </a:cubicBezTo>
                      <a:cubicBezTo>
                        <a:pt x="143" y="31"/>
                        <a:pt x="118" y="57"/>
                        <a:pt x="88" y="82"/>
                      </a:cubicBezTo>
                      <a:cubicBezTo>
                        <a:pt x="58" y="105"/>
                        <a:pt x="28" y="126"/>
                        <a:pt x="1" y="154"/>
                      </a:cubicBezTo>
                      <a:cubicBezTo>
                        <a:pt x="-1" y="156"/>
                        <a:pt x="3" y="159"/>
                        <a:pt x="5" y="15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1875" lIns="90000" spcFirstLastPara="1" rIns="90000" wrap="square" tIns="11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p26"/>
                <p:cNvSpPr/>
                <p:nvPr/>
              </p:nvSpPr>
              <p:spPr>
                <a:xfrm>
                  <a:off x="7370470" y="2459815"/>
                  <a:ext cx="30240" cy="31320"/>
                </a:xfrm>
                <a:custGeom>
                  <a:rect b="b" l="l" r="r" t="t"/>
                  <a:pathLst>
                    <a:path extrusionOk="0" h="87" w="84">
                      <a:moveTo>
                        <a:pt x="6" y="86"/>
                      </a:moveTo>
                      <a:cubicBezTo>
                        <a:pt x="35" y="62"/>
                        <a:pt x="60" y="32"/>
                        <a:pt x="84" y="4"/>
                      </a:cubicBezTo>
                      <a:cubicBezTo>
                        <a:pt x="86" y="2"/>
                        <a:pt x="83" y="-1"/>
                        <a:pt x="81" y="1"/>
                      </a:cubicBezTo>
                      <a:cubicBezTo>
                        <a:pt x="54" y="27"/>
                        <a:pt x="27" y="53"/>
                        <a:pt x="1" y="81"/>
                      </a:cubicBezTo>
                      <a:cubicBezTo>
                        <a:pt x="-2" y="84"/>
                        <a:pt x="3" y="89"/>
                        <a:pt x="6" y="8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736;p26"/>
                <p:cNvSpPr/>
                <p:nvPr/>
              </p:nvSpPr>
              <p:spPr>
                <a:xfrm>
                  <a:off x="7229710" y="2416615"/>
                  <a:ext cx="69840" cy="151200"/>
                </a:xfrm>
                <a:custGeom>
                  <a:rect b="b" l="l" r="r" t="t"/>
                  <a:pathLst>
                    <a:path extrusionOk="0" h="420" w="194">
                      <a:moveTo>
                        <a:pt x="4" y="419"/>
                      </a:moveTo>
                      <a:cubicBezTo>
                        <a:pt x="51" y="366"/>
                        <a:pt x="86" y="305"/>
                        <a:pt x="114" y="240"/>
                      </a:cubicBezTo>
                      <a:cubicBezTo>
                        <a:pt x="145" y="166"/>
                        <a:pt x="176" y="87"/>
                        <a:pt x="194" y="9"/>
                      </a:cubicBezTo>
                      <a:cubicBezTo>
                        <a:pt x="195" y="2"/>
                        <a:pt x="186" y="-3"/>
                        <a:pt x="182" y="4"/>
                      </a:cubicBezTo>
                      <a:cubicBezTo>
                        <a:pt x="148" y="65"/>
                        <a:pt x="131" y="136"/>
                        <a:pt x="108" y="202"/>
                      </a:cubicBezTo>
                      <a:cubicBezTo>
                        <a:pt x="82" y="278"/>
                        <a:pt x="51" y="352"/>
                        <a:pt x="1" y="416"/>
                      </a:cubicBezTo>
                      <a:cubicBezTo>
                        <a:pt x="-1" y="418"/>
                        <a:pt x="2" y="422"/>
                        <a:pt x="4" y="41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p26"/>
                <p:cNvSpPr/>
                <p:nvPr/>
              </p:nvSpPr>
              <p:spPr>
                <a:xfrm>
                  <a:off x="7276870" y="2400415"/>
                  <a:ext cx="16560" cy="41400"/>
                </a:xfrm>
                <a:custGeom>
                  <a:rect b="b" l="l" r="r" t="t"/>
                  <a:pathLst>
                    <a:path extrusionOk="0" h="115" w="46">
                      <a:moveTo>
                        <a:pt x="6" y="114"/>
                      </a:moveTo>
                      <a:cubicBezTo>
                        <a:pt x="26" y="79"/>
                        <a:pt x="41" y="43"/>
                        <a:pt x="46" y="3"/>
                      </a:cubicBezTo>
                      <a:cubicBezTo>
                        <a:pt x="46" y="0"/>
                        <a:pt x="43" y="0"/>
                        <a:pt x="42" y="2"/>
                      </a:cubicBezTo>
                      <a:cubicBezTo>
                        <a:pt x="32" y="40"/>
                        <a:pt x="17" y="75"/>
                        <a:pt x="1" y="111"/>
                      </a:cubicBezTo>
                      <a:cubicBezTo>
                        <a:pt x="0" y="114"/>
                        <a:pt x="4" y="117"/>
                        <a:pt x="6" y="11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738;p26"/>
                <p:cNvSpPr/>
                <p:nvPr/>
              </p:nvSpPr>
              <p:spPr>
                <a:xfrm>
                  <a:off x="7342030" y="2558095"/>
                  <a:ext cx="61560" cy="32760"/>
                </a:xfrm>
                <a:custGeom>
                  <a:rect b="b" l="l" r="r" t="t"/>
                  <a:pathLst>
                    <a:path extrusionOk="0" h="91" w="171">
                      <a:moveTo>
                        <a:pt x="3" y="91"/>
                      </a:moveTo>
                      <a:cubicBezTo>
                        <a:pt x="62" y="70"/>
                        <a:pt x="118" y="39"/>
                        <a:pt x="170" y="5"/>
                      </a:cubicBezTo>
                      <a:cubicBezTo>
                        <a:pt x="173" y="3"/>
                        <a:pt x="171" y="-1"/>
                        <a:pt x="168" y="0"/>
                      </a:cubicBezTo>
                      <a:cubicBezTo>
                        <a:pt x="113" y="32"/>
                        <a:pt x="60" y="64"/>
                        <a:pt x="2" y="87"/>
                      </a:cubicBezTo>
                      <a:cubicBezTo>
                        <a:pt x="-1" y="88"/>
                        <a:pt x="0" y="91"/>
                        <a:pt x="3" y="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" name="Google Shape;739;p26"/>
                <p:cNvSpPr/>
                <p:nvPr/>
              </p:nvSpPr>
              <p:spPr>
                <a:xfrm>
                  <a:off x="7367590" y="2537575"/>
                  <a:ext cx="52560" cy="29520"/>
                </a:xfrm>
                <a:custGeom>
                  <a:rect b="b" l="l" r="r" t="t"/>
                  <a:pathLst>
                    <a:path extrusionOk="0" h="82" w="146">
                      <a:moveTo>
                        <a:pt x="4" y="82"/>
                      </a:moveTo>
                      <a:cubicBezTo>
                        <a:pt x="53" y="61"/>
                        <a:pt x="101" y="36"/>
                        <a:pt x="145" y="5"/>
                      </a:cubicBezTo>
                      <a:cubicBezTo>
                        <a:pt x="148" y="3"/>
                        <a:pt x="145" y="-1"/>
                        <a:pt x="143" y="0"/>
                      </a:cubicBezTo>
                      <a:cubicBezTo>
                        <a:pt x="98" y="30"/>
                        <a:pt x="49" y="53"/>
                        <a:pt x="2" y="78"/>
                      </a:cubicBezTo>
                      <a:cubicBezTo>
                        <a:pt x="-1" y="79"/>
                        <a:pt x="1" y="83"/>
                        <a:pt x="4" y="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740;p26"/>
                <p:cNvSpPr/>
                <p:nvPr/>
              </p:nvSpPr>
              <p:spPr>
                <a:xfrm>
                  <a:off x="7376230" y="2535775"/>
                  <a:ext cx="38160" cy="21960"/>
                </a:xfrm>
                <a:custGeom>
                  <a:rect b="b" l="l" r="r" t="t"/>
                  <a:pathLst>
                    <a:path extrusionOk="0" h="61" w="106">
                      <a:moveTo>
                        <a:pt x="3" y="61"/>
                      </a:moveTo>
                      <a:cubicBezTo>
                        <a:pt x="40" y="46"/>
                        <a:pt x="74" y="26"/>
                        <a:pt x="106" y="4"/>
                      </a:cubicBezTo>
                      <a:cubicBezTo>
                        <a:pt x="108" y="3"/>
                        <a:pt x="106" y="-1"/>
                        <a:pt x="104" y="1"/>
                      </a:cubicBezTo>
                      <a:cubicBezTo>
                        <a:pt x="71" y="21"/>
                        <a:pt x="38" y="42"/>
                        <a:pt x="2" y="57"/>
                      </a:cubicBezTo>
                      <a:cubicBezTo>
                        <a:pt x="-1" y="58"/>
                        <a:pt x="1" y="62"/>
                        <a:pt x="3" y="6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" name="Google Shape;741;p26"/>
                <p:cNvSpPr/>
                <p:nvPr/>
              </p:nvSpPr>
              <p:spPr>
                <a:xfrm>
                  <a:off x="7382350" y="2522095"/>
                  <a:ext cx="43200" cy="24480"/>
                </a:xfrm>
                <a:custGeom>
                  <a:rect b="b" l="l" r="r" t="t"/>
                  <a:pathLst>
                    <a:path extrusionOk="0" h="68" w="120">
                      <a:moveTo>
                        <a:pt x="3" y="68"/>
                      </a:moveTo>
                      <a:cubicBezTo>
                        <a:pt x="41" y="45"/>
                        <a:pt x="81" y="25"/>
                        <a:pt x="120" y="3"/>
                      </a:cubicBezTo>
                      <a:cubicBezTo>
                        <a:pt x="122" y="2"/>
                        <a:pt x="120" y="-1"/>
                        <a:pt x="118" y="0"/>
                      </a:cubicBezTo>
                      <a:cubicBezTo>
                        <a:pt x="79" y="22"/>
                        <a:pt x="39" y="41"/>
                        <a:pt x="1" y="64"/>
                      </a:cubicBezTo>
                      <a:cubicBezTo>
                        <a:pt x="-1" y="66"/>
                        <a:pt x="1" y="69"/>
                        <a:pt x="3" y="6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" name="Google Shape;742;p26"/>
                <p:cNvSpPr/>
                <p:nvPr/>
              </p:nvSpPr>
              <p:spPr>
                <a:xfrm>
                  <a:off x="7239430" y="2476735"/>
                  <a:ext cx="22320" cy="64080"/>
                </a:xfrm>
                <a:custGeom>
                  <a:rect b="b" l="l" r="r" t="t"/>
                  <a:pathLst>
                    <a:path extrusionOk="0" h="178" w="62">
                      <a:moveTo>
                        <a:pt x="6" y="177"/>
                      </a:moveTo>
                      <a:cubicBezTo>
                        <a:pt x="37" y="123"/>
                        <a:pt x="43" y="60"/>
                        <a:pt x="62" y="2"/>
                      </a:cubicBezTo>
                      <a:cubicBezTo>
                        <a:pt x="62" y="0"/>
                        <a:pt x="59" y="-1"/>
                        <a:pt x="58" y="1"/>
                      </a:cubicBezTo>
                      <a:cubicBezTo>
                        <a:pt x="38" y="59"/>
                        <a:pt x="28" y="118"/>
                        <a:pt x="1" y="174"/>
                      </a:cubicBezTo>
                      <a:cubicBezTo>
                        <a:pt x="-1" y="177"/>
                        <a:pt x="4" y="180"/>
                        <a:pt x="6" y="1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9075" lIns="90000" spcFirstLastPara="1" rIns="90000" wrap="square" tIns="190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" name="Google Shape;743;p26"/>
                <p:cNvSpPr/>
                <p:nvPr/>
              </p:nvSpPr>
              <p:spPr>
                <a:xfrm>
                  <a:off x="7235110" y="2496895"/>
                  <a:ext cx="12240" cy="29160"/>
                </a:xfrm>
                <a:custGeom>
                  <a:rect b="b" l="l" r="r" t="t"/>
                  <a:pathLst>
                    <a:path extrusionOk="0" h="81" w="34">
                      <a:moveTo>
                        <a:pt x="4" y="80"/>
                      </a:moveTo>
                      <a:cubicBezTo>
                        <a:pt x="18" y="55"/>
                        <a:pt x="31" y="31"/>
                        <a:pt x="34" y="2"/>
                      </a:cubicBezTo>
                      <a:cubicBezTo>
                        <a:pt x="34" y="-1"/>
                        <a:pt x="29" y="-1"/>
                        <a:pt x="29" y="2"/>
                      </a:cubicBezTo>
                      <a:cubicBezTo>
                        <a:pt x="26" y="29"/>
                        <a:pt x="13" y="54"/>
                        <a:pt x="1" y="78"/>
                      </a:cubicBezTo>
                      <a:cubicBezTo>
                        <a:pt x="0" y="80"/>
                        <a:pt x="3" y="82"/>
                        <a:pt x="4" y="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" name="Google Shape;744;p26"/>
                <p:cNvSpPr/>
                <p:nvPr/>
              </p:nvSpPr>
              <p:spPr>
                <a:xfrm>
                  <a:off x="7206670" y="2357575"/>
                  <a:ext cx="3960" cy="65520"/>
                </a:xfrm>
                <a:custGeom>
                  <a:rect b="b" l="l" r="r" t="t"/>
                  <a:pathLst>
                    <a:path extrusionOk="0" h="182" w="11">
                      <a:moveTo>
                        <a:pt x="5" y="180"/>
                      </a:moveTo>
                      <a:cubicBezTo>
                        <a:pt x="10" y="121"/>
                        <a:pt x="16" y="61"/>
                        <a:pt x="5" y="2"/>
                      </a:cubicBezTo>
                      <a:cubicBezTo>
                        <a:pt x="4" y="-1"/>
                        <a:pt x="0" y="0"/>
                        <a:pt x="0" y="3"/>
                      </a:cubicBezTo>
                      <a:cubicBezTo>
                        <a:pt x="9" y="62"/>
                        <a:pt x="4" y="121"/>
                        <a:pt x="0" y="180"/>
                      </a:cubicBezTo>
                      <a:cubicBezTo>
                        <a:pt x="0" y="183"/>
                        <a:pt x="5" y="183"/>
                        <a:pt x="5" y="1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0500" lIns="90000" spcFirstLastPara="1" rIns="90000" wrap="square" tIns="205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" name="Google Shape;745;p26"/>
                <p:cNvSpPr/>
                <p:nvPr/>
              </p:nvSpPr>
              <p:spPr>
                <a:xfrm>
                  <a:off x="7203430" y="2368735"/>
                  <a:ext cx="2520" cy="36360"/>
                </a:xfrm>
                <a:custGeom>
                  <a:rect b="b" l="l" r="r" t="t"/>
                  <a:pathLst>
                    <a:path extrusionOk="0" h="101" w="7">
                      <a:moveTo>
                        <a:pt x="7" y="100"/>
                      </a:moveTo>
                      <a:cubicBezTo>
                        <a:pt x="8" y="67"/>
                        <a:pt x="8" y="35"/>
                        <a:pt x="4" y="2"/>
                      </a:cubicBezTo>
                      <a:cubicBezTo>
                        <a:pt x="4" y="0"/>
                        <a:pt x="0" y="0"/>
                        <a:pt x="0" y="2"/>
                      </a:cubicBezTo>
                      <a:cubicBezTo>
                        <a:pt x="3" y="35"/>
                        <a:pt x="4" y="67"/>
                        <a:pt x="4" y="100"/>
                      </a:cubicBezTo>
                      <a:cubicBezTo>
                        <a:pt x="4" y="102"/>
                        <a:pt x="7" y="102"/>
                        <a:pt x="7" y="1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" name="Google Shape;746;p26"/>
                <p:cNvSpPr/>
                <p:nvPr/>
              </p:nvSpPr>
              <p:spPr>
                <a:xfrm>
                  <a:off x="7194430" y="2368375"/>
                  <a:ext cx="3240" cy="30240"/>
                </a:xfrm>
                <a:custGeom>
                  <a:rect b="b" l="l" r="r" t="t"/>
                  <a:pathLst>
                    <a:path extrusionOk="0" h="84" w="9">
                      <a:moveTo>
                        <a:pt x="9" y="82"/>
                      </a:moveTo>
                      <a:cubicBezTo>
                        <a:pt x="4" y="55"/>
                        <a:pt x="4" y="28"/>
                        <a:pt x="4" y="2"/>
                      </a:cubicBezTo>
                      <a:cubicBezTo>
                        <a:pt x="4" y="-1"/>
                        <a:pt x="0" y="-1"/>
                        <a:pt x="0" y="2"/>
                      </a:cubicBezTo>
                      <a:cubicBezTo>
                        <a:pt x="0" y="29"/>
                        <a:pt x="0" y="56"/>
                        <a:pt x="5" y="83"/>
                      </a:cubicBezTo>
                      <a:cubicBezTo>
                        <a:pt x="6" y="85"/>
                        <a:pt x="9" y="84"/>
                        <a:pt x="9" y="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" name="Google Shape;747;p26"/>
                <p:cNvSpPr/>
                <p:nvPr/>
              </p:nvSpPr>
              <p:spPr>
                <a:xfrm>
                  <a:off x="7087510" y="2508775"/>
                  <a:ext cx="4680" cy="33120"/>
                </a:xfrm>
                <a:custGeom>
                  <a:rect b="b" l="l" r="r" t="t"/>
                  <a:pathLst>
                    <a:path extrusionOk="0" h="92" w="13">
                      <a:moveTo>
                        <a:pt x="13" y="90"/>
                      </a:moveTo>
                      <a:cubicBezTo>
                        <a:pt x="11" y="61"/>
                        <a:pt x="7" y="31"/>
                        <a:pt x="3" y="2"/>
                      </a:cubicBezTo>
                      <a:cubicBezTo>
                        <a:pt x="3" y="0"/>
                        <a:pt x="0" y="0"/>
                        <a:pt x="0" y="2"/>
                      </a:cubicBezTo>
                      <a:cubicBezTo>
                        <a:pt x="4" y="31"/>
                        <a:pt x="7" y="61"/>
                        <a:pt x="9" y="90"/>
                      </a:cubicBezTo>
                      <a:cubicBezTo>
                        <a:pt x="9" y="93"/>
                        <a:pt x="13" y="93"/>
                        <a:pt x="13" y="9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" name="Google Shape;748;p26"/>
                <p:cNvSpPr/>
                <p:nvPr/>
              </p:nvSpPr>
              <p:spPr>
                <a:xfrm>
                  <a:off x="7037110" y="2312935"/>
                  <a:ext cx="43200" cy="133920"/>
                </a:xfrm>
                <a:custGeom>
                  <a:rect b="b" l="l" r="r" t="t"/>
                  <a:pathLst>
                    <a:path extrusionOk="0" h="372" w="120">
                      <a:moveTo>
                        <a:pt x="34" y="70"/>
                      </a:moveTo>
                      <a:cubicBezTo>
                        <a:pt x="42" y="96"/>
                        <a:pt x="53" y="121"/>
                        <a:pt x="63" y="147"/>
                      </a:cubicBezTo>
                      <a:cubicBezTo>
                        <a:pt x="89" y="218"/>
                        <a:pt x="103" y="293"/>
                        <a:pt x="112" y="368"/>
                      </a:cubicBezTo>
                      <a:cubicBezTo>
                        <a:pt x="113" y="373"/>
                        <a:pt x="120" y="373"/>
                        <a:pt x="120" y="368"/>
                      </a:cubicBezTo>
                      <a:cubicBezTo>
                        <a:pt x="115" y="287"/>
                        <a:pt x="97" y="208"/>
                        <a:pt x="67" y="132"/>
                      </a:cubicBezTo>
                      <a:cubicBezTo>
                        <a:pt x="55" y="102"/>
                        <a:pt x="43" y="73"/>
                        <a:pt x="32" y="43"/>
                      </a:cubicBezTo>
                      <a:cubicBezTo>
                        <a:pt x="26" y="27"/>
                        <a:pt x="19" y="9"/>
                        <a:pt x="3" y="0"/>
                      </a:cubicBezTo>
                      <a:cubicBezTo>
                        <a:pt x="1" y="-1"/>
                        <a:pt x="0" y="2"/>
                        <a:pt x="2" y="3"/>
                      </a:cubicBezTo>
                      <a:cubicBezTo>
                        <a:pt x="21" y="18"/>
                        <a:pt x="27" y="48"/>
                        <a:pt x="34" y="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" name="Google Shape;749;p26"/>
                <p:cNvSpPr/>
                <p:nvPr/>
              </p:nvSpPr>
              <p:spPr>
                <a:xfrm>
                  <a:off x="7046470" y="2384575"/>
                  <a:ext cx="20880" cy="69120"/>
                </a:xfrm>
                <a:custGeom>
                  <a:rect b="b" l="l" r="r" t="t"/>
                  <a:pathLst>
                    <a:path extrusionOk="0" h="192" w="58">
                      <a:moveTo>
                        <a:pt x="1" y="3"/>
                      </a:moveTo>
                      <a:cubicBezTo>
                        <a:pt x="20" y="65"/>
                        <a:pt x="41" y="126"/>
                        <a:pt x="52" y="190"/>
                      </a:cubicBezTo>
                      <a:cubicBezTo>
                        <a:pt x="53" y="194"/>
                        <a:pt x="59" y="192"/>
                        <a:pt x="58" y="189"/>
                      </a:cubicBezTo>
                      <a:cubicBezTo>
                        <a:pt x="49" y="124"/>
                        <a:pt x="25" y="64"/>
                        <a:pt x="6" y="2"/>
                      </a:cubicBezTo>
                      <a:cubicBezTo>
                        <a:pt x="5" y="-1"/>
                        <a:pt x="0" y="0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4100" lIns="90000" spcFirstLastPara="1" rIns="90000" wrap="square" tIns="241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" name="Google Shape;750;p26"/>
                <p:cNvSpPr/>
                <p:nvPr/>
              </p:nvSpPr>
              <p:spPr>
                <a:xfrm>
                  <a:off x="6901750" y="2417335"/>
                  <a:ext cx="100440" cy="151560"/>
                </a:xfrm>
                <a:custGeom>
                  <a:rect b="b" l="l" r="r" t="t"/>
                  <a:pathLst>
                    <a:path extrusionOk="0" h="421" w="279">
                      <a:moveTo>
                        <a:pt x="159" y="247"/>
                      </a:moveTo>
                      <a:cubicBezTo>
                        <a:pt x="110" y="163"/>
                        <a:pt x="57" y="82"/>
                        <a:pt x="4" y="1"/>
                      </a:cubicBezTo>
                      <a:cubicBezTo>
                        <a:pt x="3" y="-1"/>
                        <a:pt x="0" y="0"/>
                        <a:pt x="1" y="2"/>
                      </a:cubicBezTo>
                      <a:cubicBezTo>
                        <a:pt x="52" y="88"/>
                        <a:pt x="104" y="174"/>
                        <a:pt x="151" y="263"/>
                      </a:cubicBezTo>
                      <a:cubicBezTo>
                        <a:pt x="170" y="297"/>
                        <a:pt x="189" y="332"/>
                        <a:pt x="211" y="364"/>
                      </a:cubicBezTo>
                      <a:cubicBezTo>
                        <a:pt x="226" y="386"/>
                        <a:pt x="246" y="413"/>
                        <a:pt x="272" y="421"/>
                      </a:cubicBezTo>
                      <a:cubicBezTo>
                        <a:pt x="277" y="423"/>
                        <a:pt x="282" y="417"/>
                        <a:pt x="279" y="413"/>
                      </a:cubicBezTo>
                      <a:cubicBezTo>
                        <a:pt x="260" y="386"/>
                        <a:pt x="235" y="363"/>
                        <a:pt x="215" y="337"/>
                      </a:cubicBezTo>
                      <a:cubicBezTo>
                        <a:pt x="195" y="308"/>
                        <a:pt x="177" y="277"/>
                        <a:pt x="159" y="24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" name="Google Shape;751;p26"/>
                <p:cNvSpPr/>
                <p:nvPr/>
              </p:nvSpPr>
              <p:spPr>
                <a:xfrm>
                  <a:off x="6951790" y="2481775"/>
                  <a:ext cx="29520" cy="39960"/>
                </a:xfrm>
                <a:custGeom>
                  <a:rect b="b" l="l" r="r" t="t"/>
                  <a:pathLst>
                    <a:path extrusionOk="0" h="111" w="82">
                      <a:moveTo>
                        <a:pt x="82" y="107"/>
                      </a:moveTo>
                      <a:cubicBezTo>
                        <a:pt x="62" y="68"/>
                        <a:pt x="31" y="36"/>
                        <a:pt x="5" y="1"/>
                      </a:cubicBezTo>
                      <a:cubicBezTo>
                        <a:pt x="3" y="-1"/>
                        <a:pt x="0" y="1"/>
                        <a:pt x="1" y="3"/>
                      </a:cubicBezTo>
                      <a:cubicBezTo>
                        <a:pt x="23" y="41"/>
                        <a:pt x="52" y="74"/>
                        <a:pt x="78" y="110"/>
                      </a:cubicBezTo>
                      <a:cubicBezTo>
                        <a:pt x="80" y="113"/>
                        <a:pt x="84" y="110"/>
                        <a:pt x="82" y="10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" name="Google Shape;752;p26"/>
                <p:cNvSpPr/>
                <p:nvPr/>
              </p:nvSpPr>
              <p:spPr>
                <a:xfrm>
                  <a:off x="6980590" y="2503015"/>
                  <a:ext cx="20520" cy="37800"/>
                </a:xfrm>
                <a:custGeom>
                  <a:rect b="b" l="l" r="r" t="t"/>
                  <a:pathLst>
                    <a:path extrusionOk="0" h="105" w="57">
                      <a:moveTo>
                        <a:pt x="0" y="4"/>
                      </a:moveTo>
                      <a:cubicBezTo>
                        <a:pt x="6" y="41"/>
                        <a:pt x="34" y="73"/>
                        <a:pt x="52" y="104"/>
                      </a:cubicBezTo>
                      <a:cubicBezTo>
                        <a:pt x="54" y="106"/>
                        <a:pt x="58" y="105"/>
                        <a:pt x="57" y="102"/>
                      </a:cubicBezTo>
                      <a:cubicBezTo>
                        <a:pt x="46" y="66"/>
                        <a:pt x="13" y="41"/>
                        <a:pt x="7" y="3"/>
                      </a:cubicBezTo>
                      <a:cubicBezTo>
                        <a:pt x="6" y="-2"/>
                        <a:pt x="0" y="0"/>
                        <a:pt x="0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p26"/>
                <p:cNvSpPr/>
                <p:nvPr/>
              </p:nvSpPr>
              <p:spPr>
                <a:xfrm>
                  <a:off x="6941710" y="2352895"/>
                  <a:ext cx="86760" cy="165240"/>
                </a:xfrm>
                <a:custGeom>
                  <a:rect b="b" l="l" r="r" t="t"/>
                  <a:pathLst>
                    <a:path extrusionOk="0" h="459" w="241">
                      <a:moveTo>
                        <a:pt x="2" y="4"/>
                      </a:moveTo>
                      <a:cubicBezTo>
                        <a:pt x="61" y="55"/>
                        <a:pt x="87" y="134"/>
                        <a:pt x="119" y="203"/>
                      </a:cubicBezTo>
                      <a:cubicBezTo>
                        <a:pt x="159" y="287"/>
                        <a:pt x="205" y="367"/>
                        <a:pt x="232" y="456"/>
                      </a:cubicBezTo>
                      <a:cubicBezTo>
                        <a:pt x="233" y="461"/>
                        <a:pt x="241" y="461"/>
                        <a:pt x="241" y="455"/>
                      </a:cubicBezTo>
                      <a:cubicBezTo>
                        <a:pt x="234" y="359"/>
                        <a:pt x="179" y="277"/>
                        <a:pt x="134" y="194"/>
                      </a:cubicBezTo>
                      <a:cubicBezTo>
                        <a:pt x="98" y="126"/>
                        <a:pt x="70" y="47"/>
                        <a:pt x="5" y="0"/>
                      </a:cubicBezTo>
                      <a:cubicBezTo>
                        <a:pt x="2" y="-1"/>
                        <a:pt x="-1" y="2"/>
                        <a:pt x="2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" name="Google Shape;754;p26"/>
                <p:cNvSpPr/>
                <p:nvPr/>
              </p:nvSpPr>
              <p:spPr>
                <a:xfrm>
                  <a:off x="7028110" y="2474575"/>
                  <a:ext cx="12960" cy="30600"/>
                </a:xfrm>
                <a:custGeom>
                  <a:rect b="b" l="l" r="r" t="t"/>
                  <a:pathLst>
                    <a:path extrusionOk="0" h="85" w="36">
                      <a:moveTo>
                        <a:pt x="36" y="82"/>
                      </a:moveTo>
                      <a:cubicBezTo>
                        <a:pt x="29" y="54"/>
                        <a:pt x="10" y="32"/>
                        <a:pt x="7" y="4"/>
                      </a:cubicBezTo>
                      <a:cubicBezTo>
                        <a:pt x="6" y="0"/>
                        <a:pt x="0" y="-1"/>
                        <a:pt x="0" y="4"/>
                      </a:cubicBezTo>
                      <a:cubicBezTo>
                        <a:pt x="3" y="32"/>
                        <a:pt x="18" y="59"/>
                        <a:pt x="31" y="84"/>
                      </a:cubicBezTo>
                      <a:cubicBezTo>
                        <a:pt x="32" y="86"/>
                        <a:pt x="36" y="85"/>
                        <a:pt x="36" y="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" name="Google Shape;755;p26"/>
                <p:cNvSpPr/>
                <p:nvPr/>
              </p:nvSpPr>
              <p:spPr>
                <a:xfrm>
                  <a:off x="6869710" y="2327335"/>
                  <a:ext cx="42120" cy="43920"/>
                </a:xfrm>
                <a:custGeom>
                  <a:rect b="b" l="l" r="r" t="t"/>
                  <a:pathLst>
                    <a:path extrusionOk="0" h="122" w="117">
                      <a:moveTo>
                        <a:pt x="111" y="119"/>
                      </a:moveTo>
                      <a:cubicBezTo>
                        <a:pt x="111" y="123"/>
                        <a:pt x="116" y="123"/>
                        <a:pt x="117" y="119"/>
                      </a:cubicBezTo>
                      <a:cubicBezTo>
                        <a:pt x="119" y="95"/>
                        <a:pt x="95" y="75"/>
                        <a:pt x="79" y="61"/>
                      </a:cubicBezTo>
                      <a:cubicBezTo>
                        <a:pt x="55" y="41"/>
                        <a:pt x="30" y="22"/>
                        <a:pt x="6" y="1"/>
                      </a:cubicBezTo>
                      <a:cubicBezTo>
                        <a:pt x="3" y="-1"/>
                        <a:pt x="-1" y="2"/>
                        <a:pt x="1" y="5"/>
                      </a:cubicBezTo>
                      <a:cubicBezTo>
                        <a:pt x="10" y="26"/>
                        <a:pt x="33" y="39"/>
                        <a:pt x="50" y="52"/>
                      </a:cubicBezTo>
                      <a:cubicBezTo>
                        <a:pt x="71" y="67"/>
                        <a:pt x="108" y="90"/>
                        <a:pt x="110" y="119"/>
                      </a:cubicBezTo>
                      <a:lnTo>
                        <a:pt x="111" y="11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" name="Google Shape;756;p26"/>
                <p:cNvSpPr/>
                <p:nvPr/>
              </p:nvSpPr>
              <p:spPr>
                <a:xfrm>
                  <a:off x="6890230" y="2322295"/>
                  <a:ext cx="13320" cy="13320"/>
                </a:xfrm>
                <a:custGeom>
                  <a:rect b="b" l="l" r="r" t="t"/>
                  <a:pathLst>
                    <a:path extrusionOk="0" h="37" w="37">
                      <a:moveTo>
                        <a:pt x="6" y="2"/>
                      </a:moveTo>
                      <a:cubicBezTo>
                        <a:pt x="4" y="-1"/>
                        <a:pt x="-1" y="1"/>
                        <a:pt x="1" y="5"/>
                      </a:cubicBezTo>
                      <a:cubicBezTo>
                        <a:pt x="8" y="19"/>
                        <a:pt x="19" y="30"/>
                        <a:pt x="33" y="37"/>
                      </a:cubicBezTo>
                      <a:cubicBezTo>
                        <a:pt x="37" y="39"/>
                        <a:pt x="40" y="33"/>
                        <a:pt x="36" y="32"/>
                      </a:cubicBezTo>
                      <a:cubicBezTo>
                        <a:pt x="23" y="25"/>
                        <a:pt x="14" y="14"/>
                        <a:pt x="6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" name="Google Shape;757;p26"/>
                <p:cNvSpPr/>
                <p:nvPr/>
              </p:nvSpPr>
              <p:spPr>
                <a:xfrm>
                  <a:off x="6835510" y="2411575"/>
                  <a:ext cx="29160" cy="48600"/>
                </a:xfrm>
                <a:custGeom>
                  <a:rect b="b" l="l" r="r" t="t"/>
                  <a:pathLst>
                    <a:path extrusionOk="0" h="135" w="81">
                      <a:moveTo>
                        <a:pt x="1" y="5"/>
                      </a:moveTo>
                      <a:cubicBezTo>
                        <a:pt x="34" y="42"/>
                        <a:pt x="70" y="82"/>
                        <a:pt x="76" y="133"/>
                      </a:cubicBezTo>
                      <a:cubicBezTo>
                        <a:pt x="76" y="136"/>
                        <a:pt x="81" y="136"/>
                        <a:pt x="81" y="133"/>
                      </a:cubicBezTo>
                      <a:cubicBezTo>
                        <a:pt x="75" y="80"/>
                        <a:pt x="42" y="37"/>
                        <a:pt x="5" y="1"/>
                      </a:cubicBezTo>
                      <a:cubicBezTo>
                        <a:pt x="3" y="-2"/>
                        <a:pt x="-1" y="2"/>
                        <a:pt x="1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00" lIns="90000" spcFirstLastPara="1" rIns="90000" wrap="square" tIns="36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" name="Google Shape;758;p26"/>
                <p:cNvSpPr/>
                <p:nvPr/>
              </p:nvSpPr>
              <p:spPr>
                <a:xfrm>
                  <a:off x="6595750" y="2628655"/>
                  <a:ext cx="152280" cy="122760"/>
                </a:xfrm>
                <a:custGeom>
                  <a:rect b="b" l="l" r="r" t="t"/>
                  <a:pathLst>
                    <a:path extrusionOk="0" h="341" w="423">
                      <a:moveTo>
                        <a:pt x="331" y="288"/>
                      </a:moveTo>
                      <a:cubicBezTo>
                        <a:pt x="289" y="269"/>
                        <a:pt x="253" y="229"/>
                        <a:pt x="220" y="198"/>
                      </a:cubicBezTo>
                      <a:cubicBezTo>
                        <a:pt x="186" y="166"/>
                        <a:pt x="152" y="138"/>
                        <a:pt x="121" y="103"/>
                      </a:cubicBezTo>
                      <a:cubicBezTo>
                        <a:pt x="90" y="68"/>
                        <a:pt x="59" y="28"/>
                        <a:pt x="19" y="2"/>
                      </a:cubicBezTo>
                      <a:cubicBezTo>
                        <a:pt x="7" y="-6"/>
                        <a:pt x="-7" y="12"/>
                        <a:pt x="4" y="22"/>
                      </a:cubicBezTo>
                      <a:cubicBezTo>
                        <a:pt x="38" y="55"/>
                        <a:pt x="70" y="88"/>
                        <a:pt x="102" y="122"/>
                      </a:cubicBezTo>
                      <a:cubicBezTo>
                        <a:pt x="133" y="157"/>
                        <a:pt x="169" y="184"/>
                        <a:pt x="204" y="214"/>
                      </a:cubicBezTo>
                      <a:cubicBezTo>
                        <a:pt x="237" y="243"/>
                        <a:pt x="270" y="270"/>
                        <a:pt x="308" y="292"/>
                      </a:cubicBezTo>
                      <a:cubicBezTo>
                        <a:pt x="344" y="312"/>
                        <a:pt x="387" y="310"/>
                        <a:pt x="419" y="341"/>
                      </a:cubicBezTo>
                      <a:cubicBezTo>
                        <a:pt x="421" y="343"/>
                        <a:pt x="425" y="339"/>
                        <a:pt x="423" y="337"/>
                      </a:cubicBezTo>
                      <a:cubicBezTo>
                        <a:pt x="398" y="310"/>
                        <a:pt x="364" y="302"/>
                        <a:pt x="331" y="2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p26"/>
                <p:cNvSpPr/>
                <p:nvPr/>
              </p:nvSpPr>
              <p:spPr>
                <a:xfrm>
                  <a:off x="6664870" y="2648815"/>
                  <a:ext cx="0" cy="720"/>
                </a:xfrm>
                <a:custGeom>
                  <a:rect b="b" l="l" r="r" t="t"/>
                  <a:pathLst>
                    <a:path extrusionOk="0" h="2" w="120000">
                      <a:moveTo>
                        <a:pt x="0" y="0"/>
                      </a:moveTo>
                      <a:lnTo>
                        <a:pt x="0" y="2"/>
                      </a:ln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" name="Google Shape;760;p26"/>
                <p:cNvSpPr/>
                <p:nvPr/>
              </p:nvSpPr>
              <p:spPr>
                <a:xfrm>
                  <a:off x="6686110" y="2677255"/>
                  <a:ext cx="53280" cy="34200"/>
                </a:xfrm>
                <a:custGeom>
                  <a:rect b="b" l="l" r="r" t="t"/>
                  <a:pathLst>
                    <a:path extrusionOk="0" h="95" w="148">
                      <a:moveTo>
                        <a:pt x="144" y="95"/>
                      </a:moveTo>
                      <a:cubicBezTo>
                        <a:pt x="147" y="96"/>
                        <a:pt x="150" y="92"/>
                        <a:pt x="148" y="90"/>
                      </a:cubicBezTo>
                      <a:cubicBezTo>
                        <a:pt x="104" y="55"/>
                        <a:pt x="48" y="40"/>
                        <a:pt x="7" y="2"/>
                      </a:cubicBezTo>
                      <a:cubicBezTo>
                        <a:pt x="4" y="-2"/>
                        <a:pt x="-2" y="4"/>
                        <a:pt x="2" y="7"/>
                      </a:cubicBezTo>
                      <a:cubicBezTo>
                        <a:pt x="43" y="46"/>
                        <a:pt x="98" y="63"/>
                        <a:pt x="144" y="94"/>
                      </a:cubicBezTo>
                      <a:lnTo>
                        <a:pt x="144" y="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Google Shape;761;p26"/>
                <p:cNvSpPr/>
                <p:nvPr/>
              </p:nvSpPr>
              <p:spPr>
                <a:xfrm>
                  <a:off x="6735430" y="2695615"/>
                  <a:ext cx="21240" cy="19080"/>
                </a:xfrm>
                <a:custGeom>
                  <a:rect b="b" l="l" r="r" t="t"/>
                  <a:pathLst>
                    <a:path extrusionOk="0" h="53" w="59">
                      <a:moveTo>
                        <a:pt x="6" y="1"/>
                      </a:moveTo>
                      <a:cubicBezTo>
                        <a:pt x="4" y="-2"/>
                        <a:pt x="-1" y="1"/>
                        <a:pt x="1" y="4"/>
                      </a:cubicBezTo>
                      <a:cubicBezTo>
                        <a:pt x="16" y="23"/>
                        <a:pt x="34" y="42"/>
                        <a:pt x="56" y="53"/>
                      </a:cubicBezTo>
                      <a:cubicBezTo>
                        <a:pt x="58" y="54"/>
                        <a:pt x="61" y="50"/>
                        <a:pt x="58" y="49"/>
                      </a:cubicBezTo>
                      <a:cubicBezTo>
                        <a:pt x="37" y="37"/>
                        <a:pt x="20" y="20"/>
                        <a:pt x="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p26"/>
                <p:cNvSpPr/>
                <p:nvPr/>
              </p:nvSpPr>
              <p:spPr>
                <a:xfrm>
                  <a:off x="6674230" y="2881015"/>
                  <a:ext cx="45720" cy="4680"/>
                </a:xfrm>
                <a:custGeom>
                  <a:rect b="b" l="l" r="r" t="t"/>
                  <a:pathLst>
                    <a:path extrusionOk="0" h="13" w="127">
                      <a:moveTo>
                        <a:pt x="4" y="10"/>
                      </a:moveTo>
                      <a:cubicBezTo>
                        <a:pt x="45" y="14"/>
                        <a:pt x="85" y="15"/>
                        <a:pt x="126" y="4"/>
                      </a:cubicBezTo>
                      <a:cubicBezTo>
                        <a:pt x="129" y="3"/>
                        <a:pt x="127" y="-1"/>
                        <a:pt x="124" y="0"/>
                      </a:cubicBezTo>
                      <a:cubicBezTo>
                        <a:pt x="84" y="8"/>
                        <a:pt x="44" y="8"/>
                        <a:pt x="4" y="3"/>
                      </a:cubicBezTo>
                      <a:cubicBezTo>
                        <a:pt x="-1" y="3"/>
                        <a:pt x="-1" y="10"/>
                        <a:pt x="4" y="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p26"/>
                <p:cNvSpPr/>
                <p:nvPr/>
              </p:nvSpPr>
              <p:spPr>
                <a:xfrm>
                  <a:off x="6693310" y="2864815"/>
                  <a:ext cx="55080" cy="6120"/>
                </a:xfrm>
                <a:custGeom>
                  <a:rect b="b" l="l" r="r" t="t"/>
                  <a:pathLst>
                    <a:path extrusionOk="0" h="17" w="153">
                      <a:moveTo>
                        <a:pt x="149" y="0"/>
                      </a:moveTo>
                      <a:cubicBezTo>
                        <a:pt x="100" y="8"/>
                        <a:pt x="53" y="13"/>
                        <a:pt x="5" y="5"/>
                      </a:cubicBezTo>
                      <a:cubicBezTo>
                        <a:pt x="1" y="4"/>
                        <a:pt x="-1" y="10"/>
                        <a:pt x="3" y="11"/>
                      </a:cubicBezTo>
                      <a:cubicBezTo>
                        <a:pt x="53" y="21"/>
                        <a:pt x="102" y="18"/>
                        <a:pt x="151" y="7"/>
                      </a:cubicBezTo>
                      <a:cubicBezTo>
                        <a:pt x="156" y="6"/>
                        <a:pt x="153" y="-1"/>
                        <a:pt x="1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" name="Google Shape;764;p26"/>
                <p:cNvSpPr/>
                <p:nvPr/>
              </p:nvSpPr>
              <p:spPr>
                <a:xfrm>
                  <a:off x="6689710" y="2836735"/>
                  <a:ext cx="77760" cy="6120"/>
                </a:xfrm>
                <a:custGeom>
                  <a:rect b="b" l="l" r="r" t="t"/>
                  <a:pathLst>
                    <a:path extrusionOk="0" h="17" w="216">
                      <a:moveTo>
                        <a:pt x="4" y="17"/>
                      </a:moveTo>
                      <a:cubicBezTo>
                        <a:pt x="74" y="8"/>
                        <a:pt x="143" y="5"/>
                        <a:pt x="212" y="16"/>
                      </a:cubicBezTo>
                      <a:cubicBezTo>
                        <a:pt x="216" y="17"/>
                        <a:pt x="218" y="11"/>
                        <a:pt x="214" y="10"/>
                      </a:cubicBezTo>
                      <a:cubicBezTo>
                        <a:pt x="144" y="-7"/>
                        <a:pt x="74" y="0"/>
                        <a:pt x="3" y="10"/>
                      </a:cubicBezTo>
                      <a:cubicBezTo>
                        <a:pt x="0" y="11"/>
                        <a:pt x="0" y="17"/>
                        <a:pt x="4" y="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" name="Google Shape;765;p26"/>
                <p:cNvSpPr/>
                <p:nvPr/>
              </p:nvSpPr>
              <p:spPr>
                <a:xfrm>
                  <a:off x="6544990" y="2782735"/>
                  <a:ext cx="109080" cy="46440"/>
                </a:xfrm>
                <a:custGeom>
                  <a:rect b="b" l="l" r="r" t="t"/>
                  <a:pathLst>
                    <a:path extrusionOk="0" h="129" w="303">
                      <a:moveTo>
                        <a:pt x="3" y="6"/>
                      </a:moveTo>
                      <a:cubicBezTo>
                        <a:pt x="113" y="20"/>
                        <a:pt x="187" y="121"/>
                        <a:pt x="299" y="129"/>
                      </a:cubicBezTo>
                      <a:cubicBezTo>
                        <a:pt x="304" y="129"/>
                        <a:pt x="305" y="121"/>
                        <a:pt x="300" y="120"/>
                      </a:cubicBezTo>
                      <a:cubicBezTo>
                        <a:pt x="193" y="103"/>
                        <a:pt x="113" y="3"/>
                        <a:pt x="3" y="0"/>
                      </a:cubicBezTo>
                      <a:cubicBezTo>
                        <a:pt x="-1" y="0"/>
                        <a:pt x="-1" y="5"/>
                        <a:pt x="3" y="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425" lIns="90000" spcFirstLastPara="1" rIns="90000" wrap="square" tIns="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" name="Google Shape;766;p26"/>
                <p:cNvSpPr/>
                <p:nvPr/>
              </p:nvSpPr>
              <p:spPr>
                <a:xfrm>
                  <a:off x="6831910" y="2663935"/>
                  <a:ext cx="15480" cy="19080"/>
                </a:xfrm>
                <a:custGeom>
                  <a:rect b="b" l="l" r="r" t="t"/>
                  <a:pathLst>
                    <a:path extrusionOk="0" h="53" w="43">
                      <a:moveTo>
                        <a:pt x="1" y="5"/>
                      </a:moveTo>
                      <a:cubicBezTo>
                        <a:pt x="15" y="19"/>
                        <a:pt x="28" y="36"/>
                        <a:pt x="40" y="52"/>
                      </a:cubicBezTo>
                      <a:cubicBezTo>
                        <a:pt x="41" y="55"/>
                        <a:pt x="45" y="53"/>
                        <a:pt x="43" y="50"/>
                      </a:cubicBezTo>
                      <a:cubicBezTo>
                        <a:pt x="32" y="32"/>
                        <a:pt x="19" y="16"/>
                        <a:pt x="5" y="1"/>
                      </a:cubicBezTo>
                      <a:cubicBezTo>
                        <a:pt x="2" y="-2"/>
                        <a:pt x="-2" y="2"/>
                        <a:pt x="1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" name="Google Shape;767;p26"/>
                <p:cNvSpPr/>
                <p:nvPr/>
              </p:nvSpPr>
              <p:spPr>
                <a:xfrm>
                  <a:off x="6819310" y="2525695"/>
                  <a:ext cx="49320" cy="79200"/>
                </a:xfrm>
                <a:custGeom>
                  <a:rect b="b" l="l" r="r" t="t"/>
                  <a:pathLst>
                    <a:path extrusionOk="0" h="220" w="137">
                      <a:moveTo>
                        <a:pt x="6" y="2"/>
                      </a:moveTo>
                      <a:cubicBezTo>
                        <a:pt x="4" y="-1"/>
                        <a:pt x="0" y="1"/>
                        <a:pt x="1" y="4"/>
                      </a:cubicBezTo>
                      <a:cubicBezTo>
                        <a:pt x="39" y="78"/>
                        <a:pt x="78" y="156"/>
                        <a:pt x="133" y="219"/>
                      </a:cubicBezTo>
                      <a:cubicBezTo>
                        <a:pt x="135" y="222"/>
                        <a:pt x="139" y="218"/>
                        <a:pt x="137" y="215"/>
                      </a:cubicBezTo>
                      <a:cubicBezTo>
                        <a:pt x="90" y="145"/>
                        <a:pt x="47" y="75"/>
                        <a:pt x="6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" name="Google Shape;768;p26"/>
                <p:cNvSpPr/>
                <p:nvPr/>
              </p:nvSpPr>
              <p:spPr>
                <a:xfrm>
                  <a:off x="6847390" y="2557375"/>
                  <a:ext cx="31680" cy="50760"/>
                </a:xfrm>
                <a:custGeom>
                  <a:rect b="b" l="l" r="r" t="t"/>
                  <a:pathLst>
                    <a:path extrusionOk="0" h="141" w="88">
                      <a:moveTo>
                        <a:pt x="84" y="140"/>
                      </a:moveTo>
                      <a:cubicBezTo>
                        <a:pt x="85" y="142"/>
                        <a:pt x="89" y="140"/>
                        <a:pt x="88" y="137"/>
                      </a:cubicBezTo>
                      <a:cubicBezTo>
                        <a:pt x="66" y="89"/>
                        <a:pt x="35" y="45"/>
                        <a:pt x="5" y="1"/>
                      </a:cubicBezTo>
                      <a:cubicBezTo>
                        <a:pt x="4" y="-1"/>
                        <a:pt x="0" y="1"/>
                        <a:pt x="1" y="4"/>
                      </a:cubicBezTo>
                      <a:cubicBezTo>
                        <a:pt x="30" y="48"/>
                        <a:pt x="58" y="93"/>
                        <a:pt x="84" y="139"/>
                      </a:cubicBezTo>
                      <a:lnTo>
                        <a:pt x="84" y="14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5750" lIns="90000" spcFirstLastPara="1" rIns="90000" wrap="square" tIns="5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" name="Google Shape;769;p26"/>
                <p:cNvSpPr/>
                <p:nvPr/>
              </p:nvSpPr>
              <p:spPr>
                <a:xfrm>
                  <a:off x="6800230" y="2490775"/>
                  <a:ext cx="29880" cy="26280"/>
                </a:xfrm>
                <a:custGeom>
                  <a:rect b="b" l="l" r="r" t="t"/>
                  <a:pathLst>
                    <a:path extrusionOk="0" h="73" w="83">
                      <a:moveTo>
                        <a:pt x="2" y="5"/>
                      </a:moveTo>
                      <a:cubicBezTo>
                        <a:pt x="30" y="24"/>
                        <a:pt x="59" y="44"/>
                        <a:pt x="79" y="72"/>
                      </a:cubicBezTo>
                      <a:cubicBezTo>
                        <a:pt x="81" y="74"/>
                        <a:pt x="84" y="72"/>
                        <a:pt x="83" y="70"/>
                      </a:cubicBezTo>
                      <a:cubicBezTo>
                        <a:pt x="63" y="40"/>
                        <a:pt x="34" y="20"/>
                        <a:pt x="5" y="1"/>
                      </a:cubicBezTo>
                      <a:cubicBezTo>
                        <a:pt x="2" y="-2"/>
                        <a:pt x="-1" y="3"/>
                        <a:pt x="2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" name="Google Shape;770;p26"/>
                <p:cNvSpPr/>
                <p:nvPr/>
              </p:nvSpPr>
              <p:spPr>
                <a:xfrm>
                  <a:off x="6725350" y="2546935"/>
                  <a:ext cx="86040" cy="93240"/>
                </a:xfrm>
                <a:custGeom>
                  <a:rect b="b" l="l" r="r" t="t"/>
                  <a:pathLst>
                    <a:path extrusionOk="0" h="259" w="239">
                      <a:moveTo>
                        <a:pt x="4" y="1"/>
                      </a:moveTo>
                      <a:cubicBezTo>
                        <a:pt x="2" y="-1"/>
                        <a:pt x="-1" y="2"/>
                        <a:pt x="1" y="4"/>
                      </a:cubicBezTo>
                      <a:cubicBezTo>
                        <a:pt x="73" y="92"/>
                        <a:pt x="151" y="178"/>
                        <a:pt x="233" y="258"/>
                      </a:cubicBezTo>
                      <a:cubicBezTo>
                        <a:pt x="236" y="261"/>
                        <a:pt x="242" y="257"/>
                        <a:pt x="239" y="253"/>
                      </a:cubicBezTo>
                      <a:cubicBezTo>
                        <a:pt x="174" y="158"/>
                        <a:pt x="79" y="87"/>
                        <a:pt x="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" name="Google Shape;771;p26"/>
                <p:cNvSpPr/>
                <p:nvPr/>
              </p:nvSpPr>
              <p:spPr>
                <a:xfrm>
                  <a:off x="6803470" y="2612815"/>
                  <a:ext cx="21600" cy="25200"/>
                </a:xfrm>
                <a:custGeom>
                  <a:rect b="b" l="l" r="r" t="t"/>
                  <a:pathLst>
                    <a:path extrusionOk="0" h="70" w="60">
                      <a:moveTo>
                        <a:pt x="55" y="69"/>
                      </a:moveTo>
                      <a:cubicBezTo>
                        <a:pt x="58" y="72"/>
                        <a:pt x="62" y="68"/>
                        <a:pt x="60" y="66"/>
                      </a:cubicBezTo>
                      <a:cubicBezTo>
                        <a:pt x="45" y="42"/>
                        <a:pt x="26" y="21"/>
                        <a:pt x="7" y="1"/>
                      </a:cubicBezTo>
                      <a:cubicBezTo>
                        <a:pt x="3" y="-2"/>
                        <a:pt x="-2" y="3"/>
                        <a:pt x="1" y="7"/>
                      </a:cubicBezTo>
                      <a:cubicBezTo>
                        <a:pt x="21" y="26"/>
                        <a:pt x="37" y="49"/>
                        <a:pt x="55" y="6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" name="Google Shape;772;p26"/>
                <p:cNvSpPr/>
                <p:nvPr/>
              </p:nvSpPr>
              <p:spPr>
                <a:xfrm>
                  <a:off x="6817870" y="2609935"/>
                  <a:ext cx="19080" cy="27720"/>
                </a:xfrm>
                <a:custGeom>
                  <a:rect b="b" l="l" r="r" t="t"/>
                  <a:pathLst>
                    <a:path extrusionOk="0" h="77" w="53">
                      <a:moveTo>
                        <a:pt x="53" y="74"/>
                      </a:moveTo>
                      <a:cubicBezTo>
                        <a:pt x="36" y="50"/>
                        <a:pt x="17" y="28"/>
                        <a:pt x="5" y="1"/>
                      </a:cubicBezTo>
                      <a:cubicBezTo>
                        <a:pt x="4" y="-1"/>
                        <a:pt x="0" y="1"/>
                        <a:pt x="1" y="3"/>
                      </a:cubicBezTo>
                      <a:cubicBezTo>
                        <a:pt x="12" y="31"/>
                        <a:pt x="30" y="54"/>
                        <a:pt x="50" y="77"/>
                      </a:cubicBezTo>
                      <a:cubicBezTo>
                        <a:pt x="51" y="79"/>
                        <a:pt x="55" y="76"/>
                        <a:pt x="53" y="7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" name="Google Shape;773;p26"/>
                <p:cNvSpPr/>
                <p:nvPr/>
              </p:nvSpPr>
              <p:spPr>
                <a:xfrm>
                  <a:off x="6572710" y="3015295"/>
                  <a:ext cx="63360" cy="23400"/>
                </a:xfrm>
                <a:custGeom>
                  <a:rect b="b" l="l" r="r" t="t"/>
                  <a:pathLst>
                    <a:path extrusionOk="0" h="65" w="176">
                      <a:moveTo>
                        <a:pt x="173" y="0"/>
                      </a:moveTo>
                      <a:cubicBezTo>
                        <a:pt x="116" y="18"/>
                        <a:pt x="59" y="35"/>
                        <a:pt x="3" y="57"/>
                      </a:cubicBezTo>
                      <a:cubicBezTo>
                        <a:pt x="-2" y="59"/>
                        <a:pt x="0" y="66"/>
                        <a:pt x="5" y="65"/>
                      </a:cubicBezTo>
                      <a:cubicBezTo>
                        <a:pt x="63" y="49"/>
                        <a:pt x="120" y="29"/>
                        <a:pt x="175" y="5"/>
                      </a:cubicBezTo>
                      <a:cubicBezTo>
                        <a:pt x="178" y="4"/>
                        <a:pt x="176" y="-1"/>
                        <a:pt x="1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" name="Google Shape;774;p26"/>
                <p:cNvSpPr/>
                <p:nvPr/>
              </p:nvSpPr>
              <p:spPr>
                <a:xfrm>
                  <a:off x="6595750" y="2926735"/>
                  <a:ext cx="155160" cy="23760"/>
                </a:xfrm>
                <a:custGeom>
                  <a:rect b="b" l="l" r="r" t="t"/>
                  <a:pathLst>
                    <a:path extrusionOk="0" h="66" w="431">
                      <a:moveTo>
                        <a:pt x="2" y="37"/>
                      </a:moveTo>
                      <a:cubicBezTo>
                        <a:pt x="139" y="96"/>
                        <a:pt x="291" y="56"/>
                        <a:pt x="427" y="12"/>
                      </a:cubicBezTo>
                      <a:cubicBezTo>
                        <a:pt x="435" y="10"/>
                        <a:pt x="432" y="-2"/>
                        <a:pt x="424" y="0"/>
                      </a:cubicBezTo>
                      <a:cubicBezTo>
                        <a:pt x="283" y="27"/>
                        <a:pt x="148" y="74"/>
                        <a:pt x="4" y="33"/>
                      </a:cubicBezTo>
                      <a:cubicBezTo>
                        <a:pt x="1" y="32"/>
                        <a:pt x="-1" y="36"/>
                        <a:pt x="2" y="3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" name="Google Shape;775;p26"/>
                <p:cNvSpPr/>
                <p:nvPr/>
              </p:nvSpPr>
              <p:spPr>
                <a:xfrm>
                  <a:off x="6690070" y="2908735"/>
                  <a:ext cx="65160" cy="9000"/>
                </a:xfrm>
                <a:custGeom>
                  <a:rect b="b" l="l" r="r" t="t"/>
                  <a:pathLst>
                    <a:path extrusionOk="0" h="25" w="181">
                      <a:moveTo>
                        <a:pt x="178" y="0"/>
                      </a:moveTo>
                      <a:cubicBezTo>
                        <a:pt x="119" y="-1"/>
                        <a:pt x="62" y="16"/>
                        <a:pt x="3" y="19"/>
                      </a:cubicBezTo>
                      <a:cubicBezTo>
                        <a:pt x="0" y="20"/>
                        <a:pt x="0" y="25"/>
                        <a:pt x="3" y="25"/>
                      </a:cubicBezTo>
                      <a:cubicBezTo>
                        <a:pt x="62" y="26"/>
                        <a:pt x="120" y="9"/>
                        <a:pt x="178" y="6"/>
                      </a:cubicBezTo>
                      <a:cubicBezTo>
                        <a:pt x="182" y="5"/>
                        <a:pt x="182" y="0"/>
                        <a:pt x="1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" name="Google Shape;776;p26"/>
                <p:cNvSpPr/>
                <p:nvPr/>
              </p:nvSpPr>
              <p:spPr>
                <a:xfrm>
                  <a:off x="6548590" y="2887855"/>
                  <a:ext cx="57960" cy="12600"/>
                </a:xfrm>
                <a:custGeom>
                  <a:rect b="b" l="l" r="r" t="t"/>
                  <a:pathLst>
                    <a:path extrusionOk="0" h="35" w="161">
                      <a:moveTo>
                        <a:pt x="158" y="27"/>
                      </a:moveTo>
                      <a:cubicBezTo>
                        <a:pt x="105" y="22"/>
                        <a:pt x="55" y="10"/>
                        <a:pt x="4" y="0"/>
                      </a:cubicBezTo>
                      <a:cubicBezTo>
                        <a:pt x="0" y="-1"/>
                        <a:pt x="-1" y="4"/>
                        <a:pt x="2" y="5"/>
                      </a:cubicBezTo>
                      <a:cubicBezTo>
                        <a:pt x="51" y="24"/>
                        <a:pt x="106" y="30"/>
                        <a:pt x="158" y="35"/>
                      </a:cubicBezTo>
                      <a:cubicBezTo>
                        <a:pt x="163" y="36"/>
                        <a:pt x="163" y="28"/>
                        <a:pt x="158" y="2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" name="Google Shape;777;p26"/>
                <p:cNvSpPr/>
                <p:nvPr/>
              </p:nvSpPr>
              <p:spPr>
                <a:xfrm>
                  <a:off x="6576670" y="2909815"/>
                  <a:ext cx="29880" cy="3240"/>
                </a:xfrm>
                <a:custGeom>
                  <a:rect b="b" l="l" r="r" t="t"/>
                  <a:pathLst>
                    <a:path extrusionOk="0" h="9" w="83">
                      <a:moveTo>
                        <a:pt x="80" y="2"/>
                      </a:moveTo>
                      <a:cubicBezTo>
                        <a:pt x="55" y="0"/>
                        <a:pt x="28" y="-1"/>
                        <a:pt x="3" y="1"/>
                      </a:cubicBezTo>
                      <a:cubicBezTo>
                        <a:pt x="-1" y="2"/>
                        <a:pt x="-1" y="7"/>
                        <a:pt x="3" y="8"/>
                      </a:cubicBezTo>
                      <a:cubicBezTo>
                        <a:pt x="28" y="10"/>
                        <a:pt x="55" y="9"/>
                        <a:pt x="80" y="7"/>
                      </a:cubicBezTo>
                      <a:cubicBezTo>
                        <a:pt x="84" y="7"/>
                        <a:pt x="84" y="2"/>
                        <a:pt x="8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" name="Google Shape;778;p26"/>
                <p:cNvSpPr/>
                <p:nvPr/>
              </p:nvSpPr>
              <p:spPr>
                <a:xfrm>
                  <a:off x="6534550" y="2060935"/>
                  <a:ext cx="104760" cy="50400"/>
                </a:xfrm>
                <a:custGeom>
                  <a:rect b="b" l="l" r="r" t="t"/>
                  <a:pathLst>
                    <a:path extrusionOk="0" h="140" w="291">
                      <a:moveTo>
                        <a:pt x="4" y="140"/>
                      </a:moveTo>
                      <a:cubicBezTo>
                        <a:pt x="94" y="82"/>
                        <a:pt x="192" y="45"/>
                        <a:pt x="290" y="4"/>
                      </a:cubicBezTo>
                      <a:cubicBezTo>
                        <a:pt x="293" y="3"/>
                        <a:pt x="292" y="-1"/>
                        <a:pt x="289" y="0"/>
                      </a:cubicBezTo>
                      <a:cubicBezTo>
                        <a:pt x="189" y="35"/>
                        <a:pt x="90" y="78"/>
                        <a:pt x="2" y="136"/>
                      </a:cubicBezTo>
                      <a:cubicBezTo>
                        <a:pt x="-1" y="138"/>
                        <a:pt x="2" y="142"/>
                        <a:pt x="4" y="1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5400" lIns="90000" spcFirstLastPara="1" rIns="90000" wrap="square" tIns="5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" name="Google Shape;779;p26"/>
                <p:cNvSpPr/>
                <p:nvPr/>
              </p:nvSpPr>
              <p:spPr>
                <a:xfrm>
                  <a:off x="6565870" y="2036095"/>
                  <a:ext cx="68400" cy="35280"/>
                </a:xfrm>
                <a:custGeom>
                  <a:rect b="b" l="l" r="r" t="t"/>
                  <a:pathLst>
                    <a:path extrusionOk="0" h="98" w="190">
                      <a:moveTo>
                        <a:pt x="5" y="98"/>
                      </a:moveTo>
                      <a:cubicBezTo>
                        <a:pt x="66" y="66"/>
                        <a:pt x="130" y="40"/>
                        <a:pt x="189" y="6"/>
                      </a:cubicBezTo>
                      <a:cubicBezTo>
                        <a:pt x="192" y="4"/>
                        <a:pt x="190" y="-1"/>
                        <a:pt x="187" y="1"/>
                      </a:cubicBezTo>
                      <a:cubicBezTo>
                        <a:pt x="126" y="35"/>
                        <a:pt x="63" y="61"/>
                        <a:pt x="2" y="93"/>
                      </a:cubicBezTo>
                      <a:cubicBezTo>
                        <a:pt x="-1" y="95"/>
                        <a:pt x="2" y="99"/>
                        <a:pt x="5" y="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" name="Google Shape;780;p26"/>
                <p:cNvSpPr/>
                <p:nvPr/>
              </p:nvSpPr>
              <p:spPr>
                <a:xfrm>
                  <a:off x="6578470" y="2004775"/>
                  <a:ext cx="34920" cy="19440"/>
                </a:xfrm>
                <a:custGeom>
                  <a:rect b="b" l="l" r="r" t="t"/>
                  <a:pathLst>
                    <a:path extrusionOk="0" h="54" w="97">
                      <a:moveTo>
                        <a:pt x="4" y="53"/>
                      </a:moveTo>
                      <a:cubicBezTo>
                        <a:pt x="30" y="29"/>
                        <a:pt x="62" y="15"/>
                        <a:pt x="95" y="5"/>
                      </a:cubicBezTo>
                      <a:cubicBezTo>
                        <a:pt x="99" y="4"/>
                        <a:pt x="97" y="0"/>
                        <a:pt x="94" y="0"/>
                      </a:cubicBezTo>
                      <a:cubicBezTo>
                        <a:pt x="60" y="10"/>
                        <a:pt x="27" y="25"/>
                        <a:pt x="1" y="50"/>
                      </a:cubicBezTo>
                      <a:cubicBezTo>
                        <a:pt x="-1" y="52"/>
                        <a:pt x="2" y="55"/>
                        <a:pt x="4" y="5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" name="Google Shape;781;p26"/>
                <p:cNvSpPr/>
                <p:nvPr/>
              </p:nvSpPr>
              <p:spPr>
                <a:xfrm>
                  <a:off x="6704110" y="2284495"/>
                  <a:ext cx="28440" cy="22680"/>
                </a:xfrm>
                <a:custGeom>
                  <a:rect b="b" l="l" r="r" t="t"/>
                  <a:pathLst>
                    <a:path extrusionOk="0" h="63" w="79">
                      <a:moveTo>
                        <a:pt x="4" y="63"/>
                      </a:moveTo>
                      <a:cubicBezTo>
                        <a:pt x="31" y="46"/>
                        <a:pt x="60" y="31"/>
                        <a:pt x="79" y="4"/>
                      </a:cubicBezTo>
                      <a:cubicBezTo>
                        <a:pt x="81" y="2"/>
                        <a:pt x="76" y="-2"/>
                        <a:pt x="74" y="1"/>
                      </a:cubicBezTo>
                      <a:cubicBezTo>
                        <a:pt x="52" y="23"/>
                        <a:pt x="27" y="41"/>
                        <a:pt x="2" y="59"/>
                      </a:cubicBezTo>
                      <a:cubicBezTo>
                        <a:pt x="-1" y="61"/>
                        <a:pt x="2" y="65"/>
                        <a:pt x="4" y="6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" name="Google Shape;782;p26"/>
                <p:cNvSpPr/>
                <p:nvPr/>
              </p:nvSpPr>
              <p:spPr>
                <a:xfrm>
                  <a:off x="6717790" y="2265055"/>
                  <a:ext cx="27000" cy="16200"/>
                </a:xfrm>
                <a:custGeom>
                  <a:rect b="b" l="l" r="r" t="t"/>
                  <a:pathLst>
                    <a:path extrusionOk="0" h="45" w="75">
                      <a:moveTo>
                        <a:pt x="6" y="45"/>
                      </a:moveTo>
                      <a:cubicBezTo>
                        <a:pt x="29" y="34"/>
                        <a:pt x="50" y="18"/>
                        <a:pt x="74" y="6"/>
                      </a:cubicBezTo>
                      <a:cubicBezTo>
                        <a:pt x="77" y="5"/>
                        <a:pt x="75" y="-1"/>
                        <a:pt x="71" y="0"/>
                      </a:cubicBezTo>
                      <a:cubicBezTo>
                        <a:pt x="46" y="8"/>
                        <a:pt x="23" y="24"/>
                        <a:pt x="2" y="40"/>
                      </a:cubicBezTo>
                      <a:cubicBezTo>
                        <a:pt x="-1" y="42"/>
                        <a:pt x="2" y="47"/>
                        <a:pt x="6" y="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" name="Google Shape;783;p26"/>
                <p:cNvSpPr/>
                <p:nvPr/>
              </p:nvSpPr>
              <p:spPr>
                <a:xfrm>
                  <a:off x="6592510" y="2123215"/>
                  <a:ext cx="65160" cy="32040"/>
                </a:xfrm>
                <a:custGeom>
                  <a:rect b="b" l="l" r="r" t="t"/>
                  <a:pathLst>
                    <a:path extrusionOk="0" h="89" w="181">
                      <a:moveTo>
                        <a:pt x="3" y="89"/>
                      </a:moveTo>
                      <a:cubicBezTo>
                        <a:pt x="63" y="66"/>
                        <a:pt x="124" y="39"/>
                        <a:pt x="179" y="8"/>
                      </a:cubicBezTo>
                      <a:cubicBezTo>
                        <a:pt x="183" y="5"/>
                        <a:pt x="181" y="-1"/>
                        <a:pt x="176" y="0"/>
                      </a:cubicBezTo>
                      <a:cubicBezTo>
                        <a:pt x="115" y="18"/>
                        <a:pt x="59" y="58"/>
                        <a:pt x="1" y="85"/>
                      </a:cubicBezTo>
                      <a:cubicBezTo>
                        <a:pt x="-1" y="86"/>
                        <a:pt x="1" y="90"/>
                        <a:pt x="3" y="8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" name="Google Shape;784;p26"/>
                <p:cNvSpPr/>
                <p:nvPr/>
              </p:nvSpPr>
              <p:spPr>
                <a:xfrm>
                  <a:off x="6595750" y="2081455"/>
                  <a:ext cx="54720" cy="33480"/>
                </a:xfrm>
                <a:custGeom>
                  <a:rect b="b" l="l" r="r" t="t"/>
                  <a:pathLst>
                    <a:path extrusionOk="0" h="93" w="152">
                      <a:moveTo>
                        <a:pt x="5" y="93"/>
                      </a:moveTo>
                      <a:cubicBezTo>
                        <a:pt x="47" y="54"/>
                        <a:pt x="104" y="39"/>
                        <a:pt x="151" y="7"/>
                      </a:cubicBezTo>
                      <a:cubicBezTo>
                        <a:pt x="155" y="4"/>
                        <a:pt x="151" y="-2"/>
                        <a:pt x="147" y="0"/>
                      </a:cubicBezTo>
                      <a:cubicBezTo>
                        <a:pt x="98" y="29"/>
                        <a:pt x="42" y="48"/>
                        <a:pt x="1" y="89"/>
                      </a:cubicBezTo>
                      <a:cubicBezTo>
                        <a:pt x="-1" y="91"/>
                        <a:pt x="2" y="95"/>
                        <a:pt x="5" y="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" name="Google Shape;785;p26"/>
                <p:cNvSpPr/>
                <p:nvPr/>
              </p:nvSpPr>
              <p:spPr>
                <a:xfrm>
                  <a:off x="6160510" y="1910455"/>
                  <a:ext cx="21240" cy="45720"/>
                </a:xfrm>
                <a:custGeom>
                  <a:rect b="b" l="l" r="r" t="t"/>
                  <a:pathLst>
                    <a:path extrusionOk="0" h="127" w="59">
                      <a:moveTo>
                        <a:pt x="1" y="4"/>
                      </a:moveTo>
                      <a:cubicBezTo>
                        <a:pt x="20" y="44"/>
                        <a:pt x="37" y="84"/>
                        <a:pt x="53" y="125"/>
                      </a:cubicBezTo>
                      <a:cubicBezTo>
                        <a:pt x="55" y="128"/>
                        <a:pt x="60" y="127"/>
                        <a:pt x="59" y="123"/>
                      </a:cubicBezTo>
                      <a:cubicBezTo>
                        <a:pt x="44" y="81"/>
                        <a:pt x="26" y="41"/>
                        <a:pt x="5" y="1"/>
                      </a:cubicBezTo>
                      <a:cubicBezTo>
                        <a:pt x="4" y="-1"/>
                        <a:pt x="0" y="1"/>
                        <a:pt x="1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700" lIns="90000" spcFirstLastPara="1" rIns="90000" wrap="square" tIns="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" name="Google Shape;786;p26"/>
                <p:cNvSpPr/>
                <p:nvPr/>
              </p:nvSpPr>
              <p:spPr>
                <a:xfrm>
                  <a:off x="6186430" y="1931335"/>
                  <a:ext cx="14400" cy="31680"/>
                </a:xfrm>
                <a:custGeom>
                  <a:rect b="b" l="l" r="r" t="t"/>
                  <a:pathLst>
                    <a:path extrusionOk="0" h="88" w="40">
                      <a:moveTo>
                        <a:pt x="1" y="4"/>
                      </a:moveTo>
                      <a:cubicBezTo>
                        <a:pt x="15" y="31"/>
                        <a:pt x="25" y="58"/>
                        <a:pt x="35" y="86"/>
                      </a:cubicBezTo>
                      <a:cubicBezTo>
                        <a:pt x="36" y="89"/>
                        <a:pt x="41" y="88"/>
                        <a:pt x="40" y="85"/>
                      </a:cubicBezTo>
                      <a:cubicBezTo>
                        <a:pt x="31" y="56"/>
                        <a:pt x="22" y="27"/>
                        <a:pt x="6" y="1"/>
                      </a:cubicBezTo>
                      <a:cubicBezTo>
                        <a:pt x="4" y="-2"/>
                        <a:pt x="-1" y="1"/>
                        <a:pt x="1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" name="Google Shape;787;p26"/>
                <p:cNvSpPr/>
                <p:nvPr/>
              </p:nvSpPr>
              <p:spPr>
                <a:xfrm>
                  <a:off x="6265270" y="1936375"/>
                  <a:ext cx="25200" cy="69120"/>
                </a:xfrm>
                <a:custGeom>
                  <a:rect b="b" l="l" r="r" t="t"/>
                  <a:pathLst>
                    <a:path extrusionOk="0" h="192" w="70">
                      <a:moveTo>
                        <a:pt x="63" y="1"/>
                      </a:moveTo>
                      <a:cubicBezTo>
                        <a:pt x="6" y="47"/>
                        <a:pt x="-6" y="119"/>
                        <a:pt x="4" y="189"/>
                      </a:cubicBezTo>
                      <a:cubicBezTo>
                        <a:pt x="5" y="194"/>
                        <a:pt x="12" y="192"/>
                        <a:pt x="12" y="188"/>
                      </a:cubicBezTo>
                      <a:cubicBezTo>
                        <a:pt x="14" y="123"/>
                        <a:pt x="32" y="59"/>
                        <a:pt x="70" y="6"/>
                      </a:cubicBezTo>
                      <a:cubicBezTo>
                        <a:pt x="73" y="1"/>
                        <a:pt x="67" y="-2"/>
                        <a:pt x="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4100" lIns="90000" spcFirstLastPara="1" rIns="90000" wrap="square" tIns="241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" name="Google Shape;788;p26"/>
                <p:cNvSpPr/>
                <p:nvPr/>
              </p:nvSpPr>
              <p:spPr>
                <a:xfrm>
                  <a:off x="6312430" y="1947175"/>
                  <a:ext cx="18000" cy="34920"/>
                </a:xfrm>
                <a:custGeom>
                  <a:rect b="b" l="l" r="r" t="t"/>
                  <a:pathLst>
                    <a:path extrusionOk="0" h="97" w="50">
                      <a:moveTo>
                        <a:pt x="45" y="1"/>
                      </a:moveTo>
                      <a:cubicBezTo>
                        <a:pt x="26" y="29"/>
                        <a:pt x="15" y="63"/>
                        <a:pt x="1" y="94"/>
                      </a:cubicBezTo>
                      <a:cubicBezTo>
                        <a:pt x="0" y="96"/>
                        <a:pt x="4" y="99"/>
                        <a:pt x="5" y="96"/>
                      </a:cubicBezTo>
                      <a:cubicBezTo>
                        <a:pt x="21" y="66"/>
                        <a:pt x="39" y="36"/>
                        <a:pt x="50" y="4"/>
                      </a:cubicBezTo>
                      <a:cubicBezTo>
                        <a:pt x="51" y="0"/>
                        <a:pt x="46" y="-1"/>
                        <a:pt x="44" y="1"/>
                      </a:cubicBezTo>
                      <a:lnTo>
                        <a:pt x="4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" name="Google Shape;789;p26"/>
                <p:cNvSpPr/>
                <p:nvPr/>
              </p:nvSpPr>
              <p:spPr>
                <a:xfrm>
                  <a:off x="6244390" y="1941775"/>
                  <a:ext cx="5760" cy="35280"/>
                </a:xfrm>
                <a:custGeom>
                  <a:rect b="b" l="l" r="r" t="t"/>
                  <a:pathLst>
                    <a:path extrusionOk="0" h="98" w="16">
                      <a:moveTo>
                        <a:pt x="10" y="3"/>
                      </a:moveTo>
                      <a:cubicBezTo>
                        <a:pt x="14" y="34"/>
                        <a:pt x="4" y="65"/>
                        <a:pt x="0" y="95"/>
                      </a:cubicBezTo>
                      <a:cubicBezTo>
                        <a:pt x="0" y="98"/>
                        <a:pt x="5" y="99"/>
                        <a:pt x="6" y="96"/>
                      </a:cubicBezTo>
                      <a:cubicBezTo>
                        <a:pt x="12" y="65"/>
                        <a:pt x="20" y="34"/>
                        <a:pt x="15" y="2"/>
                      </a:cubicBezTo>
                      <a:cubicBezTo>
                        <a:pt x="15" y="-1"/>
                        <a:pt x="10" y="0"/>
                        <a:pt x="1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" name="Google Shape;790;p26"/>
                <p:cNvSpPr/>
                <p:nvPr/>
              </p:nvSpPr>
              <p:spPr>
                <a:xfrm>
                  <a:off x="6385870" y="1958335"/>
                  <a:ext cx="30600" cy="39960"/>
                </a:xfrm>
                <a:custGeom>
                  <a:rect b="b" l="l" r="r" t="t"/>
                  <a:pathLst>
                    <a:path extrusionOk="0" h="111" w="85">
                      <a:moveTo>
                        <a:pt x="84" y="9"/>
                      </a:moveTo>
                      <a:cubicBezTo>
                        <a:pt x="87" y="5"/>
                        <a:pt x="83" y="-2"/>
                        <a:pt x="78" y="1"/>
                      </a:cubicBezTo>
                      <a:cubicBezTo>
                        <a:pt x="45" y="27"/>
                        <a:pt x="5" y="63"/>
                        <a:pt x="0" y="108"/>
                      </a:cubicBezTo>
                      <a:cubicBezTo>
                        <a:pt x="-1" y="112"/>
                        <a:pt x="6" y="113"/>
                        <a:pt x="7" y="109"/>
                      </a:cubicBezTo>
                      <a:cubicBezTo>
                        <a:pt x="16" y="65"/>
                        <a:pt x="59" y="42"/>
                        <a:pt x="84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" name="Google Shape;791;p26"/>
                <p:cNvSpPr/>
                <p:nvPr/>
              </p:nvSpPr>
              <p:spPr>
                <a:xfrm>
                  <a:off x="6402790" y="1973455"/>
                  <a:ext cx="28800" cy="37440"/>
                </a:xfrm>
                <a:custGeom>
                  <a:rect b="b" l="l" r="r" t="t"/>
                  <a:pathLst>
                    <a:path extrusionOk="0" h="104" w="80">
                      <a:moveTo>
                        <a:pt x="76" y="1"/>
                      </a:moveTo>
                      <a:cubicBezTo>
                        <a:pt x="47" y="29"/>
                        <a:pt x="27" y="65"/>
                        <a:pt x="2" y="97"/>
                      </a:cubicBezTo>
                      <a:cubicBezTo>
                        <a:pt x="-2" y="101"/>
                        <a:pt x="4" y="107"/>
                        <a:pt x="8" y="103"/>
                      </a:cubicBezTo>
                      <a:cubicBezTo>
                        <a:pt x="39" y="75"/>
                        <a:pt x="52" y="35"/>
                        <a:pt x="80" y="5"/>
                      </a:cubicBezTo>
                      <a:cubicBezTo>
                        <a:pt x="82" y="2"/>
                        <a:pt x="78" y="-2"/>
                        <a:pt x="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" name="Google Shape;792;p26"/>
                <p:cNvSpPr/>
                <p:nvPr/>
              </p:nvSpPr>
              <p:spPr>
                <a:xfrm>
                  <a:off x="6442030" y="1996135"/>
                  <a:ext cx="29880" cy="35280"/>
                </a:xfrm>
                <a:custGeom>
                  <a:rect b="b" l="l" r="r" t="t"/>
                  <a:pathLst>
                    <a:path extrusionOk="0" h="98" w="83">
                      <a:moveTo>
                        <a:pt x="79" y="1"/>
                      </a:moveTo>
                      <a:cubicBezTo>
                        <a:pt x="50" y="30"/>
                        <a:pt x="26" y="62"/>
                        <a:pt x="1" y="93"/>
                      </a:cubicBezTo>
                      <a:cubicBezTo>
                        <a:pt x="-1" y="96"/>
                        <a:pt x="2" y="99"/>
                        <a:pt x="4" y="97"/>
                      </a:cubicBezTo>
                      <a:cubicBezTo>
                        <a:pt x="31" y="66"/>
                        <a:pt x="54" y="33"/>
                        <a:pt x="82" y="4"/>
                      </a:cubicBezTo>
                      <a:cubicBezTo>
                        <a:pt x="85" y="2"/>
                        <a:pt x="81" y="-2"/>
                        <a:pt x="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" name="Google Shape;793;p26"/>
                <p:cNvSpPr/>
                <p:nvPr/>
              </p:nvSpPr>
              <p:spPr>
                <a:xfrm>
                  <a:off x="6453550" y="2064175"/>
                  <a:ext cx="13320" cy="35640"/>
                </a:xfrm>
                <a:custGeom>
                  <a:rect b="b" l="l" r="r" t="t"/>
                  <a:pathLst>
                    <a:path extrusionOk="0" h="99" w="37">
                      <a:moveTo>
                        <a:pt x="8" y="97"/>
                      </a:moveTo>
                      <a:cubicBezTo>
                        <a:pt x="24" y="70"/>
                        <a:pt x="39" y="36"/>
                        <a:pt x="37" y="3"/>
                      </a:cubicBezTo>
                      <a:cubicBezTo>
                        <a:pt x="37" y="0"/>
                        <a:pt x="31" y="-1"/>
                        <a:pt x="31" y="2"/>
                      </a:cubicBezTo>
                      <a:cubicBezTo>
                        <a:pt x="27" y="34"/>
                        <a:pt x="13" y="64"/>
                        <a:pt x="1" y="94"/>
                      </a:cubicBezTo>
                      <a:cubicBezTo>
                        <a:pt x="-1" y="99"/>
                        <a:pt x="6" y="101"/>
                        <a:pt x="8" y="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" name="Google Shape;794;p26"/>
                <p:cNvSpPr/>
                <p:nvPr/>
              </p:nvSpPr>
              <p:spPr>
                <a:xfrm>
                  <a:off x="6520870" y="2212495"/>
                  <a:ext cx="163800" cy="336240"/>
                </a:xfrm>
                <a:custGeom>
                  <a:rect b="b" l="l" r="r" t="t"/>
                  <a:pathLst>
                    <a:path extrusionOk="0" h="934" w="455">
                      <a:moveTo>
                        <a:pt x="445" y="37"/>
                      </a:moveTo>
                      <a:cubicBezTo>
                        <a:pt x="392" y="-51"/>
                        <a:pt x="300" y="40"/>
                        <a:pt x="257" y="89"/>
                      </a:cubicBezTo>
                      <a:cubicBezTo>
                        <a:pt x="187" y="169"/>
                        <a:pt x="127" y="265"/>
                        <a:pt x="93" y="366"/>
                      </a:cubicBezTo>
                      <a:cubicBezTo>
                        <a:pt x="65" y="449"/>
                        <a:pt x="57" y="537"/>
                        <a:pt x="35" y="621"/>
                      </a:cubicBezTo>
                      <a:cubicBezTo>
                        <a:pt x="22" y="666"/>
                        <a:pt x="12" y="711"/>
                        <a:pt x="5" y="756"/>
                      </a:cubicBezTo>
                      <a:cubicBezTo>
                        <a:pt x="-4" y="822"/>
                        <a:pt x="-10" y="927"/>
                        <a:pt x="78" y="934"/>
                      </a:cubicBezTo>
                      <a:cubicBezTo>
                        <a:pt x="106" y="937"/>
                        <a:pt x="127" y="926"/>
                        <a:pt x="143" y="907"/>
                      </a:cubicBezTo>
                      <a:cubicBezTo>
                        <a:pt x="165" y="884"/>
                        <a:pt x="181" y="847"/>
                        <a:pt x="189" y="818"/>
                      </a:cubicBezTo>
                      <a:cubicBezTo>
                        <a:pt x="231" y="668"/>
                        <a:pt x="207" y="518"/>
                        <a:pt x="294" y="379"/>
                      </a:cubicBezTo>
                      <a:cubicBezTo>
                        <a:pt x="336" y="311"/>
                        <a:pt x="393" y="255"/>
                        <a:pt x="428" y="182"/>
                      </a:cubicBezTo>
                      <a:cubicBezTo>
                        <a:pt x="445" y="144"/>
                        <a:pt x="469" y="78"/>
                        <a:pt x="445" y="3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795" name="Google Shape;795;p26"/>
          <p:cNvSpPr txBox="1"/>
          <p:nvPr>
            <p:ph idx="7" type="title"/>
          </p:nvPr>
        </p:nvSpPr>
        <p:spPr>
          <a:xfrm>
            <a:off x="663950" y="4283882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</a:t>
            </a:r>
            <a:r>
              <a:rPr lang="en" sz="2000"/>
              <a:t>7</a:t>
            </a:r>
            <a:endParaRPr sz="2000"/>
          </a:p>
        </p:txBody>
      </p:sp>
      <p:sp>
        <p:nvSpPr>
          <p:cNvPr id="796" name="Google Shape;796;p26"/>
          <p:cNvSpPr txBox="1"/>
          <p:nvPr>
            <p:ph idx="15" type="subTitle"/>
          </p:nvPr>
        </p:nvSpPr>
        <p:spPr>
          <a:xfrm>
            <a:off x="1238250" y="4284850"/>
            <a:ext cx="4340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Conclusion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44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case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Family of power Transformation </a:t>
            </a:r>
            <a:endParaRPr/>
          </a:p>
        </p:txBody>
      </p:sp>
      <p:pic>
        <p:nvPicPr>
          <p:cNvPr id="1672" name="Google Shape;16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675" y="2055348"/>
            <a:ext cx="2378950" cy="8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44"/>
          <p:cNvPicPr preferRelativeResize="0"/>
          <p:nvPr/>
        </p:nvPicPr>
        <p:blipFill rotWithShape="1">
          <a:blip r:embed="rId4">
            <a:alphaModFix/>
          </a:blip>
          <a:srcRect b="0" l="0" r="0" t="61312"/>
          <a:stretch/>
        </p:blipFill>
        <p:spPr>
          <a:xfrm>
            <a:off x="182175" y="4228587"/>
            <a:ext cx="4558325" cy="5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7900" y="1893775"/>
            <a:ext cx="3983549" cy="248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44"/>
          <p:cNvSpPr/>
          <p:nvPr/>
        </p:nvSpPr>
        <p:spPr>
          <a:xfrm>
            <a:off x="182175" y="4532000"/>
            <a:ext cx="2583000" cy="314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676" name="Google Shape;167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175" y="3522102"/>
            <a:ext cx="4558326" cy="62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45"/>
          <p:cNvSpPr txBox="1"/>
          <p:nvPr>
            <p:ph type="title"/>
          </p:nvPr>
        </p:nvSpPr>
        <p:spPr>
          <a:xfrm>
            <a:off x="720000" y="174475"/>
            <a:ext cx="7704000" cy="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Outliers and Leverage in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Square Transformation (All variables)</a:t>
            </a:r>
            <a:endParaRPr sz="2400"/>
          </a:p>
        </p:txBody>
      </p:sp>
      <p:pic>
        <p:nvPicPr>
          <p:cNvPr id="1682" name="Google Shape;1682;p45"/>
          <p:cNvPicPr preferRelativeResize="0"/>
          <p:nvPr/>
        </p:nvPicPr>
        <p:blipFill rotWithShape="1">
          <a:blip r:embed="rId3">
            <a:alphaModFix/>
          </a:blip>
          <a:srcRect b="50614" l="48833" r="0" t="5310"/>
          <a:stretch/>
        </p:blipFill>
        <p:spPr>
          <a:xfrm>
            <a:off x="644300" y="1137300"/>
            <a:ext cx="3941975" cy="185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45"/>
          <p:cNvPicPr preferRelativeResize="0"/>
          <p:nvPr/>
        </p:nvPicPr>
        <p:blipFill rotWithShape="1">
          <a:blip r:embed="rId3">
            <a:alphaModFix/>
          </a:blip>
          <a:srcRect b="50107" l="0" r="50184" t="3984"/>
          <a:stretch/>
        </p:blipFill>
        <p:spPr>
          <a:xfrm>
            <a:off x="4704375" y="1137300"/>
            <a:ext cx="3837727" cy="177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300" y="3061925"/>
            <a:ext cx="3941975" cy="185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4376" y="3064200"/>
            <a:ext cx="3837727" cy="185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45"/>
          <p:cNvSpPr/>
          <p:nvPr/>
        </p:nvSpPr>
        <p:spPr>
          <a:xfrm rot="-2287499">
            <a:off x="3626740" y="1232231"/>
            <a:ext cx="838221" cy="41428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87" name="Google Shape;1687;p45"/>
          <p:cNvSpPr/>
          <p:nvPr/>
        </p:nvSpPr>
        <p:spPr>
          <a:xfrm rot="-2287193">
            <a:off x="5422534" y="1253527"/>
            <a:ext cx="517083" cy="40594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688" name="Google Shape;1688;p45"/>
          <p:cNvCxnSpPr/>
          <p:nvPr/>
        </p:nvCxnSpPr>
        <p:spPr>
          <a:xfrm>
            <a:off x="916975" y="4487300"/>
            <a:ext cx="3498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9" name="Google Shape;1689;p45"/>
          <p:cNvCxnSpPr/>
          <p:nvPr/>
        </p:nvCxnSpPr>
        <p:spPr>
          <a:xfrm>
            <a:off x="916975" y="3399725"/>
            <a:ext cx="3498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0" name="Google Shape;1690;p45"/>
          <p:cNvSpPr/>
          <p:nvPr/>
        </p:nvSpPr>
        <p:spPr>
          <a:xfrm rot="1474">
            <a:off x="5016325" y="3275200"/>
            <a:ext cx="3498900" cy="441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46"/>
          <p:cNvSpPr/>
          <p:nvPr/>
        </p:nvSpPr>
        <p:spPr>
          <a:xfrm>
            <a:off x="963300" y="1155250"/>
            <a:ext cx="7716900" cy="377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96" name="Google Shape;1696;p46"/>
          <p:cNvSpPr txBox="1"/>
          <p:nvPr>
            <p:ph type="title"/>
          </p:nvPr>
        </p:nvSpPr>
        <p:spPr>
          <a:xfrm>
            <a:off x="185600" y="367795"/>
            <a:ext cx="896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Outliers for studentized Residuals vs index plot</a:t>
            </a:r>
            <a:endParaRPr sz="2800"/>
          </a:p>
        </p:txBody>
      </p:sp>
      <p:pic>
        <p:nvPicPr>
          <p:cNvPr id="1697" name="Google Shape;16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525" y="3906275"/>
            <a:ext cx="4259676" cy="4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450" y="3063675"/>
            <a:ext cx="6974801" cy="4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5449" y="3585474"/>
            <a:ext cx="5398472" cy="26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5449" y="4405968"/>
            <a:ext cx="6238441" cy="437948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46"/>
          <p:cNvSpPr/>
          <p:nvPr/>
        </p:nvSpPr>
        <p:spPr>
          <a:xfrm>
            <a:off x="1701388" y="3565802"/>
            <a:ext cx="5390400" cy="2790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02" name="Google Shape;1702;p46"/>
          <p:cNvSpPr/>
          <p:nvPr/>
        </p:nvSpPr>
        <p:spPr>
          <a:xfrm>
            <a:off x="1713460" y="4412296"/>
            <a:ext cx="6206400" cy="4446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03" name="Google Shape;170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0213" y="1155250"/>
            <a:ext cx="5740027" cy="185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4" name="Google Shape;1704;p46"/>
          <p:cNvCxnSpPr/>
          <p:nvPr/>
        </p:nvCxnSpPr>
        <p:spPr>
          <a:xfrm>
            <a:off x="2665679" y="2502824"/>
            <a:ext cx="5094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5" name="Google Shape;1705;p46"/>
          <p:cNvCxnSpPr/>
          <p:nvPr/>
        </p:nvCxnSpPr>
        <p:spPr>
          <a:xfrm>
            <a:off x="2665667" y="1425087"/>
            <a:ext cx="5094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6" name="Google Shape;1706;p46"/>
          <p:cNvSpPr txBox="1"/>
          <p:nvPr/>
        </p:nvSpPr>
        <p:spPr>
          <a:xfrm>
            <a:off x="7779227" y="1224980"/>
            <a:ext cx="6177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2.5</a:t>
            </a:r>
            <a:endParaRPr b="1"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07" name="Google Shape;1707;p46"/>
          <p:cNvSpPr txBox="1"/>
          <p:nvPr/>
        </p:nvSpPr>
        <p:spPr>
          <a:xfrm>
            <a:off x="7738984" y="2295525"/>
            <a:ext cx="6177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-</a:t>
            </a:r>
            <a:r>
              <a:rPr b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2.5</a:t>
            </a:r>
            <a:endParaRPr b="1"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08" name="Google Shape;1708;p46"/>
          <p:cNvSpPr txBox="1"/>
          <p:nvPr>
            <p:ph idx="4294967295" type="subTitle"/>
          </p:nvPr>
        </p:nvSpPr>
        <p:spPr>
          <a:xfrm>
            <a:off x="1145875" y="1470375"/>
            <a:ext cx="15198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Work Sans SemiBold"/>
                <a:ea typeface="Work Sans SemiBold"/>
                <a:cs typeface="Work Sans SemiBold"/>
                <a:sym typeface="Work Sans SemiBold"/>
              </a:rPr>
              <a:t>Key </a:t>
            </a:r>
            <a:endParaRPr sz="2400"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Work Sans SemiBold"/>
                <a:ea typeface="Work Sans SemiBold"/>
                <a:cs typeface="Work Sans SemiBold"/>
                <a:sym typeface="Work Sans SemiBold"/>
              </a:rPr>
              <a:t>findings</a:t>
            </a:r>
            <a:endParaRPr sz="24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47"/>
          <p:cNvSpPr txBox="1"/>
          <p:nvPr>
            <p:ph type="title"/>
          </p:nvPr>
        </p:nvSpPr>
        <p:spPr>
          <a:xfrm>
            <a:off x="225000" y="393525"/>
            <a:ext cx="86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Highest Leverages for Leverage vs. index plot</a:t>
            </a:r>
            <a:endParaRPr sz="2800"/>
          </a:p>
        </p:txBody>
      </p:sp>
      <p:pic>
        <p:nvPicPr>
          <p:cNvPr id="1714" name="Google Shape;17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588" y="3383075"/>
            <a:ext cx="652082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47"/>
          <p:cNvPicPr preferRelativeResize="0"/>
          <p:nvPr/>
        </p:nvPicPr>
        <p:blipFill rotWithShape="1">
          <a:blip r:embed="rId4">
            <a:alphaModFix/>
          </a:blip>
          <a:srcRect b="0" l="0" r="0" t="8147"/>
          <a:stretch/>
        </p:blipFill>
        <p:spPr>
          <a:xfrm>
            <a:off x="1344350" y="4110675"/>
            <a:ext cx="3748250" cy="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47"/>
          <p:cNvSpPr/>
          <p:nvPr/>
        </p:nvSpPr>
        <p:spPr>
          <a:xfrm>
            <a:off x="1344375" y="4100725"/>
            <a:ext cx="3748200" cy="572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17" name="Google Shape;171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338" y="1249300"/>
            <a:ext cx="6455327" cy="185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47"/>
          <p:cNvSpPr/>
          <p:nvPr/>
        </p:nvSpPr>
        <p:spPr>
          <a:xfrm rot="1312">
            <a:off x="2580561" y="1395650"/>
            <a:ext cx="2358600" cy="22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19" name="Google Shape;1719;p47"/>
          <p:cNvSpPr txBox="1"/>
          <p:nvPr>
            <p:ph idx="4294967295" type="subTitle"/>
          </p:nvPr>
        </p:nvSpPr>
        <p:spPr>
          <a:xfrm>
            <a:off x="513013" y="944821"/>
            <a:ext cx="38427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 SemiBold"/>
                <a:ea typeface="Work Sans SemiBold"/>
                <a:cs typeface="Work Sans SemiBold"/>
                <a:sym typeface="Work Sans SemiBold"/>
              </a:rPr>
              <a:t>Key findings</a:t>
            </a:r>
            <a:endParaRPr sz="18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720" name="Google Shape;1720;p47"/>
          <p:cNvSpPr/>
          <p:nvPr/>
        </p:nvSpPr>
        <p:spPr>
          <a:xfrm rot="962">
            <a:off x="1931775" y="4101212"/>
            <a:ext cx="3215700" cy="277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21" name="Google Shape;1721;p47"/>
          <p:cNvSpPr txBox="1"/>
          <p:nvPr/>
        </p:nvSpPr>
        <p:spPr>
          <a:xfrm>
            <a:off x="5239625" y="3972950"/>
            <a:ext cx="2964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&lt;- Three observations with the   </a:t>
            </a:r>
            <a:endParaRPr b="1"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highest </a:t>
            </a:r>
            <a:r>
              <a:rPr b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leverage</a:t>
            </a:r>
            <a:r>
              <a:rPr b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(159, 193, 465)</a:t>
            </a:r>
            <a:endParaRPr b="1"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48"/>
          <p:cNvSpPr txBox="1"/>
          <p:nvPr>
            <p:ph type="title"/>
          </p:nvPr>
        </p:nvSpPr>
        <p:spPr>
          <a:xfrm>
            <a:off x="636301" y="1336650"/>
            <a:ext cx="37773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04: </a:t>
            </a:r>
            <a:r>
              <a:rPr lang="en"/>
              <a:t>Model 3</a:t>
            </a:r>
            <a:endParaRPr/>
          </a:p>
        </p:txBody>
      </p:sp>
      <p:sp>
        <p:nvSpPr>
          <p:cNvPr id="1727" name="Google Shape;1727;p48"/>
          <p:cNvSpPr txBox="1"/>
          <p:nvPr>
            <p:ph idx="4" type="title"/>
          </p:nvPr>
        </p:nvSpPr>
        <p:spPr>
          <a:xfrm>
            <a:off x="546450" y="2300950"/>
            <a:ext cx="3957000" cy="12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Box-cox </a:t>
            </a:r>
            <a:r>
              <a:rPr lang="en" sz="3000"/>
              <a:t>Transformation (Selected Variables)</a:t>
            </a:r>
            <a:r>
              <a:rPr lang="en" sz="3000"/>
              <a:t> </a:t>
            </a:r>
            <a:endParaRPr sz="3000"/>
          </a:p>
        </p:txBody>
      </p:sp>
      <p:sp>
        <p:nvSpPr>
          <p:cNvPr id="1728" name="Google Shape;1728;p48"/>
          <p:cNvSpPr txBox="1"/>
          <p:nvPr>
            <p:ph idx="5" type="subTitle"/>
          </p:nvPr>
        </p:nvSpPr>
        <p:spPr>
          <a:xfrm>
            <a:off x="546450" y="3720050"/>
            <a:ext cx="4539600" cy="8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age, chest_pain_type, resting_blood_pressure, serum_chol, exercise_induc, slope, 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thalassemia_type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heart_disease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9" name="Google Shape;1729;p48"/>
          <p:cNvGrpSpPr/>
          <p:nvPr/>
        </p:nvGrpSpPr>
        <p:grpSpPr>
          <a:xfrm>
            <a:off x="4971390" y="1001113"/>
            <a:ext cx="3324952" cy="3558413"/>
            <a:chOff x="898865" y="806888"/>
            <a:chExt cx="3324952" cy="3558413"/>
          </a:xfrm>
        </p:grpSpPr>
        <p:grpSp>
          <p:nvGrpSpPr>
            <p:cNvPr id="1730" name="Google Shape;1730;p48"/>
            <p:cNvGrpSpPr/>
            <p:nvPr/>
          </p:nvGrpSpPr>
          <p:grpSpPr>
            <a:xfrm flipH="1">
              <a:off x="1234146" y="806888"/>
              <a:ext cx="2654404" cy="3558413"/>
              <a:chOff x="5774496" y="806888"/>
              <a:chExt cx="2654404" cy="3558413"/>
            </a:xfrm>
          </p:grpSpPr>
          <p:sp>
            <p:nvSpPr>
              <p:cNvPr id="1731" name="Google Shape;1731;p48"/>
              <p:cNvSpPr/>
              <p:nvPr/>
            </p:nvSpPr>
            <p:spPr>
              <a:xfrm>
                <a:off x="5774496" y="2853900"/>
                <a:ext cx="1511400" cy="151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2" name="Google Shape;1732;p48"/>
              <p:cNvSpPr/>
              <p:nvPr/>
            </p:nvSpPr>
            <p:spPr>
              <a:xfrm>
                <a:off x="6276100" y="806888"/>
                <a:ext cx="2152800" cy="2152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733" name="Google Shape;1733;p48"/>
            <p:cNvGrpSpPr/>
            <p:nvPr/>
          </p:nvGrpSpPr>
          <p:grpSpPr>
            <a:xfrm rot="-1290370">
              <a:off x="1248394" y="1500025"/>
              <a:ext cx="2625894" cy="2405549"/>
              <a:chOff x="7735680" y="3777840"/>
              <a:chExt cx="1398600" cy="1281240"/>
            </a:xfrm>
          </p:grpSpPr>
          <p:grpSp>
            <p:nvGrpSpPr>
              <p:cNvPr id="1734" name="Google Shape;1734;p48"/>
              <p:cNvGrpSpPr/>
              <p:nvPr/>
            </p:nvGrpSpPr>
            <p:grpSpPr>
              <a:xfrm>
                <a:off x="7735680" y="3777840"/>
                <a:ext cx="1398600" cy="1281240"/>
                <a:chOff x="7735680" y="3777840"/>
                <a:chExt cx="1398600" cy="1281240"/>
              </a:xfrm>
            </p:grpSpPr>
            <p:sp>
              <p:nvSpPr>
                <p:cNvPr id="1735" name="Google Shape;1735;p48"/>
                <p:cNvSpPr/>
                <p:nvPr/>
              </p:nvSpPr>
              <p:spPr>
                <a:xfrm>
                  <a:off x="7735680" y="3777840"/>
                  <a:ext cx="1398600" cy="1281240"/>
                </a:xfrm>
                <a:custGeom>
                  <a:rect b="b" l="l" r="r" t="t"/>
                  <a:pathLst>
                    <a:path extrusionOk="0" h="3559" w="3885">
                      <a:moveTo>
                        <a:pt x="1561" y="701"/>
                      </a:moveTo>
                      <a:lnTo>
                        <a:pt x="1259" y="773"/>
                      </a:lnTo>
                      <a:cubicBezTo>
                        <a:pt x="1256" y="773"/>
                        <a:pt x="1253" y="773"/>
                        <a:pt x="1251" y="773"/>
                      </a:cubicBezTo>
                      <a:cubicBezTo>
                        <a:pt x="1222" y="766"/>
                        <a:pt x="1048" y="730"/>
                        <a:pt x="1022" y="730"/>
                      </a:cubicBezTo>
                      <a:cubicBezTo>
                        <a:pt x="993" y="730"/>
                        <a:pt x="855" y="767"/>
                        <a:pt x="789" y="832"/>
                      </a:cubicBezTo>
                      <a:cubicBezTo>
                        <a:pt x="724" y="898"/>
                        <a:pt x="658" y="1036"/>
                        <a:pt x="658" y="1167"/>
                      </a:cubicBezTo>
                      <a:cubicBezTo>
                        <a:pt x="658" y="1298"/>
                        <a:pt x="730" y="1429"/>
                        <a:pt x="730" y="1502"/>
                      </a:cubicBezTo>
                      <a:cubicBezTo>
                        <a:pt x="730" y="1575"/>
                        <a:pt x="702" y="1707"/>
                        <a:pt x="658" y="1750"/>
                      </a:cubicBezTo>
                      <a:cubicBezTo>
                        <a:pt x="615" y="1794"/>
                        <a:pt x="586" y="1910"/>
                        <a:pt x="454" y="1910"/>
                      </a:cubicBezTo>
                      <a:cubicBezTo>
                        <a:pt x="323" y="1910"/>
                        <a:pt x="40" y="2354"/>
                        <a:pt x="5" y="2402"/>
                      </a:cubicBezTo>
                      <a:cubicBezTo>
                        <a:pt x="3" y="2404"/>
                        <a:pt x="1" y="2407"/>
                        <a:pt x="1" y="2411"/>
                      </a:cubicBezTo>
                      <a:cubicBezTo>
                        <a:pt x="0" y="2425"/>
                        <a:pt x="-12" y="2522"/>
                        <a:pt x="46" y="2580"/>
                      </a:cubicBezTo>
                      <a:cubicBezTo>
                        <a:pt x="119" y="2653"/>
                        <a:pt x="264" y="2682"/>
                        <a:pt x="322" y="2740"/>
                      </a:cubicBezTo>
                      <a:cubicBezTo>
                        <a:pt x="381" y="2798"/>
                        <a:pt x="526" y="2784"/>
                        <a:pt x="526" y="2857"/>
                      </a:cubicBezTo>
                      <a:cubicBezTo>
                        <a:pt x="526" y="2930"/>
                        <a:pt x="781" y="3170"/>
                        <a:pt x="803" y="3192"/>
                      </a:cubicBezTo>
                      <a:cubicBezTo>
                        <a:pt x="825" y="3214"/>
                        <a:pt x="832" y="3323"/>
                        <a:pt x="876" y="3352"/>
                      </a:cubicBezTo>
                      <a:cubicBezTo>
                        <a:pt x="920" y="3381"/>
                        <a:pt x="1095" y="3439"/>
                        <a:pt x="1124" y="3410"/>
                      </a:cubicBezTo>
                      <a:cubicBezTo>
                        <a:pt x="1153" y="3381"/>
                        <a:pt x="1467" y="3409"/>
                        <a:pt x="1487" y="3410"/>
                      </a:cubicBezTo>
                      <a:cubicBezTo>
                        <a:pt x="1488" y="3410"/>
                        <a:pt x="1488" y="3410"/>
                        <a:pt x="1489" y="3410"/>
                      </a:cubicBezTo>
                      <a:cubicBezTo>
                        <a:pt x="1498" y="3410"/>
                        <a:pt x="1549" y="3405"/>
                        <a:pt x="1575" y="3352"/>
                      </a:cubicBezTo>
                      <a:cubicBezTo>
                        <a:pt x="1604" y="3296"/>
                        <a:pt x="2120" y="3402"/>
                        <a:pt x="2156" y="3410"/>
                      </a:cubicBezTo>
                      <a:cubicBezTo>
                        <a:pt x="2157" y="3410"/>
                        <a:pt x="2159" y="3411"/>
                        <a:pt x="2160" y="3411"/>
                      </a:cubicBezTo>
                      <a:cubicBezTo>
                        <a:pt x="2640" y="3629"/>
                        <a:pt x="2843" y="3599"/>
                        <a:pt x="2926" y="3365"/>
                      </a:cubicBezTo>
                      <a:cubicBezTo>
                        <a:pt x="2958" y="3275"/>
                        <a:pt x="2985" y="3182"/>
                        <a:pt x="3005" y="3089"/>
                      </a:cubicBezTo>
                      <a:cubicBezTo>
                        <a:pt x="3036" y="2950"/>
                        <a:pt x="3011" y="2801"/>
                        <a:pt x="2978" y="2662"/>
                      </a:cubicBezTo>
                      <a:cubicBezTo>
                        <a:pt x="2977" y="2659"/>
                        <a:pt x="2977" y="2655"/>
                        <a:pt x="2979" y="2651"/>
                      </a:cubicBezTo>
                      <a:cubicBezTo>
                        <a:pt x="3021" y="2537"/>
                        <a:pt x="3054" y="2429"/>
                        <a:pt x="3064" y="2303"/>
                      </a:cubicBezTo>
                      <a:cubicBezTo>
                        <a:pt x="3076" y="2156"/>
                        <a:pt x="3038" y="2014"/>
                        <a:pt x="3043" y="1867"/>
                      </a:cubicBezTo>
                      <a:cubicBezTo>
                        <a:pt x="3046" y="1804"/>
                        <a:pt x="3073" y="1706"/>
                        <a:pt x="3128" y="1666"/>
                      </a:cubicBezTo>
                      <a:cubicBezTo>
                        <a:pt x="3198" y="1615"/>
                        <a:pt x="3257" y="1738"/>
                        <a:pt x="3301" y="1769"/>
                      </a:cubicBezTo>
                      <a:cubicBezTo>
                        <a:pt x="3354" y="1805"/>
                        <a:pt x="3435" y="1821"/>
                        <a:pt x="3484" y="1782"/>
                      </a:cubicBezTo>
                      <a:cubicBezTo>
                        <a:pt x="3492" y="1775"/>
                        <a:pt x="3505" y="1777"/>
                        <a:pt x="3511" y="1785"/>
                      </a:cubicBezTo>
                      <a:cubicBezTo>
                        <a:pt x="3547" y="1832"/>
                        <a:pt x="3597" y="1854"/>
                        <a:pt x="3676" y="1818"/>
                      </a:cubicBezTo>
                      <a:cubicBezTo>
                        <a:pt x="3798" y="1763"/>
                        <a:pt x="3787" y="1673"/>
                        <a:pt x="3729" y="1569"/>
                      </a:cubicBezTo>
                      <a:cubicBezTo>
                        <a:pt x="3717" y="1548"/>
                        <a:pt x="3705" y="1528"/>
                        <a:pt x="3692" y="1509"/>
                      </a:cubicBezTo>
                      <a:cubicBezTo>
                        <a:pt x="3683" y="1495"/>
                        <a:pt x="3695" y="1476"/>
                        <a:pt x="3712" y="1480"/>
                      </a:cubicBezTo>
                      <a:cubicBezTo>
                        <a:pt x="3765" y="1491"/>
                        <a:pt x="3821" y="1483"/>
                        <a:pt x="3860" y="1441"/>
                      </a:cubicBezTo>
                      <a:cubicBezTo>
                        <a:pt x="3888" y="1411"/>
                        <a:pt x="3880" y="1360"/>
                        <a:pt x="3876" y="1324"/>
                      </a:cubicBezTo>
                      <a:cubicBezTo>
                        <a:pt x="3869" y="1259"/>
                        <a:pt x="3889" y="1196"/>
                        <a:pt x="3884" y="1131"/>
                      </a:cubicBezTo>
                      <a:cubicBezTo>
                        <a:pt x="3879" y="1046"/>
                        <a:pt x="3778" y="1016"/>
                        <a:pt x="3708" y="1009"/>
                      </a:cubicBezTo>
                      <a:cubicBezTo>
                        <a:pt x="3700" y="1008"/>
                        <a:pt x="3692" y="1007"/>
                        <a:pt x="3685" y="1007"/>
                      </a:cubicBezTo>
                      <a:cubicBezTo>
                        <a:pt x="3667" y="1006"/>
                        <a:pt x="3660" y="983"/>
                        <a:pt x="3675" y="973"/>
                      </a:cubicBezTo>
                      <a:cubicBezTo>
                        <a:pt x="3703" y="952"/>
                        <a:pt x="3728" y="929"/>
                        <a:pt x="3733" y="903"/>
                      </a:cubicBezTo>
                      <a:cubicBezTo>
                        <a:pt x="3745" y="836"/>
                        <a:pt x="3686" y="729"/>
                        <a:pt x="3612" y="726"/>
                      </a:cubicBezTo>
                      <a:cubicBezTo>
                        <a:pt x="3570" y="724"/>
                        <a:pt x="3529" y="762"/>
                        <a:pt x="3500" y="786"/>
                      </a:cubicBezTo>
                      <a:cubicBezTo>
                        <a:pt x="3493" y="792"/>
                        <a:pt x="3486" y="797"/>
                        <a:pt x="3479" y="802"/>
                      </a:cubicBezTo>
                      <a:cubicBezTo>
                        <a:pt x="3466" y="814"/>
                        <a:pt x="3445" y="802"/>
                        <a:pt x="3449" y="784"/>
                      </a:cubicBezTo>
                      <a:cubicBezTo>
                        <a:pt x="3460" y="723"/>
                        <a:pt x="3460" y="657"/>
                        <a:pt x="3465" y="596"/>
                      </a:cubicBezTo>
                      <a:cubicBezTo>
                        <a:pt x="3473" y="499"/>
                        <a:pt x="3554" y="388"/>
                        <a:pt x="3507" y="294"/>
                      </a:cubicBezTo>
                      <a:cubicBezTo>
                        <a:pt x="3462" y="206"/>
                        <a:pt x="3332" y="268"/>
                        <a:pt x="3266" y="284"/>
                      </a:cubicBezTo>
                      <a:lnTo>
                        <a:pt x="3265" y="284"/>
                      </a:lnTo>
                      <a:cubicBezTo>
                        <a:pt x="3244" y="289"/>
                        <a:pt x="3233" y="261"/>
                        <a:pt x="3251" y="249"/>
                      </a:cubicBezTo>
                      <a:cubicBezTo>
                        <a:pt x="3261" y="242"/>
                        <a:pt x="3273" y="236"/>
                        <a:pt x="3284" y="229"/>
                      </a:cubicBezTo>
                      <a:cubicBezTo>
                        <a:pt x="3317" y="212"/>
                        <a:pt x="3390" y="165"/>
                        <a:pt x="3370" y="115"/>
                      </a:cubicBezTo>
                      <a:cubicBezTo>
                        <a:pt x="3360" y="90"/>
                        <a:pt x="3348" y="78"/>
                        <a:pt x="3322" y="67"/>
                      </a:cubicBezTo>
                      <a:cubicBezTo>
                        <a:pt x="3289" y="53"/>
                        <a:pt x="3269" y="24"/>
                        <a:pt x="3238" y="7"/>
                      </a:cubicBezTo>
                      <a:cubicBezTo>
                        <a:pt x="3205" y="-11"/>
                        <a:pt x="3170" y="7"/>
                        <a:pt x="3141" y="32"/>
                      </a:cubicBezTo>
                      <a:cubicBezTo>
                        <a:pt x="3099" y="50"/>
                        <a:pt x="3067" y="88"/>
                        <a:pt x="3035" y="124"/>
                      </a:cubicBezTo>
                      <a:cubicBezTo>
                        <a:pt x="2953" y="212"/>
                        <a:pt x="2826" y="239"/>
                        <a:pt x="2715" y="273"/>
                      </a:cubicBezTo>
                      <a:cubicBezTo>
                        <a:pt x="2606" y="306"/>
                        <a:pt x="2491" y="323"/>
                        <a:pt x="2383" y="361"/>
                      </a:cubicBezTo>
                      <a:cubicBezTo>
                        <a:pt x="2345" y="375"/>
                        <a:pt x="2309" y="393"/>
                        <a:pt x="2274" y="414"/>
                      </a:cubicBezTo>
                      <a:cubicBezTo>
                        <a:pt x="2273" y="414"/>
                        <a:pt x="2272" y="415"/>
                        <a:pt x="2271" y="415"/>
                      </a:cubicBezTo>
                      <a:cubicBezTo>
                        <a:pt x="1910" y="541"/>
                        <a:pt x="1772" y="811"/>
                        <a:pt x="1561" y="7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6" name="Google Shape;1736;p48"/>
                <p:cNvSpPr/>
                <p:nvPr/>
              </p:nvSpPr>
              <p:spPr>
                <a:xfrm>
                  <a:off x="8959680" y="4064400"/>
                  <a:ext cx="65160" cy="50040"/>
                </a:xfrm>
                <a:custGeom>
                  <a:rect b="b" l="l" r="r" t="t"/>
                  <a:pathLst>
                    <a:path extrusionOk="0" h="139" w="181">
                      <a:moveTo>
                        <a:pt x="50" y="106"/>
                      </a:moveTo>
                      <a:cubicBezTo>
                        <a:pt x="82" y="83"/>
                        <a:pt x="110" y="56"/>
                        <a:pt x="139" y="30"/>
                      </a:cubicBezTo>
                      <a:cubicBezTo>
                        <a:pt x="152" y="19"/>
                        <a:pt x="166" y="8"/>
                        <a:pt x="181" y="0"/>
                      </a:cubicBezTo>
                      <a:cubicBezTo>
                        <a:pt x="163" y="17"/>
                        <a:pt x="146" y="36"/>
                        <a:pt x="128" y="54"/>
                      </a:cubicBezTo>
                      <a:cubicBezTo>
                        <a:pt x="93" y="89"/>
                        <a:pt x="45" y="114"/>
                        <a:pt x="0" y="139"/>
                      </a:cubicBezTo>
                      <a:cubicBezTo>
                        <a:pt x="17" y="128"/>
                        <a:pt x="33" y="118"/>
                        <a:pt x="50" y="1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5025" lIns="90000" spcFirstLastPara="1" rIns="90000" wrap="square" tIns="50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7" name="Google Shape;1737;p48"/>
                <p:cNvSpPr/>
                <p:nvPr/>
              </p:nvSpPr>
              <p:spPr>
                <a:xfrm>
                  <a:off x="8899560" y="3889800"/>
                  <a:ext cx="83520" cy="216360"/>
                </a:xfrm>
                <a:custGeom>
                  <a:rect b="b" l="l" r="r" t="t"/>
                  <a:pathLst>
                    <a:path extrusionOk="0" h="601" w="232">
                      <a:moveTo>
                        <a:pt x="205" y="0"/>
                      </a:moveTo>
                      <a:cubicBezTo>
                        <a:pt x="221" y="6"/>
                        <a:pt x="231" y="20"/>
                        <a:pt x="232" y="47"/>
                      </a:cubicBezTo>
                      <a:cubicBezTo>
                        <a:pt x="234" y="85"/>
                        <a:pt x="210" y="128"/>
                        <a:pt x="198" y="163"/>
                      </a:cubicBezTo>
                      <a:cubicBezTo>
                        <a:pt x="184" y="201"/>
                        <a:pt x="180" y="244"/>
                        <a:pt x="177" y="285"/>
                      </a:cubicBezTo>
                      <a:cubicBezTo>
                        <a:pt x="170" y="370"/>
                        <a:pt x="174" y="452"/>
                        <a:pt x="163" y="535"/>
                      </a:cubicBezTo>
                      <a:cubicBezTo>
                        <a:pt x="158" y="545"/>
                        <a:pt x="152" y="556"/>
                        <a:pt x="145" y="565"/>
                      </a:cubicBezTo>
                      <a:cubicBezTo>
                        <a:pt x="138" y="574"/>
                        <a:pt x="130" y="580"/>
                        <a:pt x="121" y="586"/>
                      </a:cubicBezTo>
                      <a:cubicBezTo>
                        <a:pt x="115" y="590"/>
                        <a:pt x="109" y="594"/>
                        <a:pt x="102" y="598"/>
                      </a:cubicBezTo>
                      <a:cubicBezTo>
                        <a:pt x="100" y="599"/>
                        <a:pt x="98" y="600"/>
                        <a:pt x="96" y="601"/>
                      </a:cubicBezTo>
                      <a:cubicBezTo>
                        <a:pt x="4" y="590"/>
                        <a:pt x="-7" y="337"/>
                        <a:pt x="3" y="277"/>
                      </a:cubicBezTo>
                      <a:cubicBezTo>
                        <a:pt x="17" y="186"/>
                        <a:pt x="92" y="4"/>
                        <a:pt x="20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8" name="Google Shape;1738;p48"/>
                <p:cNvSpPr/>
                <p:nvPr/>
              </p:nvSpPr>
              <p:spPr>
                <a:xfrm>
                  <a:off x="8297640" y="4029840"/>
                  <a:ext cx="1080" cy="1800"/>
                </a:xfrm>
                <a:custGeom>
                  <a:rect b="b" l="l" r="r" t="t"/>
                  <a:pathLst>
                    <a:path extrusionOk="0" h="5" w="3">
                      <a:moveTo>
                        <a:pt x="3" y="4"/>
                      </a:moveTo>
                      <a:cubicBezTo>
                        <a:pt x="2" y="4"/>
                        <a:pt x="1" y="4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1" y="1"/>
                        <a:pt x="2" y="3"/>
                        <a:pt x="3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9" name="Google Shape;1739;p48"/>
                <p:cNvSpPr/>
                <p:nvPr/>
              </p:nvSpPr>
              <p:spPr>
                <a:xfrm>
                  <a:off x="8464680" y="5003280"/>
                  <a:ext cx="2160" cy="1080"/>
                </a:xfrm>
                <a:custGeom>
                  <a:rect b="b" l="l" r="r" t="t"/>
                  <a:pathLst>
                    <a:path extrusionOk="0" h="3" w="6">
                      <a:moveTo>
                        <a:pt x="0" y="2"/>
                      </a:moveTo>
                      <a:lnTo>
                        <a:pt x="1" y="0"/>
                      </a:lnTo>
                      <a:cubicBezTo>
                        <a:pt x="3" y="1"/>
                        <a:pt x="4" y="2"/>
                        <a:pt x="6" y="3"/>
                      </a:cubicBezTo>
                      <a:cubicBezTo>
                        <a:pt x="4" y="3"/>
                        <a:pt x="2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0" name="Google Shape;1740;p48"/>
                <p:cNvSpPr/>
                <p:nvPr/>
              </p:nvSpPr>
              <p:spPr>
                <a:xfrm>
                  <a:off x="8384040" y="4778280"/>
                  <a:ext cx="360" cy="0"/>
                </a:xfrm>
                <a:custGeom>
                  <a:rect b="b" l="l" r="r" t="t"/>
                  <a:pathLst>
                    <a:path extrusionOk="0" h="120000" w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1" name="Google Shape;1741;p48"/>
                <p:cNvSpPr/>
                <p:nvPr/>
              </p:nvSpPr>
              <p:spPr>
                <a:xfrm>
                  <a:off x="8336520" y="4622040"/>
                  <a:ext cx="30240" cy="66960"/>
                </a:xfrm>
                <a:custGeom>
                  <a:rect b="b" l="l" r="r" t="t"/>
                  <a:pathLst>
                    <a:path extrusionOk="0" h="186" w="84">
                      <a:moveTo>
                        <a:pt x="82" y="0"/>
                      </a:moveTo>
                      <a:cubicBezTo>
                        <a:pt x="53" y="59"/>
                        <a:pt x="17" y="117"/>
                        <a:pt x="0" y="180"/>
                      </a:cubicBezTo>
                      <a:cubicBezTo>
                        <a:pt x="-1" y="185"/>
                        <a:pt x="6" y="188"/>
                        <a:pt x="9" y="184"/>
                      </a:cubicBezTo>
                      <a:cubicBezTo>
                        <a:pt x="40" y="126"/>
                        <a:pt x="57" y="61"/>
                        <a:pt x="84" y="2"/>
                      </a:cubicBezTo>
                      <a:cubicBezTo>
                        <a:pt x="85" y="0"/>
                        <a:pt x="82" y="-1"/>
                        <a:pt x="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1950" lIns="90000" spcFirstLastPara="1" rIns="90000" wrap="square" tIns="21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2" name="Google Shape;1742;p48"/>
                <p:cNvSpPr/>
                <p:nvPr/>
              </p:nvSpPr>
              <p:spPr>
                <a:xfrm>
                  <a:off x="8413200" y="4559040"/>
                  <a:ext cx="32400" cy="59400"/>
                </a:xfrm>
                <a:custGeom>
                  <a:rect b="b" l="l" r="r" t="t"/>
                  <a:pathLst>
                    <a:path extrusionOk="0" h="165" w="90">
                      <a:moveTo>
                        <a:pt x="86" y="1"/>
                      </a:moveTo>
                      <a:cubicBezTo>
                        <a:pt x="53" y="51"/>
                        <a:pt x="30" y="107"/>
                        <a:pt x="1" y="159"/>
                      </a:cubicBezTo>
                      <a:cubicBezTo>
                        <a:pt x="-2" y="164"/>
                        <a:pt x="4" y="167"/>
                        <a:pt x="8" y="164"/>
                      </a:cubicBezTo>
                      <a:cubicBezTo>
                        <a:pt x="26" y="150"/>
                        <a:pt x="31" y="124"/>
                        <a:pt x="40" y="103"/>
                      </a:cubicBezTo>
                      <a:cubicBezTo>
                        <a:pt x="55" y="70"/>
                        <a:pt x="71" y="35"/>
                        <a:pt x="89" y="3"/>
                      </a:cubicBezTo>
                      <a:cubicBezTo>
                        <a:pt x="91" y="1"/>
                        <a:pt x="87" y="-1"/>
                        <a:pt x="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4400" lIns="90000" spcFirstLastPara="1" rIns="90000" wrap="square" tIns="14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3" name="Google Shape;1743;p48"/>
                <p:cNvSpPr/>
                <p:nvPr/>
              </p:nvSpPr>
              <p:spPr>
                <a:xfrm>
                  <a:off x="8395200" y="4594320"/>
                  <a:ext cx="20520" cy="43200"/>
                </a:xfrm>
                <a:custGeom>
                  <a:rect b="b" l="l" r="r" t="t"/>
                  <a:pathLst>
                    <a:path extrusionOk="0" h="120" w="57">
                      <a:moveTo>
                        <a:pt x="53" y="0"/>
                      </a:moveTo>
                      <a:cubicBezTo>
                        <a:pt x="37" y="39"/>
                        <a:pt x="19" y="76"/>
                        <a:pt x="0" y="113"/>
                      </a:cubicBezTo>
                      <a:cubicBezTo>
                        <a:pt x="-2" y="117"/>
                        <a:pt x="4" y="122"/>
                        <a:pt x="7" y="118"/>
                      </a:cubicBezTo>
                      <a:cubicBezTo>
                        <a:pt x="34" y="86"/>
                        <a:pt x="43" y="41"/>
                        <a:pt x="57" y="2"/>
                      </a:cubicBezTo>
                      <a:cubicBezTo>
                        <a:pt x="58" y="0"/>
                        <a:pt x="54" y="-2"/>
                        <a:pt x="53" y="1"/>
                      </a:cubicBezTo>
                      <a:lnTo>
                        <a:pt x="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4" name="Google Shape;1744;p48"/>
                <p:cNvSpPr/>
                <p:nvPr/>
              </p:nvSpPr>
              <p:spPr>
                <a:xfrm>
                  <a:off x="8339760" y="4682880"/>
                  <a:ext cx="10440" cy="33840"/>
                </a:xfrm>
                <a:custGeom>
                  <a:rect b="b" l="l" r="r" t="t"/>
                  <a:pathLst>
                    <a:path extrusionOk="0" h="94" w="29">
                      <a:moveTo>
                        <a:pt x="25" y="1"/>
                      </a:moveTo>
                      <a:cubicBezTo>
                        <a:pt x="14" y="29"/>
                        <a:pt x="-1" y="60"/>
                        <a:pt x="0" y="91"/>
                      </a:cubicBezTo>
                      <a:cubicBezTo>
                        <a:pt x="0" y="95"/>
                        <a:pt x="5" y="95"/>
                        <a:pt x="6" y="92"/>
                      </a:cubicBezTo>
                      <a:cubicBezTo>
                        <a:pt x="16" y="63"/>
                        <a:pt x="21" y="32"/>
                        <a:pt x="29" y="2"/>
                      </a:cubicBezTo>
                      <a:cubicBezTo>
                        <a:pt x="29" y="0"/>
                        <a:pt x="26" y="-1"/>
                        <a:pt x="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5" name="Google Shape;1745;p48"/>
                <p:cNvSpPr/>
                <p:nvPr/>
              </p:nvSpPr>
              <p:spPr>
                <a:xfrm>
                  <a:off x="8328240" y="4617000"/>
                  <a:ext cx="32040" cy="70560"/>
                </a:xfrm>
                <a:custGeom>
                  <a:rect b="b" l="l" r="r" t="t"/>
                  <a:pathLst>
                    <a:path extrusionOk="0" h="196" w="89">
                      <a:moveTo>
                        <a:pt x="83" y="1"/>
                      </a:moveTo>
                      <a:cubicBezTo>
                        <a:pt x="43" y="57"/>
                        <a:pt x="16" y="127"/>
                        <a:pt x="0" y="193"/>
                      </a:cubicBezTo>
                      <a:cubicBezTo>
                        <a:pt x="-1" y="196"/>
                        <a:pt x="3" y="197"/>
                        <a:pt x="4" y="194"/>
                      </a:cubicBezTo>
                      <a:cubicBezTo>
                        <a:pt x="28" y="129"/>
                        <a:pt x="71" y="70"/>
                        <a:pt x="89" y="4"/>
                      </a:cubicBezTo>
                      <a:cubicBezTo>
                        <a:pt x="90" y="0"/>
                        <a:pt x="85" y="-2"/>
                        <a:pt x="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550" lIns="90000" spcFirstLastPara="1" rIns="90000" wrap="square" tIns="25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6" name="Google Shape;1746;p48"/>
                <p:cNvSpPr/>
                <p:nvPr/>
              </p:nvSpPr>
              <p:spPr>
                <a:xfrm>
                  <a:off x="8343720" y="4590720"/>
                  <a:ext cx="24120" cy="35640"/>
                </a:xfrm>
                <a:custGeom>
                  <a:rect b="b" l="l" r="r" t="t"/>
                  <a:pathLst>
                    <a:path extrusionOk="0" h="99" w="67">
                      <a:moveTo>
                        <a:pt x="62" y="1"/>
                      </a:moveTo>
                      <a:cubicBezTo>
                        <a:pt x="39" y="31"/>
                        <a:pt x="21" y="65"/>
                        <a:pt x="0" y="96"/>
                      </a:cubicBezTo>
                      <a:cubicBezTo>
                        <a:pt x="-2" y="98"/>
                        <a:pt x="2" y="100"/>
                        <a:pt x="3" y="98"/>
                      </a:cubicBezTo>
                      <a:cubicBezTo>
                        <a:pt x="26" y="68"/>
                        <a:pt x="49" y="37"/>
                        <a:pt x="67" y="3"/>
                      </a:cubicBezTo>
                      <a:cubicBezTo>
                        <a:pt x="68" y="0"/>
                        <a:pt x="64" y="-2"/>
                        <a:pt x="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7" name="Google Shape;1747;p48"/>
                <p:cNvSpPr/>
                <p:nvPr/>
              </p:nvSpPr>
              <p:spPr>
                <a:xfrm>
                  <a:off x="8370720" y="4570200"/>
                  <a:ext cx="26640" cy="53640"/>
                </a:xfrm>
                <a:custGeom>
                  <a:rect b="b" l="l" r="r" t="t"/>
                  <a:pathLst>
                    <a:path extrusionOk="0" h="149" w="74">
                      <a:moveTo>
                        <a:pt x="68" y="1"/>
                      </a:moveTo>
                      <a:cubicBezTo>
                        <a:pt x="35" y="44"/>
                        <a:pt x="22" y="99"/>
                        <a:pt x="0" y="147"/>
                      </a:cubicBezTo>
                      <a:cubicBezTo>
                        <a:pt x="-1" y="149"/>
                        <a:pt x="2" y="150"/>
                        <a:pt x="3" y="148"/>
                      </a:cubicBezTo>
                      <a:cubicBezTo>
                        <a:pt x="26" y="101"/>
                        <a:pt x="64" y="57"/>
                        <a:pt x="74" y="4"/>
                      </a:cubicBezTo>
                      <a:cubicBezTo>
                        <a:pt x="75" y="0"/>
                        <a:pt x="70" y="-2"/>
                        <a:pt x="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8625" lIns="90000" spcFirstLastPara="1" rIns="90000" wrap="square" tIns="8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8" name="Google Shape;1748;p48"/>
                <p:cNvSpPr/>
                <p:nvPr/>
              </p:nvSpPr>
              <p:spPr>
                <a:xfrm>
                  <a:off x="8377200" y="4582080"/>
                  <a:ext cx="5400" cy="8640"/>
                </a:xfrm>
                <a:custGeom>
                  <a:rect b="b" l="l" r="r" t="t"/>
                  <a:pathLst>
                    <a:path extrusionOk="0" h="24" w="15">
                      <a:moveTo>
                        <a:pt x="3" y="23"/>
                      </a:moveTo>
                      <a:cubicBezTo>
                        <a:pt x="7" y="16"/>
                        <a:pt x="11" y="10"/>
                        <a:pt x="14" y="3"/>
                      </a:cubicBezTo>
                      <a:cubicBezTo>
                        <a:pt x="16" y="1"/>
                        <a:pt x="12" y="-1"/>
                        <a:pt x="11" y="1"/>
                      </a:cubicBezTo>
                      <a:cubicBezTo>
                        <a:pt x="6" y="7"/>
                        <a:pt x="3" y="14"/>
                        <a:pt x="0" y="22"/>
                      </a:cubicBezTo>
                      <a:cubicBezTo>
                        <a:pt x="0" y="23"/>
                        <a:pt x="3" y="25"/>
                        <a:pt x="3" y="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9" name="Google Shape;1749;p48"/>
                <p:cNvSpPr/>
                <p:nvPr/>
              </p:nvSpPr>
              <p:spPr>
                <a:xfrm>
                  <a:off x="8382960" y="4536720"/>
                  <a:ext cx="2520" cy="7560"/>
                </a:xfrm>
                <a:custGeom>
                  <a:rect b="b" l="l" r="r" t="t"/>
                  <a:pathLst>
                    <a:path extrusionOk="0" h="21" w="7">
                      <a:moveTo>
                        <a:pt x="4" y="20"/>
                      </a:moveTo>
                      <a:cubicBezTo>
                        <a:pt x="7" y="14"/>
                        <a:pt x="7" y="8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ubicBezTo>
                        <a:pt x="4" y="7"/>
                        <a:pt x="2" y="13"/>
                        <a:pt x="0" y="18"/>
                      </a:cubicBezTo>
                      <a:cubicBezTo>
                        <a:pt x="-1" y="20"/>
                        <a:pt x="3" y="22"/>
                        <a:pt x="4" y="2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0" name="Google Shape;1750;p48"/>
                <p:cNvSpPr/>
                <p:nvPr/>
              </p:nvSpPr>
              <p:spPr>
                <a:xfrm>
                  <a:off x="8348040" y="4668480"/>
                  <a:ext cx="3240" cy="7920"/>
                </a:xfrm>
                <a:custGeom>
                  <a:rect b="b" l="l" r="r" t="t"/>
                  <a:pathLst>
                    <a:path extrusionOk="0" h="22" w="9">
                      <a:moveTo>
                        <a:pt x="4" y="2"/>
                      </a:moveTo>
                      <a:cubicBezTo>
                        <a:pt x="7" y="8"/>
                        <a:pt x="3" y="14"/>
                        <a:pt x="0" y="19"/>
                      </a:cubicBezTo>
                      <a:cubicBezTo>
                        <a:pt x="-1" y="21"/>
                        <a:pt x="1" y="23"/>
                        <a:pt x="3" y="21"/>
                      </a:cubicBezTo>
                      <a:cubicBezTo>
                        <a:pt x="8" y="16"/>
                        <a:pt x="12" y="8"/>
                        <a:pt x="7" y="1"/>
                      </a:cubicBezTo>
                      <a:cubicBezTo>
                        <a:pt x="6" y="-1"/>
                        <a:pt x="3" y="0"/>
                        <a:pt x="4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1" name="Google Shape;1751;p48"/>
                <p:cNvSpPr/>
                <p:nvPr/>
              </p:nvSpPr>
              <p:spPr>
                <a:xfrm>
                  <a:off x="8388360" y="4535640"/>
                  <a:ext cx="46080" cy="70920"/>
                </a:xfrm>
                <a:custGeom>
                  <a:rect b="b" l="l" r="r" t="t"/>
                  <a:pathLst>
                    <a:path extrusionOk="0" h="197" w="128">
                      <a:moveTo>
                        <a:pt x="124" y="0"/>
                      </a:moveTo>
                      <a:cubicBezTo>
                        <a:pt x="98" y="32"/>
                        <a:pt x="76" y="68"/>
                        <a:pt x="50" y="101"/>
                      </a:cubicBezTo>
                      <a:cubicBezTo>
                        <a:pt x="28" y="129"/>
                        <a:pt x="17" y="164"/>
                        <a:pt x="0" y="194"/>
                      </a:cubicBezTo>
                      <a:cubicBezTo>
                        <a:pt x="-1" y="196"/>
                        <a:pt x="2" y="198"/>
                        <a:pt x="3" y="197"/>
                      </a:cubicBezTo>
                      <a:cubicBezTo>
                        <a:pt x="51" y="136"/>
                        <a:pt x="92" y="70"/>
                        <a:pt x="128" y="3"/>
                      </a:cubicBezTo>
                      <a:cubicBezTo>
                        <a:pt x="129" y="1"/>
                        <a:pt x="126" y="-2"/>
                        <a:pt x="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900" lIns="90000" spcFirstLastPara="1" rIns="90000" wrap="square" tIns="25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2" name="Google Shape;1752;p48"/>
                <p:cNvSpPr/>
                <p:nvPr/>
              </p:nvSpPr>
              <p:spPr>
                <a:xfrm>
                  <a:off x="8426880" y="4511160"/>
                  <a:ext cx="41400" cy="63720"/>
                </a:xfrm>
                <a:custGeom>
                  <a:rect b="b" l="l" r="r" t="t"/>
                  <a:pathLst>
                    <a:path extrusionOk="0" h="177" w="115">
                      <a:moveTo>
                        <a:pt x="113" y="1"/>
                      </a:moveTo>
                      <a:cubicBezTo>
                        <a:pt x="74" y="58"/>
                        <a:pt x="33" y="114"/>
                        <a:pt x="0" y="174"/>
                      </a:cubicBezTo>
                      <a:cubicBezTo>
                        <a:pt x="-1" y="176"/>
                        <a:pt x="2" y="178"/>
                        <a:pt x="3" y="176"/>
                      </a:cubicBezTo>
                      <a:cubicBezTo>
                        <a:pt x="43" y="120"/>
                        <a:pt x="90" y="67"/>
                        <a:pt x="115" y="2"/>
                      </a:cubicBezTo>
                      <a:cubicBezTo>
                        <a:pt x="116" y="0"/>
                        <a:pt x="113" y="-1"/>
                        <a:pt x="113" y="0"/>
                      </a:cubicBez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8700" lIns="90000" spcFirstLastPara="1" rIns="90000" wrap="square" tIns="18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3" name="Google Shape;1753;p48"/>
                <p:cNvSpPr/>
                <p:nvPr/>
              </p:nvSpPr>
              <p:spPr>
                <a:xfrm>
                  <a:off x="8475120" y="4497120"/>
                  <a:ext cx="2880" cy="5400"/>
                </a:xfrm>
                <a:custGeom>
                  <a:rect b="b" l="l" r="r" t="t"/>
                  <a:pathLst>
                    <a:path extrusionOk="0" h="15" w="8">
                      <a:moveTo>
                        <a:pt x="5" y="1"/>
                      </a:moveTo>
                      <a:cubicBezTo>
                        <a:pt x="4" y="5"/>
                        <a:pt x="2" y="9"/>
                        <a:pt x="0" y="13"/>
                      </a:cubicBezTo>
                      <a:cubicBezTo>
                        <a:pt x="0" y="14"/>
                        <a:pt x="1" y="15"/>
                        <a:pt x="2" y="14"/>
                      </a:cubicBezTo>
                      <a:cubicBezTo>
                        <a:pt x="5" y="10"/>
                        <a:pt x="6" y="6"/>
                        <a:pt x="8" y="2"/>
                      </a:cubicBezTo>
                      <a:cubicBezTo>
                        <a:pt x="9" y="0"/>
                        <a:pt x="6" y="-1"/>
                        <a:pt x="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4" name="Google Shape;1754;p48"/>
                <p:cNvSpPr/>
                <p:nvPr/>
              </p:nvSpPr>
              <p:spPr>
                <a:xfrm>
                  <a:off x="8531640" y="4472280"/>
                  <a:ext cx="44640" cy="20160"/>
                </a:xfrm>
                <a:custGeom>
                  <a:rect b="b" l="l" r="r" t="t"/>
                  <a:pathLst>
                    <a:path extrusionOk="0" h="56" w="124">
                      <a:moveTo>
                        <a:pt x="120" y="0"/>
                      </a:moveTo>
                      <a:cubicBezTo>
                        <a:pt x="74" y="-3"/>
                        <a:pt x="32" y="24"/>
                        <a:pt x="0" y="54"/>
                      </a:cubicBezTo>
                      <a:cubicBezTo>
                        <a:pt x="-1" y="55"/>
                        <a:pt x="0" y="56"/>
                        <a:pt x="1" y="55"/>
                      </a:cubicBezTo>
                      <a:cubicBezTo>
                        <a:pt x="37" y="26"/>
                        <a:pt x="79" y="22"/>
                        <a:pt x="121" y="8"/>
                      </a:cubicBezTo>
                      <a:cubicBezTo>
                        <a:pt x="125" y="6"/>
                        <a:pt x="124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5" name="Google Shape;1755;p48"/>
                <p:cNvSpPr/>
                <p:nvPr/>
              </p:nvSpPr>
              <p:spPr>
                <a:xfrm>
                  <a:off x="8541360" y="4461480"/>
                  <a:ext cx="57240" cy="7920"/>
                </a:xfrm>
                <a:custGeom>
                  <a:rect b="b" l="l" r="r" t="t"/>
                  <a:pathLst>
                    <a:path extrusionOk="0" h="22" w="159">
                      <a:moveTo>
                        <a:pt x="157" y="15"/>
                      </a:moveTo>
                      <a:cubicBezTo>
                        <a:pt x="105" y="1"/>
                        <a:pt x="53" y="-10"/>
                        <a:pt x="2" y="14"/>
                      </a:cubicBezTo>
                      <a:cubicBezTo>
                        <a:pt x="-3" y="16"/>
                        <a:pt x="1" y="23"/>
                        <a:pt x="5" y="22"/>
                      </a:cubicBezTo>
                      <a:cubicBezTo>
                        <a:pt x="57" y="13"/>
                        <a:pt x="105" y="16"/>
                        <a:pt x="157" y="20"/>
                      </a:cubicBezTo>
                      <a:cubicBezTo>
                        <a:pt x="159" y="20"/>
                        <a:pt x="160" y="16"/>
                        <a:pt x="157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6" name="Google Shape;1756;p48"/>
                <p:cNvSpPr/>
                <p:nvPr/>
              </p:nvSpPr>
              <p:spPr>
                <a:xfrm>
                  <a:off x="8471880" y="4821120"/>
                  <a:ext cx="1440" cy="1080"/>
                </a:xfrm>
                <a:custGeom>
                  <a:rect b="b" l="l" r="r" t="t"/>
                  <a:pathLst>
                    <a:path extrusionOk="0" h="3" w="4">
                      <a:moveTo>
                        <a:pt x="2" y="0"/>
                      </a:move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-1" y="2"/>
                        <a:pt x="1" y="4"/>
                        <a:pt x="2" y="3"/>
                      </a:cubicBezTo>
                      <a:cubicBezTo>
                        <a:pt x="2" y="3"/>
                        <a:pt x="2" y="2"/>
                        <a:pt x="3" y="2"/>
                      </a:cubicBezTo>
                      <a:cubicBezTo>
                        <a:pt x="4" y="1"/>
                        <a:pt x="3" y="0"/>
                        <a:pt x="2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7" name="Google Shape;1757;p48"/>
                <p:cNvSpPr/>
                <p:nvPr/>
              </p:nvSpPr>
              <p:spPr>
                <a:xfrm>
                  <a:off x="8504640" y="4765320"/>
                  <a:ext cx="29880" cy="42120"/>
                </a:xfrm>
                <a:custGeom>
                  <a:rect b="b" l="l" r="r" t="t"/>
                  <a:pathLst>
                    <a:path extrusionOk="0" h="117" w="83">
                      <a:moveTo>
                        <a:pt x="73" y="4"/>
                      </a:moveTo>
                      <a:cubicBezTo>
                        <a:pt x="55" y="46"/>
                        <a:pt x="33" y="80"/>
                        <a:pt x="1" y="113"/>
                      </a:cubicBezTo>
                      <a:cubicBezTo>
                        <a:pt x="-1" y="115"/>
                        <a:pt x="1" y="118"/>
                        <a:pt x="3" y="116"/>
                      </a:cubicBezTo>
                      <a:cubicBezTo>
                        <a:pt x="37" y="90"/>
                        <a:pt x="85" y="52"/>
                        <a:pt x="83" y="5"/>
                      </a:cubicBezTo>
                      <a:cubicBezTo>
                        <a:pt x="83" y="-1"/>
                        <a:pt x="75" y="-2"/>
                        <a:pt x="73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8" name="Google Shape;1758;p48"/>
                <p:cNvSpPr/>
                <p:nvPr/>
              </p:nvSpPr>
              <p:spPr>
                <a:xfrm>
                  <a:off x="8524440" y="4749120"/>
                  <a:ext cx="10440" cy="19800"/>
                </a:xfrm>
                <a:custGeom>
                  <a:rect b="b" l="l" r="r" t="t"/>
                  <a:pathLst>
                    <a:path extrusionOk="0" h="55" w="29">
                      <a:moveTo>
                        <a:pt x="26" y="1"/>
                      </a:moveTo>
                      <a:cubicBezTo>
                        <a:pt x="20" y="19"/>
                        <a:pt x="9" y="35"/>
                        <a:pt x="0" y="51"/>
                      </a:cubicBezTo>
                      <a:cubicBezTo>
                        <a:pt x="-1" y="54"/>
                        <a:pt x="2" y="56"/>
                        <a:pt x="4" y="54"/>
                      </a:cubicBezTo>
                      <a:cubicBezTo>
                        <a:pt x="15" y="38"/>
                        <a:pt x="26" y="22"/>
                        <a:pt x="29" y="2"/>
                      </a:cubicBezTo>
                      <a:cubicBezTo>
                        <a:pt x="29" y="0"/>
                        <a:pt x="26" y="-1"/>
                        <a:pt x="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9" name="Google Shape;1759;p48"/>
                <p:cNvSpPr/>
                <p:nvPr/>
              </p:nvSpPr>
              <p:spPr>
                <a:xfrm>
                  <a:off x="8461080" y="4933800"/>
                  <a:ext cx="5400" cy="30600"/>
                </a:xfrm>
                <a:custGeom>
                  <a:rect b="b" l="l" r="r" t="t"/>
                  <a:pathLst>
                    <a:path extrusionOk="0" h="85" w="15">
                      <a:moveTo>
                        <a:pt x="15" y="81"/>
                      </a:moveTo>
                      <a:cubicBezTo>
                        <a:pt x="6" y="54"/>
                        <a:pt x="7" y="29"/>
                        <a:pt x="7" y="1"/>
                      </a:cubicBezTo>
                      <a:cubicBezTo>
                        <a:pt x="7" y="-1"/>
                        <a:pt x="4" y="-1"/>
                        <a:pt x="4" y="1"/>
                      </a:cubicBezTo>
                      <a:cubicBezTo>
                        <a:pt x="3" y="28"/>
                        <a:pt x="-9" y="61"/>
                        <a:pt x="10" y="84"/>
                      </a:cubicBezTo>
                      <a:cubicBezTo>
                        <a:pt x="12" y="87"/>
                        <a:pt x="16" y="84"/>
                        <a:pt x="15" y="8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0" name="Google Shape;1760;p48"/>
                <p:cNvSpPr/>
                <p:nvPr/>
              </p:nvSpPr>
              <p:spPr>
                <a:xfrm>
                  <a:off x="8456760" y="4932720"/>
                  <a:ext cx="2520" cy="16200"/>
                </a:xfrm>
                <a:custGeom>
                  <a:rect b="b" l="l" r="r" t="t"/>
                  <a:pathLst>
                    <a:path extrusionOk="0" h="45" w="7">
                      <a:moveTo>
                        <a:pt x="3" y="1"/>
                      </a:moveTo>
                      <a:cubicBezTo>
                        <a:pt x="4" y="15"/>
                        <a:pt x="-1" y="29"/>
                        <a:pt x="0" y="42"/>
                      </a:cubicBezTo>
                      <a:cubicBezTo>
                        <a:pt x="0" y="46"/>
                        <a:pt x="5" y="46"/>
                        <a:pt x="5" y="42"/>
                      </a:cubicBezTo>
                      <a:cubicBezTo>
                        <a:pt x="6" y="28"/>
                        <a:pt x="9" y="15"/>
                        <a:pt x="5" y="1"/>
                      </a:cubicBezTo>
                      <a:cubicBezTo>
                        <a:pt x="5" y="-1"/>
                        <a:pt x="2" y="-1"/>
                        <a:pt x="2" y="1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1" name="Google Shape;1761;p48"/>
                <p:cNvSpPr/>
                <p:nvPr/>
              </p:nvSpPr>
              <p:spPr>
                <a:xfrm>
                  <a:off x="8429400" y="4882320"/>
                  <a:ext cx="5760" cy="12240"/>
                </a:xfrm>
                <a:custGeom>
                  <a:rect b="b" l="l" r="r" t="t"/>
                  <a:pathLst>
                    <a:path extrusionOk="0" h="34" w="16">
                      <a:moveTo>
                        <a:pt x="13" y="2"/>
                      </a:moveTo>
                      <a:cubicBezTo>
                        <a:pt x="10" y="12"/>
                        <a:pt x="4" y="21"/>
                        <a:pt x="0" y="31"/>
                      </a:cubicBezTo>
                      <a:cubicBezTo>
                        <a:pt x="0" y="33"/>
                        <a:pt x="3" y="35"/>
                        <a:pt x="4" y="33"/>
                      </a:cubicBezTo>
                      <a:cubicBezTo>
                        <a:pt x="9" y="23"/>
                        <a:pt x="14" y="13"/>
                        <a:pt x="16" y="3"/>
                      </a:cubicBezTo>
                      <a:cubicBezTo>
                        <a:pt x="17" y="0"/>
                        <a:pt x="14" y="-1"/>
                        <a:pt x="13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2" name="Google Shape;1762;p48"/>
                <p:cNvSpPr/>
                <p:nvPr/>
              </p:nvSpPr>
              <p:spPr>
                <a:xfrm>
                  <a:off x="8397000" y="4850280"/>
                  <a:ext cx="14400" cy="24840"/>
                </a:xfrm>
                <a:custGeom>
                  <a:rect b="b" l="l" r="r" t="t"/>
                  <a:pathLst>
                    <a:path extrusionOk="0" h="69" w="40">
                      <a:moveTo>
                        <a:pt x="39" y="0"/>
                      </a:moveTo>
                      <a:cubicBezTo>
                        <a:pt x="23" y="20"/>
                        <a:pt x="3" y="39"/>
                        <a:pt x="0" y="66"/>
                      </a:cubicBezTo>
                      <a:cubicBezTo>
                        <a:pt x="0" y="69"/>
                        <a:pt x="5" y="70"/>
                        <a:pt x="6" y="67"/>
                      </a:cubicBezTo>
                      <a:cubicBezTo>
                        <a:pt x="15" y="43"/>
                        <a:pt x="28" y="23"/>
                        <a:pt x="40" y="1"/>
                      </a:cubicBezTo>
                      <a:cubicBezTo>
                        <a:pt x="40" y="0"/>
                        <a:pt x="39" y="-1"/>
                        <a:pt x="38" y="0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3" name="Google Shape;1763;p48"/>
                <p:cNvSpPr/>
                <p:nvPr/>
              </p:nvSpPr>
              <p:spPr>
                <a:xfrm>
                  <a:off x="8390520" y="4886640"/>
                  <a:ext cx="2160" cy="8640"/>
                </a:xfrm>
                <a:custGeom>
                  <a:rect b="b" l="l" r="r" t="t"/>
                  <a:pathLst>
                    <a:path extrusionOk="0" h="24" w="6">
                      <a:moveTo>
                        <a:pt x="0" y="2"/>
                      </a:moveTo>
                      <a:cubicBezTo>
                        <a:pt x="-1" y="9"/>
                        <a:pt x="0" y="16"/>
                        <a:pt x="2" y="23"/>
                      </a:cubicBezTo>
                      <a:cubicBezTo>
                        <a:pt x="3" y="25"/>
                        <a:pt x="6" y="24"/>
                        <a:pt x="6" y="22"/>
                      </a:cubicBezTo>
                      <a:cubicBezTo>
                        <a:pt x="5" y="15"/>
                        <a:pt x="6" y="9"/>
                        <a:pt x="5" y="2"/>
                      </a:cubicBezTo>
                      <a:cubicBezTo>
                        <a:pt x="5" y="-1"/>
                        <a:pt x="0" y="-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4" name="Google Shape;1764;p48"/>
                <p:cNvSpPr/>
                <p:nvPr/>
              </p:nvSpPr>
              <p:spPr>
                <a:xfrm>
                  <a:off x="8377200" y="4768200"/>
                  <a:ext cx="63360" cy="70200"/>
                </a:xfrm>
                <a:custGeom>
                  <a:rect b="b" l="l" r="r" t="t"/>
                  <a:pathLst>
                    <a:path extrusionOk="0" h="195" w="176">
                      <a:moveTo>
                        <a:pt x="171" y="1"/>
                      </a:moveTo>
                      <a:cubicBezTo>
                        <a:pt x="114" y="66"/>
                        <a:pt x="34" y="109"/>
                        <a:pt x="0" y="193"/>
                      </a:cubicBezTo>
                      <a:cubicBezTo>
                        <a:pt x="0" y="195"/>
                        <a:pt x="2" y="196"/>
                        <a:pt x="3" y="194"/>
                      </a:cubicBezTo>
                      <a:cubicBezTo>
                        <a:pt x="48" y="120"/>
                        <a:pt x="131" y="79"/>
                        <a:pt x="175" y="4"/>
                      </a:cubicBezTo>
                      <a:cubicBezTo>
                        <a:pt x="177" y="1"/>
                        <a:pt x="173" y="-2"/>
                        <a:pt x="1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200" lIns="90000" spcFirstLastPara="1" rIns="90000" wrap="square" tIns="25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5" name="Google Shape;1765;p48"/>
                <p:cNvSpPr/>
                <p:nvPr/>
              </p:nvSpPr>
              <p:spPr>
                <a:xfrm>
                  <a:off x="8436960" y="4756320"/>
                  <a:ext cx="13320" cy="29160"/>
                </a:xfrm>
                <a:custGeom>
                  <a:rect b="b" l="l" r="r" t="t"/>
                  <a:pathLst>
                    <a:path extrusionOk="0" h="81" w="37">
                      <a:moveTo>
                        <a:pt x="33" y="1"/>
                      </a:moveTo>
                      <a:cubicBezTo>
                        <a:pt x="28" y="29"/>
                        <a:pt x="13" y="52"/>
                        <a:pt x="0" y="76"/>
                      </a:cubicBezTo>
                      <a:cubicBezTo>
                        <a:pt x="-1" y="79"/>
                        <a:pt x="3" y="83"/>
                        <a:pt x="5" y="80"/>
                      </a:cubicBezTo>
                      <a:cubicBezTo>
                        <a:pt x="25" y="58"/>
                        <a:pt x="36" y="32"/>
                        <a:pt x="37" y="2"/>
                      </a:cubicBezTo>
                      <a:cubicBezTo>
                        <a:pt x="37" y="0"/>
                        <a:pt x="33" y="-1"/>
                        <a:pt x="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6" name="Google Shape;1766;p48"/>
                <p:cNvSpPr/>
                <p:nvPr/>
              </p:nvSpPr>
              <p:spPr>
                <a:xfrm>
                  <a:off x="8435520" y="4780440"/>
                  <a:ext cx="11880" cy="17640"/>
                </a:xfrm>
                <a:custGeom>
                  <a:rect b="b" l="l" r="r" t="t"/>
                  <a:pathLst>
                    <a:path extrusionOk="0" h="49" w="33">
                      <a:moveTo>
                        <a:pt x="29" y="1"/>
                      </a:moveTo>
                      <a:cubicBezTo>
                        <a:pt x="25" y="18"/>
                        <a:pt x="10" y="30"/>
                        <a:pt x="0" y="44"/>
                      </a:cubicBezTo>
                      <a:cubicBezTo>
                        <a:pt x="-1" y="47"/>
                        <a:pt x="3" y="50"/>
                        <a:pt x="5" y="48"/>
                      </a:cubicBezTo>
                      <a:cubicBezTo>
                        <a:pt x="18" y="35"/>
                        <a:pt x="33" y="21"/>
                        <a:pt x="33" y="2"/>
                      </a:cubicBezTo>
                      <a:cubicBezTo>
                        <a:pt x="33" y="-1"/>
                        <a:pt x="29" y="-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7" name="Google Shape;1767;p48"/>
                <p:cNvSpPr/>
                <p:nvPr/>
              </p:nvSpPr>
              <p:spPr>
                <a:xfrm>
                  <a:off x="8449920" y="4746600"/>
                  <a:ext cx="49680" cy="94680"/>
                </a:xfrm>
                <a:custGeom>
                  <a:rect b="b" l="l" r="r" t="t"/>
                  <a:pathLst>
                    <a:path extrusionOk="0" h="263" w="138">
                      <a:moveTo>
                        <a:pt x="130" y="2"/>
                      </a:moveTo>
                      <a:cubicBezTo>
                        <a:pt x="116" y="49"/>
                        <a:pt x="86" y="85"/>
                        <a:pt x="60" y="125"/>
                      </a:cubicBezTo>
                      <a:cubicBezTo>
                        <a:pt x="34" y="166"/>
                        <a:pt x="12" y="213"/>
                        <a:pt x="0" y="261"/>
                      </a:cubicBezTo>
                      <a:cubicBezTo>
                        <a:pt x="0" y="263"/>
                        <a:pt x="3" y="263"/>
                        <a:pt x="3" y="262"/>
                      </a:cubicBezTo>
                      <a:cubicBezTo>
                        <a:pt x="21" y="209"/>
                        <a:pt x="52" y="159"/>
                        <a:pt x="84" y="114"/>
                      </a:cubicBezTo>
                      <a:cubicBezTo>
                        <a:pt x="108" y="79"/>
                        <a:pt x="135" y="47"/>
                        <a:pt x="138" y="3"/>
                      </a:cubicBezTo>
                      <a:cubicBezTo>
                        <a:pt x="138" y="-1"/>
                        <a:pt x="131" y="-2"/>
                        <a:pt x="13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8" name="Google Shape;1768;p48"/>
                <p:cNvSpPr/>
                <p:nvPr/>
              </p:nvSpPr>
              <p:spPr>
                <a:xfrm>
                  <a:off x="8502480" y="4733280"/>
                  <a:ext cx="5040" cy="27720"/>
                </a:xfrm>
                <a:custGeom>
                  <a:rect b="b" l="l" r="r" t="t"/>
                  <a:pathLst>
                    <a:path extrusionOk="0" h="77" w="14">
                      <a:moveTo>
                        <a:pt x="9" y="2"/>
                      </a:moveTo>
                      <a:cubicBezTo>
                        <a:pt x="9" y="-1"/>
                        <a:pt x="4" y="0"/>
                        <a:pt x="4" y="4"/>
                      </a:cubicBezTo>
                      <a:cubicBezTo>
                        <a:pt x="9" y="27"/>
                        <a:pt x="9" y="50"/>
                        <a:pt x="0" y="72"/>
                      </a:cubicBezTo>
                      <a:cubicBezTo>
                        <a:pt x="-1" y="76"/>
                        <a:pt x="4" y="79"/>
                        <a:pt x="5" y="76"/>
                      </a:cubicBezTo>
                      <a:cubicBezTo>
                        <a:pt x="17" y="52"/>
                        <a:pt x="15" y="27"/>
                        <a:pt x="9" y="3"/>
                      </a:cubicBez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9" name="Google Shape;1769;p48"/>
                <p:cNvSpPr/>
                <p:nvPr/>
              </p:nvSpPr>
              <p:spPr>
                <a:xfrm>
                  <a:off x="8418600" y="4659840"/>
                  <a:ext cx="67680" cy="45000"/>
                </a:xfrm>
                <a:custGeom>
                  <a:rect b="b" l="l" r="r" t="t"/>
                  <a:pathLst>
                    <a:path extrusionOk="0" h="125" w="188">
                      <a:moveTo>
                        <a:pt x="2" y="125"/>
                      </a:moveTo>
                      <a:cubicBezTo>
                        <a:pt x="82" y="114"/>
                        <a:pt x="115" y="34"/>
                        <a:pt x="186" y="5"/>
                      </a:cubicBezTo>
                      <a:cubicBezTo>
                        <a:pt x="189" y="4"/>
                        <a:pt x="188" y="0"/>
                        <a:pt x="184" y="0"/>
                      </a:cubicBezTo>
                      <a:cubicBezTo>
                        <a:pt x="106" y="11"/>
                        <a:pt x="76" y="102"/>
                        <a:pt x="1" y="121"/>
                      </a:cubicBezTo>
                      <a:cubicBezTo>
                        <a:pt x="-1" y="122"/>
                        <a:pt x="0" y="125"/>
                        <a:pt x="2" y="1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0" name="Google Shape;1770;p48"/>
                <p:cNvSpPr/>
                <p:nvPr/>
              </p:nvSpPr>
              <p:spPr>
                <a:xfrm>
                  <a:off x="8468640" y="4660560"/>
                  <a:ext cx="38520" cy="19800"/>
                </a:xfrm>
                <a:custGeom>
                  <a:rect b="b" l="l" r="r" t="t"/>
                  <a:pathLst>
                    <a:path extrusionOk="0" h="55" w="107">
                      <a:moveTo>
                        <a:pt x="0" y="51"/>
                      </a:moveTo>
                      <a:cubicBezTo>
                        <a:pt x="-1" y="53"/>
                        <a:pt x="1" y="56"/>
                        <a:pt x="3" y="54"/>
                      </a:cubicBezTo>
                      <a:cubicBezTo>
                        <a:pt x="33" y="28"/>
                        <a:pt x="67" y="18"/>
                        <a:pt x="104" y="7"/>
                      </a:cubicBezTo>
                      <a:cubicBezTo>
                        <a:pt x="108" y="6"/>
                        <a:pt x="108" y="-1"/>
                        <a:pt x="103" y="0"/>
                      </a:cubicBezTo>
                      <a:cubicBezTo>
                        <a:pt x="64" y="1"/>
                        <a:pt x="25" y="21"/>
                        <a:pt x="0" y="5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1" name="Google Shape;1771;p48"/>
                <p:cNvSpPr/>
                <p:nvPr/>
              </p:nvSpPr>
              <p:spPr>
                <a:xfrm>
                  <a:off x="8505000" y="4663080"/>
                  <a:ext cx="14400" cy="5760"/>
                </a:xfrm>
                <a:custGeom>
                  <a:rect b="b" l="l" r="r" t="t"/>
                  <a:pathLst>
                    <a:path extrusionOk="0" h="16" w="40">
                      <a:moveTo>
                        <a:pt x="3" y="16"/>
                      </a:moveTo>
                      <a:cubicBezTo>
                        <a:pt x="15" y="11"/>
                        <a:pt x="26" y="4"/>
                        <a:pt x="39" y="3"/>
                      </a:cubicBezTo>
                      <a:cubicBezTo>
                        <a:pt x="40" y="3"/>
                        <a:pt x="40" y="0"/>
                        <a:pt x="39" y="0"/>
                      </a:cubicBezTo>
                      <a:cubicBezTo>
                        <a:pt x="25" y="0"/>
                        <a:pt x="13" y="6"/>
                        <a:pt x="1" y="12"/>
                      </a:cubicBezTo>
                      <a:cubicBezTo>
                        <a:pt x="-1" y="13"/>
                        <a:pt x="1" y="16"/>
                        <a:pt x="3" y="1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2" name="Google Shape;1772;p48"/>
                <p:cNvSpPr/>
                <p:nvPr/>
              </p:nvSpPr>
              <p:spPr>
                <a:xfrm>
                  <a:off x="8579520" y="4919040"/>
                  <a:ext cx="6480" cy="21600"/>
                </a:xfrm>
                <a:custGeom>
                  <a:rect b="b" l="l" r="r" t="t"/>
                  <a:pathLst>
                    <a:path extrusionOk="0" h="60" w="18">
                      <a:moveTo>
                        <a:pt x="5" y="59"/>
                      </a:moveTo>
                      <a:cubicBezTo>
                        <a:pt x="18" y="41"/>
                        <a:pt x="21" y="22"/>
                        <a:pt x="16" y="1"/>
                      </a:cubicBezTo>
                      <a:cubicBezTo>
                        <a:pt x="16" y="0"/>
                        <a:pt x="13" y="0"/>
                        <a:pt x="13" y="2"/>
                      </a:cubicBezTo>
                      <a:cubicBezTo>
                        <a:pt x="15" y="20"/>
                        <a:pt x="8" y="39"/>
                        <a:pt x="0" y="55"/>
                      </a:cubicBezTo>
                      <a:cubicBezTo>
                        <a:pt x="-1" y="58"/>
                        <a:pt x="3" y="61"/>
                        <a:pt x="5" y="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3" name="Google Shape;1773;p48"/>
                <p:cNvSpPr/>
                <p:nvPr/>
              </p:nvSpPr>
              <p:spPr>
                <a:xfrm>
                  <a:off x="8571600" y="4929480"/>
                  <a:ext cx="20520" cy="33120"/>
                </a:xfrm>
                <a:custGeom>
                  <a:rect b="b" l="l" r="r" t="t"/>
                  <a:pathLst>
                    <a:path extrusionOk="0" h="92" w="57">
                      <a:moveTo>
                        <a:pt x="4" y="91"/>
                      </a:moveTo>
                      <a:cubicBezTo>
                        <a:pt x="31" y="73"/>
                        <a:pt x="60" y="36"/>
                        <a:pt x="57" y="2"/>
                      </a:cubicBezTo>
                      <a:cubicBezTo>
                        <a:pt x="57" y="0"/>
                        <a:pt x="54" y="-1"/>
                        <a:pt x="53" y="2"/>
                      </a:cubicBezTo>
                      <a:cubicBezTo>
                        <a:pt x="47" y="35"/>
                        <a:pt x="21" y="61"/>
                        <a:pt x="1" y="87"/>
                      </a:cubicBezTo>
                      <a:cubicBezTo>
                        <a:pt x="-1" y="90"/>
                        <a:pt x="2" y="93"/>
                        <a:pt x="4" y="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4" name="Google Shape;1774;p48"/>
                <p:cNvSpPr/>
                <p:nvPr/>
              </p:nvSpPr>
              <p:spPr>
                <a:xfrm>
                  <a:off x="8569800" y="4968000"/>
                  <a:ext cx="10800" cy="7560"/>
                </a:xfrm>
                <a:custGeom>
                  <a:rect b="b" l="l" r="r" t="t"/>
                  <a:pathLst>
                    <a:path extrusionOk="0" h="21" w="30">
                      <a:moveTo>
                        <a:pt x="27" y="0"/>
                      </a:moveTo>
                      <a:cubicBezTo>
                        <a:pt x="18" y="6"/>
                        <a:pt x="9" y="12"/>
                        <a:pt x="1" y="18"/>
                      </a:cubicBezTo>
                      <a:cubicBezTo>
                        <a:pt x="-1" y="19"/>
                        <a:pt x="1" y="22"/>
                        <a:pt x="2" y="21"/>
                      </a:cubicBezTo>
                      <a:cubicBezTo>
                        <a:pt x="11" y="15"/>
                        <a:pt x="21" y="10"/>
                        <a:pt x="30" y="3"/>
                      </a:cubicBezTo>
                      <a:cubicBezTo>
                        <a:pt x="31" y="2"/>
                        <a:pt x="29" y="-1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5" name="Google Shape;1775;p48"/>
                <p:cNvSpPr/>
                <p:nvPr/>
              </p:nvSpPr>
              <p:spPr>
                <a:xfrm>
                  <a:off x="8517600" y="4879440"/>
                  <a:ext cx="46800" cy="33840"/>
                </a:xfrm>
                <a:custGeom>
                  <a:rect b="b" l="l" r="r" t="t"/>
                  <a:pathLst>
                    <a:path extrusionOk="0" h="94" w="130">
                      <a:moveTo>
                        <a:pt x="124" y="1"/>
                      </a:moveTo>
                      <a:cubicBezTo>
                        <a:pt x="84" y="32"/>
                        <a:pt x="45" y="64"/>
                        <a:pt x="1" y="90"/>
                      </a:cubicBezTo>
                      <a:cubicBezTo>
                        <a:pt x="-1" y="91"/>
                        <a:pt x="0" y="95"/>
                        <a:pt x="3" y="94"/>
                      </a:cubicBezTo>
                      <a:cubicBezTo>
                        <a:pt x="53" y="76"/>
                        <a:pt x="106" y="57"/>
                        <a:pt x="129" y="5"/>
                      </a:cubicBezTo>
                      <a:cubicBezTo>
                        <a:pt x="131" y="2"/>
                        <a:pt x="127" y="-1"/>
                        <a:pt x="1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6" name="Google Shape;1776;p48"/>
                <p:cNvSpPr/>
                <p:nvPr/>
              </p:nvSpPr>
              <p:spPr>
                <a:xfrm>
                  <a:off x="8569080" y="4866120"/>
                  <a:ext cx="7920" cy="15480"/>
                </a:xfrm>
                <a:custGeom>
                  <a:rect b="b" l="l" r="r" t="t"/>
                  <a:pathLst>
                    <a:path extrusionOk="0" h="43" w="22">
                      <a:moveTo>
                        <a:pt x="3" y="42"/>
                      </a:moveTo>
                      <a:cubicBezTo>
                        <a:pt x="16" y="34"/>
                        <a:pt x="26" y="16"/>
                        <a:pt x="21" y="1"/>
                      </a:cubicBezTo>
                      <a:cubicBezTo>
                        <a:pt x="20" y="-1"/>
                        <a:pt x="17" y="0"/>
                        <a:pt x="18" y="2"/>
                      </a:cubicBezTo>
                      <a:cubicBezTo>
                        <a:pt x="20" y="15"/>
                        <a:pt x="8" y="29"/>
                        <a:pt x="0" y="39"/>
                      </a:cubicBezTo>
                      <a:cubicBezTo>
                        <a:pt x="-1" y="41"/>
                        <a:pt x="1" y="44"/>
                        <a:pt x="3" y="4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7" name="Google Shape;1777;p48"/>
                <p:cNvSpPr/>
                <p:nvPr/>
              </p:nvSpPr>
              <p:spPr>
                <a:xfrm>
                  <a:off x="8561520" y="4887000"/>
                  <a:ext cx="9720" cy="8280"/>
                </a:xfrm>
                <a:custGeom>
                  <a:rect b="b" l="l" r="r" t="t"/>
                  <a:pathLst>
                    <a:path extrusionOk="0" h="23" w="27">
                      <a:moveTo>
                        <a:pt x="23" y="0"/>
                      </a:moveTo>
                      <a:cubicBezTo>
                        <a:pt x="15" y="6"/>
                        <a:pt x="10" y="15"/>
                        <a:pt x="1" y="19"/>
                      </a:cubicBezTo>
                      <a:cubicBezTo>
                        <a:pt x="-1" y="20"/>
                        <a:pt x="0" y="23"/>
                        <a:pt x="2" y="23"/>
                      </a:cubicBezTo>
                      <a:cubicBezTo>
                        <a:pt x="12" y="20"/>
                        <a:pt x="20" y="12"/>
                        <a:pt x="26" y="4"/>
                      </a:cubicBezTo>
                      <a:cubicBezTo>
                        <a:pt x="28" y="2"/>
                        <a:pt x="25" y="-1"/>
                        <a:pt x="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8" name="Google Shape;1778;p48"/>
                <p:cNvSpPr/>
                <p:nvPr/>
              </p:nvSpPr>
              <p:spPr>
                <a:xfrm>
                  <a:off x="8733600" y="4901760"/>
                  <a:ext cx="29520" cy="91440"/>
                </a:xfrm>
                <a:custGeom>
                  <a:rect b="b" l="l" r="r" t="t"/>
                  <a:pathLst>
                    <a:path extrusionOk="0" h="254" w="82">
                      <a:moveTo>
                        <a:pt x="80" y="1"/>
                      </a:moveTo>
                      <a:cubicBezTo>
                        <a:pt x="74" y="87"/>
                        <a:pt x="36" y="173"/>
                        <a:pt x="0" y="250"/>
                      </a:cubicBezTo>
                      <a:cubicBezTo>
                        <a:pt x="-1" y="252"/>
                        <a:pt x="2" y="256"/>
                        <a:pt x="4" y="253"/>
                      </a:cubicBezTo>
                      <a:cubicBezTo>
                        <a:pt x="30" y="221"/>
                        <a:pt x="40" y="177"/>
                        <a:pt x="56" y="139"/>
                      </a:cubicBezTo>
                      <a:cubicBezTo>
                        <a:pt x="75" y="95"/>
                        <a:pt x="81" y="49"/>
                        <a:pt x="82" y="1"/>
                      </a:cubicBezTo>
                      <a:cubicBezTo>
                        <a:pt x="82" y="0"/>
                        <a:pt x="80" y="0"/>
                        <a:pt x="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9" name="Google Shape;1779;p48"/>
                <p:cNvSpPr/>
                <p:nvPr/>
              </p:nvSpPr>
              <p:spPr>
                <a:xfrm>
                  <a:off x="8747280" y="4873680"/>
                  <a:ext cx="7920" cy="75960"/>
                </a:xfrm>
                <a:custGeom>
                  <a:rect b="b" l="l" r="r" t="t"/>
                  <a:pathLst>
                    <a:path extrusionOk="0" h="211" w="22">
                      <a:moveTo>
                        <a:pt x="1" y="211"/>
                      </a:moveTo>
                      <a:cubicBezTo>
                        <a:pt x="32" y="145"/>
                        <a:pt x="20" y="72"/>
                        <a:pt x="14" y="2"/>
                      </a:cubicBezTo>
                      <a:cubicBezTo>
                        <a:pt x="14" y="-1"/>
                        <a:pt x="10" y="-1"/>
                        <a:pt x="10" y="2"/>
                      </a:cubicBezTo>
                      <a:cubicBezTo>
                        <a:pt x="4" y="72"/>
                        <a:pt x="18" y="141"/>
                        <a:pt x="0" y="210"/>
                      </a:cubicBezTo>
                      <a:cubicBezTo>
                        <a:pt x="-1" y="211"/>
                        <a:pt x="1" y="211"/>
                        <a:pt x="1" y="2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0" name="Google Shape;1780;p48"/>
                <p:cNvSpPr/>
                <p:nvPr/>
              </p:nvSpPr>
              <p:spPr>
                <a:xfrm>
                  <a:off x="8755560" y="4853160"/>
                  <a:ext cx="6840" cy="30600"/>
                </a:xfrm>
                <a:custGeom>
                  <a:rect b="b" l="l" r="r" t="t"/>
                  <a:pathLst>
                    <a:path extrusionOk="0" h="85" w="19">
                      <a:moveTo>
                        <a:pt x="18" y="83"/>
                      </a:moveTo>
                      <a:cubicBezTo>
                        <a:pt x="21" y="55"/>
                        <a:pt x="14" y="29"/>
                        <a:pt x="5" y="2"/>
                      </a:cubicBezTo>
                      <a:cubicBezTo>
                        <a:pt x="5" y="-1"/>
                        <a:pt x="0" y="0"/>
                        <a:pt x="0" y="3"/>
                      </a:cubicBezTo>
                      <a:cubicBezTo>
                        <a:pt x="1" y="30"/>
                        <a:pt x="15" y="56"/>
                        <a:pt x="14" y="83"/>
                      </a:cubicBezTo>
                      <a:cubicBezTo>
                        <a:pt x="14" y="86"/>
                        <a:pt x="18" y="86"/>
                        <a:pt x="18" y="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1" name="Google Shape;1781;p48"/>
                <p:cNvSpPr/>
                <p:nvPr/>
              </p:nvSpPr>
              <p:spPr>
                <a:xfrm>
                  <a:off x="8761680" y="4829400"/>
                  <a:ext cx="3960" cy="11880"/>
                </a:xfrm>
                <a:custGeom>
                  <a:rect b="b" l="l" r="r" t="t"/>
                  <a:pathLst>
                    <a:path extrusionOk="0" h="33" w="11">
                      <a:moveTo>
                        <a:pt x="0" y="3"/>
                      </a:moveTo>
                      <a:cubicBezTo>
                        <a:pt x="3" y="12"/>
                        <a:pt x="5" y="21"/>
                        <a:pt x="6" y="31"/>
                      </a:cubicBezTo>
                      <a:cubicBezTo>
                        <a:pt x="6" y="34"/>
                        <a:pt x="10" y="34"/>
                        <a:pt x="11" y="31"/>
                      </a:cubicBezTo>
                      <a:cubicBezTo>
                        <a:pt x="11" y="21"/>
                        <a:pt x="8" y="11"/>
                        <a:pt x="3" y="1"/>
                      </a:cubicBezTo>
                      <a:cubicBezTo>
                        <a:pt x="3" y="-1"/>
                        <a:pt x="-1" y="0"/>
                        <a:pt x="0" y="2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2" name="Google Shape;1782;p48"/>
                <p:cNvSpPr/>
                <p:nvPr/>
              </p:nvSpPr>
              <p:spPr>
                <a:xfrm>
                  <a:off x="8661240" y="4854600"/>
                  <a:ext cx="74880" cy="166320"/>
                </a:xfrm>
                <a:custGeom>
                  <a:rect b="b" l="l" r="r" t="t"/>
                  <a:pathLst>
                    <a:path extrusionOk="0" h="462" w="208">
                      <a:moveTo>
                        <a:pt x="204" y="1"/>
                      </a:moveTo>
                      <a:cubicBezTo>
                        <a:pt x="200" y="87"/>
                        <a:pt x="165" y="174"/>
                        <a:pt x="132" y="252"/>
                      </a:cubicBezTo>
                      <a:cubicBezTo>
                        <a:pt x="99" y="330"/>
                        <a:pt x="58" y="396"/>
                        <a:pt x="1" y="458"/>
                      </a:cubicBezTo>
                      <a:cubicBezTo>
                        <a:pt x="-1" y="460"/>
                        <a:pt x="2" y="463"/>
                        <a:pt x="4" y="461"/>
                      </a:cubicBezTo>
                      <a:cubicBezTo>
                        <a:pt x="34" y="436"/>
                        <a:pt x="64" y="412"/>
                        <a:pt x="86" y="379"/>
                      </a:cubicBezTo>
                      <a:cubicBezTo>
                        <a:pt x="113" y="339"/>
                        <a:pt x="133" y="292"/>
                        <a:pt x="152" y="248"/>
                      </a:cubicBezTo>
                      <a:cubicBezTo>
                        <a:pt x="185" y="171"/>
                        <a:pt x="208" y="86"/>
                        <a:pt x="208" y="2"/>
                      </a:cubicBezTo>
                      <a:cubicBezTo>
                        <a:pt x="208" y="-1"/>
                        <a:pt x="204" y="-1"/>
                        <a:pt x="204" y="2"/>
                      </a:cubicBezTo>
                      <a:lnTo>
                        <a:pt x="2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3" name="Google Shape;1783;p48"/>
                <p:cNvSpPr/>
                <p:nvPr/>
              </p:nvSpPr>
              <p:spPr>
                <a:xfrm>
                  <a:off x="8650440" y="4946040"/>
                  <a:ext cx="45360" cy="67320"/>
                </a:xfrm>
                <a:custGeom>
                  <a:rect b="b" l="l" r="r" t="t"/>
                  <a:pathLst>
                    <a:path extrusionOk="0" h="187" w="126">
                      <a:moveTo>
                        <a:pt x="126" y="1"/>
                      </a:moveTo>
                      <a:cubicBezTo>
                        <a:pt x="126" y="-1"/>
                        <a:pt x="122" y="-1"/>
                        <a:pt x="122" y="1"/>
                      </a:cubicBezTo>
                      <a:cubicBezTo>
                        <a:pt x="112" y="29"/>
                        <a:pt x="94" y="53"/>
                        <a:pt x="77" y="77"/>
                      </a:cubicBezTo>
                      <a:cubicBezTo>
                        <a:pt x="52" y="113"/>
                        <a:pt x="29" y="149"/>
                        <a:pt x="1" y="183"/>
                      </a:cubicBezTo>
                      <a:cubicBezTo>
                        <a:pt x="-1" y="185"/>
                        <a:pt x="2" y="188"/>
                        <a:pt x="3" y="186"/>
                      </a:cubicBezTo>
                      <a:cubicBezTo>
                        <a:pt x="36" y="155"/>
                        <a:pt x="63" y="121"/>
                        <a:pt x="90" y="85"/>
                      </a:cubicBezTo>
                      <a:cubicBezTo>
                        <a:pt x="107" y="61"/>
                        <a:pt x="125" y="32"/>
                        <a:pt x="1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2300" lIns="90000" spcFirstLastPara="1" rIns="90000" wrap="square" tIns="22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4" name="Google Shape;1784;p48"/>
                <p:cNvSpPr/>
                <p:nvPr/>
              </p:nvSpPr>
              <p:spPr>
                <a:xfrm>
                  <a:off x="8700480" y="4928400"/>
                  <a:ext cx="1800" cy="6840"/>
                </a:xfrm>
                <a:custGeom>
                  <a:rect b="b" l="l" r="r" t="t"/>
                  <a:pathLst>
                    <a:path extrusionOk="0" h="19" w="5">
                      <a:moveTo>
                        <a:pt x="4" y="18"/>
                      </a:moveTo>
                      <a:cubicBezTo>
                        <a:pt x="5" y="12"/>
                        <a:pt x="5" y="7"/>
                        <a:pt x="4" y="1"/>
                      </a:cubicBezTo>
                      <a:cubicBezTo>
                        <a:pt x="3" y="-1"/>
                        <a:pt x="0" y="0"/>
                        <a:pt x="1" y="1"/>
                      </a:cubicBezTo>
                      <a:cubicBezTo>
                        <a:pt x="1" y="7"/>
                        <a:pt x="1" y="12"/>
                        <a:pt x="0" y="17"/>
                      </a:cubicBezTo>
                      <a:cubicBezTo>
                        <a:pt x="0" y="19"/>
                        <a:pt x="3" y="19"/>
                        <a:pt x="4" y="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5" name="Google Shape;1785;p48"/>
                <p:cNvSpPr/>
                <p:nvPr/>
              </p:nvSpPr>
              <p:spPr>
                <a:xfrm>
                  <a:off x="8619120" y="4894560"/>
                  <a:ext cx="42480" cy="77760"/>
                </a:xfrm>
                <a:custGeom>
                  <a:rect b="b" l="l" r="r" t="t"/>
                  <a:pathLst>
                    <a:path extrusionOk="0" h="216" w="118">
                      <a:moveTo>
                        <a:pt x="109" y="2"/>
                      </a:moveTo>
                      <a:cubicBezTo>
                        <a:pt x="88" y="32"/>
                        <a:pt x="83" y="72"/>
                        <a:pt x="68" y="106"/>
                      </a:cubicBezTo>
                      <a:cubicBezTo>
                        <a:pt x="52" y="145"/>
                        <a:pt x="26" y="180"/>
                        <a:pt x="1" y="212"/>
                      </a:cubicBezTo>
                      <a:cubicBezTo>
                        <a:pt x="-1" y="215"/>
                        <a:pt x="2" y="217"/>
                        <a:pt x="4" y="216"/>
                      </a:cubicBezTo>
                      <a:cubicBezTo>
                        <a:pt x="63" y="159"/>
                        <a:pt x="116" y="90"/>
                        <a:pt x="118" y="4"/>
                      </a:cubicBezTo>
                      <a:cubicBezTo>
                        <a:pt x="118" y="-1"/>
                        <a:pt x="111" y="-2"/>
                        <a:pt x="109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6" name="Google Shape;1786;p48"/>
                <p:cNvSpPr/>
                <p:nvPr/>
              </p:nvSpPr>
              <p:spPr>
                <a:xfrm>
                  <a:off x="8667000" y="4878720"/>
                  <a:ext cx="1800" cy="11520"/>
                </a:xfrm>
                <a:custGeom>
                  <a:rect b="b" l="l" r="r" t="t"/>
                  <a:pathLst>
                    <a:path extrusionOk="0" h="32" w="5">
                      <a:moveTo>
                        <a:pt x="0" y="31"/>
                      </a:moveTo>
                      <a:cubicBezTo>
                        <a:pt x="0" y="32"/>
                        <a:pt x="3" y="33"/>
                        <a:pt x="3" y="31"/>
                      </a:cubicBezTo>
                      <a:cubicBezTo>
                        <a:pt x="5" y="21"/>
                        <a:pt x="5" y="11"/>
                        <a:pt x="5" y="1"/>
                      </a:cubicBezTo>
                      <a:cubicBezTo>
                        <a:pt x="5" y="-1"/>
                        <a:pt x="0" y="-1"/>
                        <a:pt x="0" y="1"/>
                      </a:cubicBezTo>
                      <a:cubicBezTo>
                        <a:pt x="0" y="11"/>
                        <a:pt x="0" y="21"/>
                        <a:pt x="0" y="3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7" name="Google Shape;1787;p48"/>
                <p:cNvSpPr/>
                <p:nvPr/>
              </p:nvSpPr>
              <p:spPr>
                <a:xfrm>
                  <a:off x="8630280" y="4898880"/>
                  <a:ext cx="59400" cy="90000"/>
                </a:xfrm>
                <a:custGeom>
                  <a:rect b="b" l="l" r="r" t="t"/>
                  <a:pathLst>
                    <a:path extrusionOk="0" h="250" w="165">
                      <a:moveTo>
                        <a:pt x="82" y="130"/>
                      </a:moveTo>
                      <a:cubicBezTo>
                        <a:pt x="69" y="150"/>
                        <a:pt x="53" y="168"/>
                        <a:pt x="39" y="188"/>
                      </a:cubicBezTo>
                      <a:cubicBezTo>
                        <a:pt x="25" y="207"/>
                        <a:pt x="16" y="229"/>
                        <a:pt x="1" y="247"/>
                      </a:cubicBezTo>
                      <a:cubicBezTo>
                        <a:pt x="-1" y="249"/>
                        <a:pt x="1" y="251"/>
                        <a:pt x="3" y="250"/>
                      </a:cubicBezTo>
                      <a:cubicBezTo>
                        <a:pt x="17" y="239"/>
                        <a:pt x="26" y="225"/>
                        <a:pt x="36" y="211"/>
                      </a:cubicBezTo>
                      <a:cubicBezTo>
                        <a:pt x="52" y="189"/>
                        <a:pt x="72" y="169"/>
                        <a:pt x="88" y="147"/>
                      </a:cubicBezTo>
                      <a:cubicBezTo>
                        <a:pt x="120" y="104"/>
                        <a:pt x="148" y="54"/>
                        <a:pt x="165" y="3"/>
                      </a:cubicBezTo>
                      <a:cubicBezTo>
                        <a:pt x="166" y="0"/>
                        <a:pt x="161" y="-2"/>
                        <a:pt x="160" y="1"/>
                      </a:cubicBezTo>
                      <a:cubicBezTo>
                        <a:pt x="135" y="45"/>
                        <a:pt x="110" y="88"/>
                        <a:pt x="82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8" name="Google Shape;1788;p48"/>
                <p:cNvSpPr/>
                <p:nvPr/>
              </p:nvSpPr>
              <p:spPr>
                <a:xfrm>
                  <a:off x="8657640" y="4879440"/>
                  <a:ext cx="47520" cy="105840"/>
                </a:xfrm>
                <a:custGeom>
                  <a:rect b="b" l="l" r="r" t="t"/>
                  <a:pathLst>
                    <a:path extrusionOk="0" h="294" w="132">
                      <a:moveTo>
                        <a:pt x="4" y="294"/>
                      </a:moveTo>
                      <a:cubicBezTo>
                        <a:pt x="73" y="212"/>
                        <a:pt x="108" y="104"/>
                        <a:pt x="132" y="1"/>
                      </a:cubicBezTo>
                      <a:cubicBezTo>
                        <a:pt x="133" y="0"/>
                        <a:pt x="131" y="0"/>
                        <a:pt x="131" y="0"/>
                      </a:cubicBezTo>
                      <a:cubicBezTo>
                        <a:pt x="95" y="102"/>
                        <a:pt x="59" y="200"/>
                        <a:pt x="0" y="291"/>
                      </a:cubicBezTo>
                      <a:cubicBezTo>
                        <a:pt x="-1" y="293"/>
                        <a:pt x="2" y="295"/>
                        <a:pt x="4" y="293"/>
                      </a:cubicBezTo>
                      <a:lnTo>
                        <a:pt x="4" y="29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9" name="Google Shape;1789;p48"/>
                <p:cNvSpPr/>
                <p:nvPr/>
              </p:nvSpPr>
              <p:spPr>
                <a:xfrm>
                  <a:off x="8636400" y="4948920"/>
                  <a:ext cx="36000" cy="54720"/>
                </a:xfrm>
                <a:custGeom>
                  <a:rect b="b" l="l" r="r" t="t"/>
                  <a:pathLst>
                    <a:path extrusionOk="0" h="152" w="100">
                      <a:moveTo>
                        <a:pt x="97" y="1"/>
                      </a:moveTo>
                      <a:cubicBezTo>
                        <a:pt x="70" y="54"/>
                        <a:pt x="35" y="101"/>
                        <a:pt x="0" y="148"/>
                      </a:cubicBezTo>
                      <a:cubicBezTo>
                        <a:pt x="-1" y="151"/>
                        <a:pt x="2" y="153"/>
                        <a:pt x="4" y="151"/>
                      </a:cubicBezTo>
                      <a:cubicBezTo>
                        <a:pt x="44" y="108"/>
                        <a:pt x="77" y="57"/>
                        <a:pt x="100" y="2"/>
                      </a:cubicBezTo>
                      <a:cubicBezTo>
                        <a:pt x="100" y="0"/>
                        <a:pt x="98" y="-1"/>
                        <a:pt x="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9700" lIns="90000" spcFirstLastPara="1" rIns="90000" wrap="square" tIns="9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0" name="Google Shape;1790;p48"/>
                <p:cNvSpPr/>
                <p:nvPr/>
              </p:nvSpPr>
              <p:spPr>
                <a:xfrm>
                  <a:off x="8610840" y="4978440"/>
                  <a:ext cx="11880" cy="16200"/>
                </a:xfrm>
                <a:custGeom>
                  <a:rect b="b" l="l" r="r" t="t"/>
                  <a:pathLst>
                    <a:path extrusionOk="0" h="45" w="33">
                      <a:moveTo>
                        <a:pt x="28" y="2"/>
                      </a:moveTo>
                      <a:cubicBezTo>
                        <a:pt x="22" y="17"/>
                        <a:pt x="10" y="28"/>
                        <a:pt x="0" y="41"/>
                      </a:cubicBezTo>
                      <a:cubicBezTo>
                        <a:pt x="-1" y="43"/>
                        <a:pt x="2" y="46"/>
                        <a:pt x="4" y="44"/>
                      </a:cubicBezTo>
                      <a:cubicBezTo>
                        <a:pt x="15" y="32"/>
                        <a:pt x="27" y="19"/>
                        <a:pt x="33" y="3"/>
                      </a:cubicBezTo>
                      <a:cubicBezTo>
                        <a:pt x="34" y="0"/>
                        <a:pt x="29" y="-1"/>
                        <a:pt x="28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1" name="Google Shape;1791;p48"/>
                <p:cNvSpPr/>
                <p:nvPr/>
              </p:nvSpPr>
              <p:spPr>
                <a:xfrm>
                  <a:off x="8708400" y="4794120"/>
                  <a:ext cx="21960" cy="115920"/>
                </a:xfrm>
                <a:custGeom>
                  <a:rect b="b" l="l" r="r" t="t"/>
                  <a:pathLst>
                    <a:path extrusionOk="0" h="322" w="61">
                      <a:moveTo>
                        <a:pt x="3" y="321"/>
                      </a:moveTo>
                      <a:cubicBezTo>
                        <a:pt x="47" y="218"/>
                        <a:pt x="87" y="110"/>
                        <a:pt x="39" y="1"/>
                      </a:cubicBezTo>
                      <a:cubicBezTo>
                        <a:pt x="38" y="-1"/>
                        <a:pt x="35" y="1"/>
                        <a:pt x="35" y="3"/>
                      </a:cubicBezTo>
                      <a:cubicBezTo>
                        <a:pt x="61" y="109"/>
                        <a:pt x="38" y="220"/>
                        <a:pt x="0" y="320"/>
                      </a:cubicBezTo>
                      <a:cubicBezTo>
                        <a:pt x="-1" y="322"/>
                        <a:pt x="2" y="323"/>
                        <a:pt x="3" y="32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2" name="Google Shape;1792;p48"/>
                <p:cNvSpPr/>
                <p:nvPr/>
              </p:nvSpPr>
              <p:spPr>
                <a:xfrm>
                  <a:off x="8722800" y="4765320"/>
                  <a:ext cx="26280" cy="80640"/>
                </a:xfrm>
                <a:custGeom>
                  <a:rect b="b" l="l" r="r" t="t"/>
                  <a:pathLst>
                    <a:path extrusionOk="0" h="224" w="73">
                      <a:moveTo>
                        <a:pt x="71" y="221"/>
                      </a:moveTo>
                      <a:cubicBezTo>
                        <a:pt x="80" y="141"/>
                        <a:pt x="44" y="69"/>
                        <a:pt x="6" y="1"/>
                      </a:cubicBezTo>
                      <a:cubicBezTo>
                        <a:pt x="4" y="-2"/>
                        <a:pt x="-1" y="0"/>
                        <a:pt x="0" y="3"/>
                      </a:cubicBezTo>
                      <a:cubicBezTo>
                        <a:pt x="23" y="76"/>
                        <a:pt x="70" y="142"/>
                        <a:pt x="68" y="222"/>
                      </a:cubicBezTo>
                      <a:cubicBezTo>
                        <a:pt x="68" y="224"/>
                        <a:pt x="71" y="224"/>
                        <a:pt x="72" y="222"/>
                      </a:cubicBezTo>
                      <a:lnTo>
                        <a:pt x="71" y="2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5625" lIns="90000" spcFirstLastPara="1" rIns="90000" wrap="square" tIns="35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3" name="Google Shape;1793;p48"/>
                <p:cNvSpPr/>
                <p:nvPr/>
              </p:nvSpPr>
              <p:spPr>
                <a:xfrm>
                  <a:off x="8731800" y="4756320"/>
                  <a:ext cx="6840" cy="13320"/>
                </a:xfrm>
                <a:custGeom>
                  <a:rect b="b" l="l" r="r" t="t"/>
                  <a:pathLst>
                    <a:path extrusionOk="0" h="37" w="19">
                      <a:moveTo>
                        <a:pt x="0" y="2"/>
                      </a:moveTo>
                      <a:cubicBezTo>
                        <a:pt x="4" y="14"/>
                        <a:pt x="13" y="24"/>
                        <a:pt x="16" y="36"/>
                      </a:cubicBezTo>
                      <a:cubicBezTo>
                        <a:pt x="17" y="37"/>
                        <a:pt x="20" y="37"/>
                        <a:pt x="19" y="35"/>
                      </a:cubicBezTo>
                      <a:cubicBezTo>
                        <a:pt x="19" y="22"/>
                        <a:pt x="8" y="13"/>
                        <a:pt x="3" y="1"/>
                      </a:cubicBezTo>
                      <a:cubicBezTo>
                        <a:pt x="2" y="-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4" name="Google Shape;1794;p48"/>
                <p:cNvSpPr/>
                <p:nvPr/>
              </p:nvSpPr>
              <p:spPr>
                <a:xfrm>
                  <a:off x="8692560" y="4625280"/>
                  <a:ext cx="74520" cy="131400"/>
                </a:xfrm>
                <a:custGeom>
                  <a:rect b="b" l="l" r="r" t="t"/>
                  <a:pathLst>
                    <a:path extrusionOk="0" h="365" w="207">
                      <a:moveTo>
                        <a:pt x="156" y="255"/>
                      </a:moveTo>
                      <a:cubicBezTo>
                        <a:pt x="175" y="288"/>
                        <a:pt x="183" y="324"/>
                        <a:pt x="194" y="361"/>
                      </a:cubicBezTo>
                      <a:cubicBezTo>
                        <a:pt x="195" y="366"/>
                        <a:pt x="203" y="366"/>
                        <a:pt x="204" y="361"/>
                      </a:cubicBezTo>
                      <a:cubicBezTo>
                        <a:pt x="217" y="296"/>
                        <a:pt x="179" y="233"/>
                        <a:pt x="142" y="183"/>
                      </a:cubicBezTo>
                      <a:cubicBezTo>
                        <a:pt x="98" y="122"/>
                        <a:pt x="38" y="69"/>
                        <a:pt x="5" y="1"/>
                      </a:cubicBezTo>
                      <a:cubicBezTo>
                        <a:pt x="3" y="-1"/>
                        <a:pt x="-1" y="1"/>
                        <a:pt x="0" y="3"/>
                      </a:cubicBezTo>
                      <a:cubicBezTo>
                        <a:pt x="24" y="66"/>
                        <a:pt x="62" y="118"/>
                        <a:pt x="102" y="172"/>
                      </a:cubicBezTo>
                      <a:cubicBezTo>
                        <a:pt x="121" y="199"/>
                        <a:pt x="140" y="226"/>
                        <a:pt x="156" y="2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5" name="Google Shape;1795;p48"/>
                <p:cNvSpPr/>
                <p:nvPr/>
              </p:nvSpPr>
              <p:spPr>
                <a:xfrm>
                  <a:off x="8735400" y="4710960"/>
                  <a:ext cx="19800" cy="43560"/>
                </a:xfrm>
                <a:custGeom>
                  <a:rect b="b" l="l" r="r" t="t"/>
                  <a:pathLst>
                    <a:path extrusionOk="0" h="121" w="55">
                      <a:moveTo>
                        <a:pt x="0" y="3"/>
                      </a:moveTo>
                      <a:cubicBezTo>
                        <a:pt x="11" y="43"/>
                        <a:pt x="37" y="77"/>
                        <a:pt x="47" y="118"/>
                      </a:cubicBezTo>
                      <a:cubicBezTo>
                        <a:pt x="48" y="123"/>
                        <a:pt x="55" y="122"/>
                        <a:pt x="55" y="117"/>
                      </a:cubicBezTo>
                      <a:cubicBezTo>
                        <a:pt x="54" y="74"/>
                        <a:pt x="24" y="37"/>
                        <a:pt x="5" y="1"/>
                      </a:cubicBezTo>
                      <a:cubicBezTo>
                        <a:pt x="3" y="-2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6" name="Google Shape;1796;p48"/>
                <p:cNvSpPr/>
                <p:nvPr/>
              </p:nvSpPr>
              <p:spPr>
                <a:xfrm>
                  <a:off x="8719200" y="4691520"/>
                  <a:ext cx="7920" cy="11520"/>
                </a:xfrm>
                <a:custGeom>
                  <a:rect b="b" l="l" r="r" t="t"/>
                  <a:pathLst>
                    <a:path extrusionOk="0" h="32" w="22">
                      <a:moveTo>
                        <a:pt x="22" y="29"/>
                      </a:moveTo>
                      <a:cubicBezTo>
                        <a:pt x="20" y="17"/>
                        <a:pt x="12" y="9"/>
                        <a:pt x="4" y="1"/>
                      </a:cubicBezTo>
                      <a:cubicBezTo>
                        <a:pt x="2" y="-2"/>
                        <a:pt x="-2" y="2"/>
                        <a:pt x="0" y="5"/>
                      </a:cubicBezTo>
                      <a:cubicBezTo>
                        <a:pt x="6" y="13"/>
                        <a:pt x="13" y="21"/>
                        <a:pt x="17" y="30"/>
                      </a:cubicBezTo>
                      <a:cubicBezTo>
                        <a:pt x="18" y="33"/>
                        <a:pt x="22" y="32"/>
                        <a:pt x="22" y="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7" name="Google Shape;1797;p48"/>
                <p:cNvSpPr/>
                <p:nvPr/>
              </p:nvSpPr>
              <p:spPr>
                <a:xfrm>
                  <a:off x="8477640" y="4586040"/>
                  <a:ext cx="47880" cy="16200"/>
                </a:xfrm>
                <a:custGeom>
                  <a:rect b="b" l="l" r="r" t="t"/>
                  <a:pathLst>
                    <a:path extrusionOk="0" h="45" w="133">
                      <a:moveTo>
                        <a:pt x="131" y="0"/>
                      </a:moveTo>
                      <a:cubicBezTo>
                        <a:pt x="88" y="-1"/>
                        <a:pt x="33" y="7"/>
                        <a:pt x="1" y="38"/>
                      </a:cubicBezTo>
                      <a:cubicBezTo>
                        <a:pt x="-2" y="40"/>
                        <a:pt x="1" y="46"/>
                        <a:pt x="5" y="45"/>
                      </a:cubicBezTo>
                      <a:cubicBezTo>
                        <a:pt x="47" y="29"/>
                        <a:pt x="84" y="7"/>
                        <a:pt x="131" y="6"/>
                      </a:cubicBezTo>
                      <a:cubicBezTo>
                        <a:pt x="134" y="6"/>
                        <a:pt x="134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8" name="Google Shape;1798;p48"/>
                <p:cNvSpPr/>
                <p:nvPr/>
              </p:nvSpPr>
              <p:spPr>
                <a:xfrm>
                  <a:off x="8536320" y="4588200"/>
                  <a:ext cx="4320" cy="1800"/>
                </a:xfrm>
                <a:custGeom>
                  <a:rect b="b" l="l" r="r" t="t"/>
                  <a:pathLst>
                    <a:path extrusionOk="0" h="5" w="12">
                      <a:moveTo>
                        <a:pt x="2" y="5"/>
                      </a:moveTo>
                      <a:cubicBezTo>
                        <a:pt x="5" y="5"/>
                        <a:pt x="8" y="5"/>
                        <a:pt x="10" y="5"/>
                      </a:cubicBezTo>
                      <a:cubicBezTo>
                        <a:pt x="13" y="5"/>
                        <a:pt x="13" y="0"/>
                        <a:pt x="10" y="0"/>
                      </a:cubicBezTo>
                      <a:cubicBezTo>
                        <a:pt x="8" y="0"/>
                        <a:pt x="5" y="0"/>
                        <a:pt x="2" y="0"/>
                      </a:cubicBezTo>
                      <a:cubicBezTo>
                        <a:pt x="-1" y="0"/>
                        <a:pt x="-1" y="4"/>
                        <a:pt x="2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9" name="Google Shape;1799;p48"/>
                <p:cNvSpPr/>
                <p:nvPr/>
              </p:nvSpPr>
              <p:spPr>
                <a:xfrm>
                  <a:off x="8447760" y="4645080"/>
                  <a:ext cx="52560" cy="24840"/>
                </a:xfrm>
                <a:custGeom>
                  <a:rect b="b" l="l" r="r" t="t"/>
                  <a:pathLst>
                    <a:path extrusionOk="0" h="69" w="146">
                      <a:moveTo>
                        <a:pt x="4" y="69"/>
                      </a:moveTo>
                      <a:cubicBezTo>
                        <a:pt x="25" y="57"/>
                        <a:pt x="46" y="47"/>
                        <a:pt x="68" y="36"/>
                      </a:cubicBezTo>
                      <a:cubicBezTo>
                        <a:pt x="92" y="24"/>
                        <a:pt x="118" y="19"/>
                        <a:pt x="143" y="9"/>
                      </a:cubicBezTo>
                      <a:cubicBezTo>
                        <a:pt x="148" y="8"/>
                        <a:pt x="147" y="1"/>
                        <a:pt x="141" y="0"/>
                      </a:cubicBezTo>
                      <a:cubicBezTo>
                        <a:pt x="89" y="-3"/>
                        <a:pt x="42" y="38"/>
                        <a:pt x="1" y="64"/>
                      </a:cubicBezTo>
                      <a:cubicBezTo>
                        <a:pt x="-2" y="66"/>
                        <a:pt x="1" y="70"/>
                        <a:pt x="4" y="6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0" name="Google Shape;1800;p48"/>
                <p:cNvSpPr/>
                <p:nvPr/>
              </p:nvSpPr>
              <p:spPr>
                <a:xfrm>
                  <a:off x="8430840" y="4642560"/>
                  <a:ext cx="40680" cy="28080"/>
                </a:xfrm>
                <a:custGeom>
                  <a:rect b="b" l="l" r="r" t="t"/>
                  <a:pathLst>
                    <a:path extrusionOk="0" h="78" w="113">
                      <a:moveTo>
                        <a:pt x="7" y="77"/>
                      </a:moveTo>
                      <a:cubicBezTo>
                        <a:pt x="35" y="46"/>
                        <a:pt x="71" y="18"/>
                        <a:pt x="111" y="5"/>
                      </a:cubicBezTo>
                      <a:cubicBezTo>
                        <a:pt x="114" y="4"/>
                        <a:pt x="113" y="0"/>
                        <a:pt x="110" y="0"/>
                      </a:cubicBezTo>
                      <a:cubicBezTo>
                        <a:pt x="72" y="12"/>
                        <a:pt x="15" y="31"/>
                        <a:pt x="0" y="74"/>
                      </a:cubicBezTo>
                      <a:cubicBezTo>
                        <a:pt x="-1" y="77"/>
                        <a:pt x="4" y="80"/>
                        <a:pt x="7" y="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1" name="Google Shape;1801;p48"/>
                <p:cNvSpPr/>
                <p:nvPr/>
              </p:nvSpPr>
              <p:spPr>
                <a:xfrm>
                  <a:off x="8414640" y="4647960"/>
                  <a:ext cx="7560" cy="11160"/>
                </a:xfrm>
                <a:custGeom>
                  <a:rect b="b" l="l" r="r" t="t"/>
                  <a:pathLst>
                    <a:path extrusionOk="0" h="31" w="21">
                      <a:moveTo>
                        <a:pt x="17" y="0"/>
                      </a:moveTo>
                      <a:cubicBezTo>
                        <a:pt x="10" y="9"/>
                        <a:pt x="4" y="18"/>
                        <a:pt x="0" y="28"/>
                      </a:cubicBezTo>
                      <a:cubicBezTo>
                        <a:pt x="-1" y="31"/>
                        <a:pt x="3" y="32"/>
                        <a:pt x="4" y="30"/>
                      </a:cubicBezTo>
                      <a:cubicBezTo>
                        <a:pt x="10" y="21"/>
                        <a:pt x="14" y="12"/>
                        <a:pt x="20" y="3"/>
                      </a:cubicBezTo>
                      <a:cubicBezTo>
                        <a:pt x="22" y="1"/>
                        <a:pt x="18" y="-2"/>
                        <a:pt x="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2" name="Google Shape;1802;p48"/>
                <p:cNvSpPr/>
                <p:nvPr/>
              </p:nvSpPr>
              <p:spPr>
                <a:xfrm>
                  <a:off x="8427600" y="4664880"/>
                  <a:ext cx="128160" cy="70560"/>
                </a:xfrm>
                <a:custGeom>
                  <a:rect b="b" l="l" r="r" t="t"/>
                  <a:pathLst>
                    <a:path extrusionOk="0" h="196" w="356">
                      <a:moveTo>
                        <a:pt x="354" y="1"/>
                      </a:moveTo>
                      <a:cubicBezTo>
                        <a:pt x="325" y="-1"/>
                        <a:pt x="295" y="0"/>
                        <a:pt x="269" y="13"/>
                      </a:cubicBezTo>
                      <a:cubicBezTo>
                        <a:pt x="235" y="31"/>
                        <a:pt x="208" y="59"/>
                        <a:pt x="171" y="71"/>
                      </a:cubicBezTo>
                      <a:cubicBezTo>
                        <a:pt x="131" y="84"/>
                        <a:pt x="94" y="83"/>
                        <a:pt x="58" y="107"/>
                      </a:cubicBezTo>
                      <a:cubicBezTo>
                        <a:pt x="27" y="128"/>
                        <a:pt x="20" y="162"/>
                        <a:pt x="0" y="191"/>
                      </a:cubicBezTo>
                      <a:cubicBezTo>
                        <a:pt x="-2" y="195"/>
                        <a:pt x="3" y="198"/>
                        <a:pt x="6" y="195"/>
                      </a:cubicBezTo>
                      <a:cubicBezTo>
                        <a:pt x="34" y="172"/>
                        <a:pt x="50" y="140"/>
                        <a:pt x="79" y="119"/>
                      </a:cubicBezTo>
                      <a:cubicBezTo>
                        <a:pt x="111" y="98"/>
                        <a:pt x="151" y="101"/>
                        <a:pt x="186" y="90"/>
                      </a:cubicBezTo>
                      <a:cubicBezTo>
                        <a:pt x="208" y="83"/>
                        <a:pt x="226" y="67"/>
                        <a:pt x="244" y="51"/>
                      </a:cubicBezTo>
                      <a:cubicBezTo>
                        <a:pt x="277" y="21"/>
                        <a:pt x="309" y="10"/>
                        <a:pt x="354" y="6"/>
                      </a:cubicBezTo>
                      <a:cubicBezTo>
                        <a:pt x="357" y="6"/>
                        <a:pt x="357" y="1"/>
                        <a:pt x="354" y="0"/>
                      </a:cubicBez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550" lIns="90000" spcFirstLastPara="1" rIns="90000" wrap="square" tIns="25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3" name="Google Shape;1803;p48"/>
                <p:cNvSpPr/>
                <p:nvPr/>
              </p:nvSpPr>
              <p:spPr>
                <a:xfrm>
                  <a:off x="8415360" y="4723200"/>
                  <a:ext cx="14040" cy="18720"/>
                </a:xfrm>
                <a:custGeom>
                  <a:rect b="b" l="l" r="r" t="t"/>
                  <a:pathLst>
                    <a:path extrusionOk="0" h="52" w="39">
                      <a:moveTo>
                        <a:pt x="34" y="2"/>
                      </a:moveTo>
                      <a:cubicBezTo>
                        <a:pt x="32" y="21"/>
                        <a:pt x="11" y="33"/>
                        <a:pt x="0" y="47"/>
                      </a:cubicBezTo>
                      <a:cubicBezTo>
                        <a:pt x="-2" y="49"/>
                        <a:pt x="2" y="53"/>
                        <a:pt x="4" y="51"/>
                      </a:cubicBezTo>
                      <a:cubicBezTo>
                        <a:pt x="20" y="40"/>
                        <a:pt x="39" y="22"/>
                        <a:pt x="39" y="2"/>
                      </a:cubicBezTo>
                      <a:cubicBezTo>
                        <a:pt x="39" y="-2"/>
                        <a:pt x="34" y="-1"/>
                        <a:pt x="34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4" name="Google Shape;1804;p48"/>
                <p:cNvSpPr/>
                <p:nvPr/>
              </p:nvSpPr>
              <p:spPr>
                <a:xfrm>
                  <a:off x="8397000" y="4726440"/>
                  <a:ext cx="23400" cy="32400"/>
                </a:xfrm>
                <a:custGeom>
                  <a:rect b="b" l="l" r="r" t="t"/>
                  <a:pathLst>
                    <a:path extrusionOk="0" h="90" w="65">
                      <a:moveTo>
                        <a:pt x="61" y="1"/>
                      </a:moveTo>
                      <a:cubicBezTo>
                        <a:pt x="46" y="32"/>
                        <a:pt x="15" y="53"/>
                        <a:pt x="0" y="84"/>
                      </a:cubicBezTo>
                      <a:cubicBezTo>
                        <a:pt x="-1" y="87"/>
                        <a:pt x="2" y="92"/>
                        <a:pt x="5" y="89"/>
                      </a:cubicBezTo>
                      <a:cubicBezTo>
                        <a:pt x="33" y="68"/>
                        <a:pt x="52" y="35"/>
                        <a:pt x="65" y="3"/>
                      </a:cubicBezTo>
                      <a:cubicBezTo>
                        <a:pt x="66" y="0"/>
                        <a:pt x="62" y="-1"/>
                        <a:pt x="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5" name="Google Shape;1805;p48"/>
                <p:cNvSpPr/>
                <p:nvPr/>
              </p:nvSpPr>
              <p:spPr>
                <a:xfrm>
                  <a:off x="8406360" y="4733280"/>
                  <a:ext cx="3240" cy="5040"/>
                </a:xfrm>
                <a:custGeom>
                  <a:rect b="b" l="l" r="r" t="t"/>
                  <a:pathLst>
                    <a:path extrusionOk="0" h="14" w="9">
                      <a:moveTo>
                        <a:pt x="2" y="13"/>
                      </a:moveTo>
                      <a:cubicBezTo>
                        <a:pt x="5" y="10"/>
                        <a:pt x="8" y="6"/>
                        <a:pt x="9" y="2"/>
                      </a:cubicBezTo>
                      <a:cubicBezTo>
                        <a:pt x="10" y="0"/>
                        <a:pt x="7" y="-1"/>
                        <a:pt x="6" y="1"/>
                      </a:cubicBezTo>
                      <a:cubicBezTo>
                        <a:pt x="5" y="5"/>
                        <a:pt x="3" y="8"/>
                        <a:pt x="0" y="12"/>
                      </a:cubicBezTo>
                      <a:cubicBezTo>
                        <a:pt x="-1" y="13"/>
                        <a:pt x="1" y="15"/>
                        <a:pt x="2" y="14"/>
                      </a:cubicBezTo>
                      <a:lnTo>
                        <a:pt x="2" y="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6" name="Google Shape;1806;p48"/>
                <p:cNvSpPr/>
                <p:nvPr/>
              </p:nvSpPr>
              <p:spPr>
                <a:xfrm>
                  <a:off x="8605080" y="4524480"/>
                  <a:ext cx="74520" cy="120960"/>
                </a:xfrm>
                <a:custGeom>
                  <a:rect b="b" l="l" r="r" t="t"/>
                  <a:pathLst>
                    <a:path extrusionOk="0" h="336" w="207">
                      <a:moveTo>
                        <a:pt x="123" y="231"/>
                      </a:moveTo>
                      <a:cubicBezTo>
                        <a:pt x="160" y="257"/>
                        <a:pt x="188" y="290"/>
                        <a:pt x="202" y="334"/>
                      </a:cubicBezTo>
                      <a:cubicBezTo>
                        <a:pt x="203" y="336"/>
                        <a:pt x="207" y="336"/>
                        <a:pt x="207" y="333"/>
                      </a:cubicBezTo>
                      <a:cubicBezTo>
                        <a:pt x="203" y="257"/>
                        <a:pt x="133" y="228"/>
                        <a:pt x="92" y="174"/>
                      </a:cubicBezTo>
                      <a:cubicBezTo>
                        <a:pt x="53" y="120"/>
                        <a:pt x="54" y="47"/>
                        <a:pt x="2" y="1"/>
                      </a:cubicBezTo>
                      <a:cubicBezTo>
                        <a:pt x="1" y="-1"/>
                        <a:pt x="-1" y="1"/>
                        <a:pt x="0" y="3"/>
                      </a:cubicBezTo>
                      <a:cubicBezTo>
                        <a:pt x="43" y="52"/>
                        <a:pt x="36" y="121"/>
                        <a:pt x="67" y="177"/>
                      </a:cubicBezTo>
                      <a:cubicBezTo>
                        <a:pt x="80" y="200"/>
                        <a:pt x="102" y="215"/>
                        <a:pt x="123" y="230"/>
                      </a:cubicBezTo>
                      <a:lnTo>
                        <a:pt x="123" y="2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7" name="Google Shape;1807;p48"/>
                <p:cNvSpPr/>
                <p:nvPr/>
              </p:nvSpPr>
              <p:spPr>
                <a:xfrm>
                  <a:off x="8637840" y="4558680"/>
                  <a:ext cx="43920" cy="68400"/>
                </a:xfrm>
                <a:custGeom>
                  <a:rect b="b" l="l" r="r" t="t"/>
                  <a:pathLst>
                    <a:path extrusionOk="0" h="190" w="122">
                      <a:moveTo>
                        <a:pt x="1" y="3"/>
                      </a:moveTo>
                      <a:cubicBezTo>
                        <a:pt x="42" y="59"/>
                        <a:pt x="87" y="121"/>
                        <a:pt x="112" y="186"/>
                      </a:cubicBezTo>
                      <a:cubicBezTo>
                        <a:pt x="114" y="191"/>
                        <a:pt x="123" y="191"/>
                        <a:pt x="122" y="185"/>
                      </a:cubicBezTo>
                      <a:cubicBezTo>
                        <a:pt x="112" y="110"/>
                        <a:pt x="51" y="54"/>
                        <a:pt x="4" y="0"/>
                      </a:cubicBezTo>
                      <a:cubicBezTo>
                        <a:pt x="2" y="-1"/>
                        <a:pt x="-1" y="1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3400" lIns="90000" spcFirstLastPara="1" rIns="90000" wrap="square" tIns="23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8" name="Google Shape;1808;p48"/>
                <p:cNvSpPr/>
                <p:nvPr/>
              </p:nvSpPr>
              <p:spPr>
                <a:xfrm>
                  <a:off x="8664120" y="4583160"/>
                  <a:ext cx="10440" cy="14040"/>
                </a:xfrm>
                <a:custGeom>
                  <a:rect b="b" l="l" r="r" t="t"/>
                  <a:pathLst>
                    <a:path extrusionOk="0" h="39" w="29">
                      <a:moveTo>
                        <a:pt x="25" y="38"/>
                      </a:moveTo>
                      <a:cubicBezTo>
                        <a:pt x="26" y="40"/>
                        <a:pt x="30" y="39"/>
                        <a:pt x="29" y="36"/>
                      </a:cubicBezTo>
                      <a:cubicBezTo>
                        <a:pt x="24" y="22"/>
                        <a:pt x="16" y="8"/>
                        <a:pt x="4" y="0"/>
                      </a:cubicBezTo>
                      <a:cubicBezTo>
                        <a:pt x="1" y="-2"/>
                        <a:pt x="-1" y="2"/>
                        <a:pt x="1" y="4"/>
                      </a:cubicBezTo>
                      <a:cubicBezTo>
                        <a:pt x="10" y="14"/>
                        <a:pt x="18" y="26"/>
                        <a:pt x="24" y="38"/>
                      </a:cubicBezTo>
                      <a:lnTo>
                        <a:pt x="25" y="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9" name="Google Shape;1809;p48"/>
                <p:cNvSpPr/>
                <p:nvPr/>
              </p:nvSpPr>
              <p:spPr>
                <a:xfrm>
                  <a:off x="8634960" y="4532040"/>
                  <a:ext cx="21960" cy="36360"/>
                </a:xfrm>
                <a:custGeom>
                  <a:rect b="b" l="l" r="r" t="t"/>
                  <a:pathLst>
                    <a:path extrusionOk="0" h="101" w="61">
                      <a:moveTo>
                        <a:pt x="56" y="100"/>
                      </a:moveTo>
                      <a:cubicBezTo>
                        <a:pt x="58" y="102"/>
                        <a:pt x="62" y="100"/>
                        <a:pt x="60" y="97"/>
                      </a:cubicBezTo>
                      <a:cubicBezTo>
                        <a:pt x="43" y="64"/>
                        <a:pt x="22" y="32"/>
                        <a:pt x="2" y="0"/>
                      </a:cubicBezTo>
                      <a:cubicBezTo>
                        <a:pt x="1" y="-1"/>
                        <a:pt x="-1" y="0"/>
                        <a:pt x="0" y="2"/>
                      </a:cubicBezTo>
                      <a:cubicBezTo>
                        <a:pt x="17" y="35"/>
                        <a:pt x="34" y="69"/>
                        <a:pt x="56" y="1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0" name="Google Shape;1810;p48"/>
                <p:cNvSpPr/>
                <p:nvPr/>
              </p:nvSpPr>
              <p:spPr>
                <a:xfrm>
                  <a:off x="8649000" y="4549320"/>
                  <a:ext cx="13680" cy="20160"/>
                </a:xfrm>
                <a:custGeom>
                  <a:rect b="b" l="l" r="r" t="t"/>
                  <a:pathLst>
                    <a:path extrusionOk="0" h="56" w="38">
                      <a:moveTo>
                        <a:pt x="35" y="55"/>
                      </a:moveTo>
                      <a:cubicBezTo>
                        <a:pt x="36" y="57"/>
                        <a:pt x="39" y="55"/>
                        <a:pt x="38" y="54"/>
                      </a:cubicBezTo>
                      <a:cubicBezTo>
                        <a:pt x="29" y="34"/>
                        <a:pt x="15" y="19"/>
                        <a:pt x="4" y="1"/>
                      </a:cubicBezTo>
                      <a:cubicBezTo>
                        <a:pt x="2" y="-2"/>
                        <a:pt x="-1" y="1"/>
                        <a:pt x="0" y="3"/>
                      </a:cubicBezTo>
                      <a:cubicBezTo>
                        <a:pt x="8" y="23"/>
                        <a:pt x="24" y="37"/>
                        <a:pt x="36" y="55"/>
                      </a:cubicBezTo>
                      <a:lnTo>
                        <a:pt x="35" y="5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1" name="Google Shape;1811;p48"/>
                <p:cNvSpPr/>
                <p:nvPr/>
              </p:nvSpPr>
              <p:spPr>
                <a:xfrm>
                  <a:off x="8636040" y="4567320"/>
                  <a:ext cx="24120" cy="35280"/>
                </a:xfrm>
                <a:custGeom>
                  <a:rect b="b" l="l" r="r" t="t"/>
                  <a:pathLst>
                    <a:path extrusionOk="0" h="98" w="67">
                      <a:moveTo>
                        <a:pt x="3" y="0"/>
                      </a:moveTo>
                      <a:cubicBezTo>
                        <a:pt x="1" y="-1"/>
                        <a:pt x="-1" y="2"/>
                        <a:pt x="1" y="3"/>
                      </a:cubicBezTo>
                      <a:cubicBezTo>
                        <a:pt x="32" y="25"/>
                        <a:pt x="40" y="68"/>
                        <a:pt x="63" y="97"/>
                      </a:cubicBezTo>
                      <a:cubicBezTo>
                        <a:pt x="65" y="99"/>
                        <a:pt x="68" y="96"/>
                        <a:pt x="67" y="94"/>
                      </a:cubicBezTo>
                      <a:cubicBezTo>
                        <a:pt x="52" y="61"/>
                        <a:pt x="35" y="20"/>
                        <a:pt x="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2" name="Google Shape;1812;p48"/>
                <p:cNvSpPr/>
                <p:nvPr/>
              </p:nvSpPr>
              <p:spPr>
                <a:xfrm>
                  <a:off x="8641800" y="4606920"/>
                  <a:ext cx="30240" cy="52560"/>
                </a:xfrm>
                <a:custGeom>
                  <a:rect b="b" l="l" r="r" t="t"/>
                  <a:pathLst>
                    <a:path extrusionOk="0" h="146" w="84">
                      <a:moveTo>
                        <a:pt x="0" y="2"/>
                      </a:moveTo>
                      <a:cubicBezTo>
                        <a:pt x="30" y="49"/>
                        <a:pt x="60" y="90"/>
                        <a:pt x="78" y="144"/>
                      </a:cubicBezTo>
                      <a:cubicBezTo>
                        <a:pt x="79" y="148"/>
                        <a:pt x="85" y="146"/>
                        <a:pt x="84" y="142"/>
                      </a:cubicBezTo>
                      <a:cubicBezTo>
                        <a:pt x="76" y="86"/>
                        <a:pt x="34" y="45"/>
                        <a:pt x="3" y="0"/>
                      </a:cubicBezTo>
                      <a:cubicBezTo>
                        <a:pt x="2" y="-1"/>
                        <a:pt x="-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7550" lIns="90000" spcFirstLastPara="1" rIns="90000" wrap="square" tIns="7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3" name="Google Shape;1813;p48"/>
                <p:cNvSpPr/>
                <p:nvPr/>
              </p:nvSpPr>
              <p:spPr>
                <a:xfrm>
                  <a:off x="8670240" y="4642200"/>
                  <a:ext cx="6480" cy="11880"/>
                </a:xfrm>
                <a:custGeom>
                  <a:rect b="b" l="l" r="r" t="t"/>
                  <a:pathLst>
                    <a:path extrusionOk="0" h="33" w="18">
                      <a:moveTo>
                        <a:pt x="18" y="31"/>
                      </a:moveTo>
                      <a:cubicBezTo>
                        <a:pt x="15" y="21"/>
                        <a:pt x="10" y="10"/>
                        <a:pt x="3" y="1"/>
                      </a:cubicBezTo>
                      <a:cubicBezTo>
                        <a:pt x="2" y="-1"/>
                        <a:pt x="-1" y="1"/>
                        <a:pt x="0" y="3"/>
                      </a:cubicBezTo>
                      <a:cubicBezTo>
                        <a:pt x="7" y="12"/>
                        <a:pt x="10" y="22"/>
                        <a:pt x="15" y="32"/>
                      </a:cubicBezTo>
                      <a:cubicBezTo>
                        <a:pt x="16" y="34"/>
                        <a:pt x="18" y="33"/>
                        <a:pt x="18" y="3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4" name="Google Shape;1814;p48"/>
                <p:cNvSpPr/>
                <p:nvPr/>
              </p:nvSpPr>
              <p:spPr>
                <a:xfrm>
                  <a:off x="8726400" y="4651920"/>
                  <a:ext cx="46440" cy="72000"/>
                </a:xfrm>
                <a:custGeom>
                  <a:rect b="b" l="l" r="r" t="t"/>
                  <a:pathLst>
                    <a:path extrusionOk="0" h="200" w="129">
                      <a:moveTo>
                        <a:pt x="129" y="196"/>
                      </a:moveTo>
                      <a:cubicBezTo>
                        <a:pt x="111" y="120"/>
                        <a:pt x="49" y="65"/>
                        <a:pt x="7" y="1"/>
                      </a:cubicBezTo>
                      <a:cubicBezTo>
                        <a:pt x="4" y="-2"/>
                        <a:pt x="-1" y="0"/>
                        <a:pt x="0" y="4"/>
                      </a:cubicBezTo>
                      <a:cubicBezTo>
                        <a:pt x="25" y="78"/>
                        <a:pt x="97" y="124"/>
                        <a:pt x="124" y="198"/>
                      </a:cubicBezTo>
                      <a:cubicBezTo>
                        <a:pt x="125" y="201"/>
                        <a:pt x="130" y="200"/>
                        <a:pt x="129" y="1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7000" lIns="90000" spcFirstLastPara="1" rIns="90000" wrap="square" tIns="27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5" name="Google Shape;1815;p48"/>
                <p:cNvSpPr/>
                <p:nvPr/>
              </p:nvSpPr>
              <p:spPr>
                <a:xfrm>
                  <a:off x="8737560" y="4655160"/>
                  <a:ext cx="23400" cy="30960"/>
                </a:xfrm>
                <a:custGeom>
                  <a:rect b="b" l="l" r="r" t="t"/>
                  <a:pathLst>
                    <a:path extrusionOk="0" h="86" w="65">
                      <a:moveTo>
                        <a:pt x="60" y="85"/>
                      </a:moveTo>
                      <a:cubicBezTo>
                        <a:pt x="62" y="88"/>
                        <a:pt x="66" y="85"/>
                        <a:pt x="64" y="82"/>
                      </a:cubicBezTo>
                      <a:cubicBezTo>
                        <a:pt x="45" y="54"/>
                        <a:pt x="24" y="26"/>
                        <a:pt x="1" y="0"/>
                      </a:cubicBezTo>
                      <a:cubicBezTo>
                        <a:pt x="0" y="-1"/>
                        <a:pt x="-1" y="0"/>
                        <a:pt x="0" y="1"/>
                      </a:cubicBezTo>
                      <a:cubicBezTo>
                        <a:pt x="19" y="30"/>
                        <a:pt x="37" y="60"/>
                        <a:pt x="60" y="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6" name="Google Shape;1816;p48"/>
                <p:cNvSpPr/>
                <p:nvPr/>
              </p:nvSpPr>
              <p:spPr>
                <a:xfrm>
                  <a:off x="8781840" y="4752360"/>
                  <a:ext cx="5760" cy="15480"/>
                </a:xfrm>
                <a:custGeom>
                  <a:rect b="b" l="l" r="r" t="t"/>
                  <a:pathLst>
                    <a:path extrusionOk="0" h="43" w="16">
                      <a:moveTo>
                        <a:pt x="16" y="41"/>
                      </a:moveTo>
                      <a:cubicBezTo>
                        <a:pt x="17" y="26"/>
                        <a:pt x="9" y="14"/>
                        <a:pt x="4" y="1"/>
                      </a:cubicBezTo>
                      <a:cubicBezTo>
                        <a:pt x="3" y="-1"/>
                        <a:pt x="-1" y="1"/>
                        <a:pt x="0" y="3"/>
                      </a:cubicBezTo>
                      <a:cubicBezTo>
                        <a:pt x="5" y="15"/>
                        <a:pt x="10" y="28"/>
                        <a:pt x="12" y="41"/>
                      </a:cubicBezTo>
                      <a:cubicBezTo>
                        <a:pt x="12" y="43"/>
                        <a:pt x="15" y="43"/>
                        <a:pt x="16" y="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7" name="Google Shape;1817;p48"/>
                <p:cNvSpPr/>
                <p:nvPr/>
              </p:nvSpPr>
              <p:spPr>
                <a:xfrm>
                  <a:off x="8768160" y="4766760"/>
                  <a:ext cx="11520" cy="49320"/>
                </a:xfrm>
                <a:custGeom>
                  <a:rect b="b" l="l" r="r" t="t"/>
                  <a:pathLst>
                    <a:path extrusionOk="0" h="137" w="32">
                      <a:moveTo>
                        <a:pt x="0" y="2"/>
                      </a:moveTo>
                      <a:cubicBezTo>
                        <a:pt x="5" y="47"/>
                        <a:pt x="21" y="90"/>
                        <a:pt x="27" y="134"/>
                      </a:cubicBezTo>
                      <a:cubicBezTo>
                        <a:pt x="27" y="138"/>
                        <a:pt x="32" y="138"/>
                        <a:pt x="32" y="134"/>
                      </a:cubicBezTo>
                      <a:cubicBezTo>
                        <a:pt x="35" y="89"/>
                        <a:pt x="11" y="46"/>
                        <a:pt x="5" y="1"/>
                      </a:cubicBezTo>
                      <a:cubicBezTo>
                        <a:pt x="4" y="-1"/>
                        <a:pt x="0" y="-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300" lIns="90000" spcFirstLastPara="1" rIns="90000" wrap="square" tIns="4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8" name="Google Shape;1818;p48"/>
                <p:cNvSpPr/>
                <p:nvPr/>
              </p:nvSpPr>
              <p:spPr>
                <a:xfrm>
                  <a:off x="8757000" y="4775400"/>
                  <a:ext cx="10800" cy="41400"/>
                </a:xfrm>
                <a:custGeom>
                  <a:rect b="b" l="l" r="r" t="t"/>
                  <a:pathLst>
                    <a:path extrusionOk="0" h="115" w="30">
                      <a:moveTo>
                        <a:pt x="0" y="4"/>
                      </a:moveTo>
                      <a:cubicBezTo>
                        <a:pt x="17" y="39"/>
                        <a:pt x="20" y="76"/>
                        <a:pt x="28" y="114"/>
                      </a:cubicBezTo>
                      <a:cubicBezTo>
                        <a:pt x="29" y="115"/>
                        <a:pt x="31" y="114"/>
                        <a:pt x="30" y="113"/>
                      </a:cubicBezTo>
                      <a:cubicBezTo>
                        <a:pt x="26" y="75"/>
                        <a:pt x="25" y="35"/>
                        <a:pt x="5" y="1"/>
                      </a:cubicBezTo>
                      <a:cubicBezTo>
                        <a:pt x="3" y="-2"/>
                        <a:pt x="-1" y="1"/>
                        <a:pt x="0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9" name="Google Shape;1819;p48"/>
                <p:cNvSpPr/>
                <p:nvPr/>
              </p:nvSpPr>
              <p:spPr>
                <a:xfrm>
                  <a:off x="8746920" y="4784040"/>
                  <a:ext cx="8280" cy="20880"/>
                </a:xfrm>
                <a:custGeom>
                  <a:rect b="b" l="l" r="r" t="t"/>
                  <a:pathLst>
                    <a:path extrusionOk="0" h="58" w="23">
                      <a:moveTo>
                        <a:pt x="23" y="55"/>
                      </a:moveTo>
                      <a:cubicBezTo>
                        <a:pt x="18" y="37"/>
                        <a:pt x="12" y="19"/>
                        <a:pt x="5" y="2"/>
                      </a:cubicBezTo>
                      <a:cubicBezTo>
                        <a:pt x="4" y="-1"/>
                        <a:pt x="-1" y="0"/>
                        <a:pt x="0" y="3"/>
                      </a:cubicBezTo>
                      <a:cubicBezTo>
                        <a:pt x="6" y="21"/>
                        <a:pt x="13" y="38"/>
                        <a:pt x="20" y="56"/>
                      </a:cubicBezTo>
                      <a:cubicBezTo>
                        <a:pt x="20" y="59"/>
                        <a:pt x="24" y="58"/>
                        <a:pt x="23" y="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0" name="Google Shape;1820;p48"/>
                <p:cNvSpPr/>
                <p:nvPr/>
              </p:nvSpPr>
              <p:spPr>
                <a:xfrm>
                  <a:off x="8692920" y="4656600"/>
                  <a:ext cx="33840" cy="75960"/>
                </a:xfrm>
                <a:custGeom>
                  <a:rect b="b" l="l" r="r" t="t"/>
                  <a:pathLst>
                    <a:path extrusionOk="0" h="211" w="94">
                      <a:moveTo>
                        <a:pt x="5" y="1"/>
                      </a:moveTo>
                      <a:cubicBezTo>
                        <a:pt x="4" y="-2"/>
                        <a:pt x="-2" y="0"/>
                        <a:pt x="0" y="3"/>
                      </a:cubicBezTo>
                      <a:cubicBezTo>
                        <a:pt x="14" y="38"/>
                        <a:pt x="18" y="75"/>
                        <a:pt x="36" y="108"/>
                      </a:cubicBezTo>
                      <a:cubicBezTo>
                        <a:pt x="55" y="142"/>
                        <a:pt x="83" y="168"/>
                        <a:pt x="89" y="209"/>
                      </a:cubicBezTo>
                      <a:cubicBezTo>
                        <a:pt x="89" y="211"/>
                        <a:pt x="94" y="211"/>
                        <a:pt x="94" y="208"/>
                      </a:cubicBezTo>
                      <a:cubicBezTo>
                        <a:pt x="91" y="175"/>
                        <a:pt x="74" y="146"/>
                        <a:pt x="57" y="119"/>
                      </a:cubicBezTo>
                      <a:cubicBezTo>
                        <a:pt x="34" y="81"/>
                        <a:pt x="29" y="37"/>
                        <a:pt x="6" y="0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1" name="Google Shape;1821;p48"/>
                <p:cNvSpPr/>
                <p:nvPr/>
              </p:nvSpPr>
              <p:spPr>
                <a:xfrm>
                  <a:off x="8690760" y="4636440"/>
                  <a:ext cx="7920" cy="14400"/>
                </a:xfrm>
                <a:custGeom>
                  <a:rect b="b" l="l" r="r" t="t"/>
                  <a:pathLst>
                    <a:path extrusionOk="0" h="40" w="22">
                      <a:moveTo>
                        <a:pt x="21" y="37"/>
                      </a:moveTo>
                      <a:cubicBezTo>
                        <a:pt x="15" y="26"/>
                        <a:pt x="8" y="14"/>
                        <a:pt x="4" y="1"/>
                      </a:cubicBezTo>
                      <a:cubicBezTo>
                        <a:pt x="3" y="-1"/>
                        <a:pt x="0" y="0"/>
                        <a:pt x="0" y="3"/>
                      </a:cubicBezTo>
                      <a:cubicBezTo>
                        <a:pt x="4" y="16"/>
                        <a:pt x="10" y="28"/>
                        <a:pt x="18" y="39"/>
                      </a:cubicBezTo>
                      <a:cubicBezTo>
                        <a:pt x="19" y="41"/>
                        <a:pt x="23" y="39"/>
                        <a:pt x="21" y="3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2" name="Google Shape;1822;p48"/>
                <p:cNvSpPr/>
                <p:nvPr/>
              </p:nvSpPr>
              <p:spPr>
                <a:xfrm>
                  <a:off x="8608680" y="4505400"/>
                  <a:ext cx="15840" cy="15840"/>
                </a:xfrm>
                <a:custGeom>
                  <a:rect b="b" l="l" r="r" t="t"/>
                  <a:pathLst>
                    <a:path extrusionOk="0" h="44" w="44">
                      <a:moveTo>
                        <a:pt x="4" y="0"/>
                      </a:moveTo>
                      <a:cubicBezTo>
                        <a:pt x="2" y="-1"/>
                        <a:pt x="-1" y="2"/>
                        <a:pt x="1" y="4"/>
                      </a:cubicBezTo>
                      <a:cubicBezTo>
                        <a:pt x="15" y="17"/>
                        <a:pt x="28" y="30"/>
                        <a:pt x="41" y="44"/>
                      </a:cubicBezTo>
                      <a:cubicBezTo>
                        <a:pt x="42" y="45"/>
                        <a:pt x="45" y="43"/>
                        <a:pt x="43" y="42"/>
                      </a:cubicBezTo>
                      <a:cubicBezTo>
                        <a:pt x="32" y="27"/>
                        <a:pt x="22" y="9"/>
                        <a:pt x="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3" name="Google Shape;1823;p48"/>
                <p:cNvSpPr/>
                <p:nvPr/>
              </p:nvSpPr>
              <p:spPr>
                <a:xfrm>
                  <a:off x="8593200" y="4517640"/>
                  <a:ext cx="16560" cy="28440"/>
                </a:xfrm>
                <a:custGeom>
                  <a:rect b="b" l="l" r="r" t="t"/>
                  <a:pathLst>
                    <a:path extrusionOk="0" h="79" w="46">
                      <a:moveTo>
                        <a:pt x="1" y="0"/>
                      </a:moveTo>
                      <a:cubicBezTo>
                        <a:pt x="1" y="0"/>
                        <a:pt x="-1" y="0"/>
                        <a:pt x="0" y="1"/>
                      </a:cubicBezTo>
                      <a:cubicBezTo>
                        <a:pt x="20" y="23"/>
                        <a:pt x="36" y="48"/>
                        <a:pt x="43" y="77"/>
                      </a:cubicBezTo>
                      <a:cubicBezTo>
                        <a:pt x="43" y="79"/>
                        <a:pt x="47" y="79"/>
                        <a:pt x="46" y="77"/>
                      </a:cubicBezTo>
                      <a:cubicBezTo>
                        <a:pt x="43" y="47"/>
                        <a:pt x="24" y="19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4" name="Google Shape;1824;p48"/>
                <p:cNvSpPr/>
                <p:nvPr/>
              </p:nvSpPr>
              <p:spPr>
                <a:xfrm>
                  <a:off x="8615160" y="4570560"/>
                  <a:ext cx="18360" cy="34560"/>
                </a:xfrm>
                <a:custGeom>
                  <a:rect b="b" l="l" r="r" t="t"/>
                  <a:pathLst>
                    <a:path extrusionOk="0" h="96" w="51">
                      <a:moveTo>
                        <a:pt x="50" y="91"/>
                      </a:moveTo>
                      <a:cubicBezTo>
                        <a:pt x="32" y="62"/>
                        <a:pt x="11" y="34"/>
                        <a:pt x="2" y="0"/>
                      </a:cubicBezTo>
                      <a:cubicBezTo>
                        <a:pt x="2" y="-1"/>
                        <a:pt x="0" y="-1"/>
                        <a:pt x="0" y="1"/>
                      </a:cubicBezTo>
                      <a:cubicBezTo>
                        <a:pt x="1" y="36"/>
                        <a:pt x="21" y="70"/>
                        <a:pt x="46" y="95"/>
                      </a:cubicBezTo>
                      <a:cubicBezTo>
                        <a:pt x="48" y="97"/>
                        <a:pt x="52" y="94"/>
                        <a:pt x="50" y="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5" name="Google Shape;1825;p48"/>
                <p:cNvSpPr/>
                <p:nvPr/>
              </p:nvSpPr>
              <p:spPr>
                <a:xfrm>
                  <a:off x="8598960" y="4567680"/>
                  <a:ext cx="10440" cy="16200"/>
                </a:xfrm>
                <a:custGeom>
                  <a:rect b="b" l="l" r="r" t="t"/>
                  <a:pathLst>
                    <a:path extrusionOk="0" h="45" w="29">
                      <a:moveTo>
                        <a:pt x="1" y="0"/>
                      </a:moveTo>
                      <a:cubicBezTo>
                        <a:pt x="1" y="-1"/>
                        <a:pt x="-1" y="0"/>
                        <a:pt x="0" y="1"/>
                      </a:cubicBezTo>
                      <a:cubicBezTo>
                        <a:pt x="5" y="18"/>
                        <a:pt x="15" y="31"/>
                        <a:pt x="26" y="45"/>
                      </a:cubicBezTo>
                      <a:cubicBezTo>
                        <a:pt x="27" y="46"/>
                        <a:pt x="30" y="44"/>
                        <a:pt x="29" y="42"/>
                      </a:cubicBezTo>
                      <a:cubicBezTo>
                        <a:pt x="20" y="28"/>
                        <a:pt x="8" y="16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6" name="Google Shape;1826;p48"/>
                <p:cNvSpPr/>
                <p:nvPr/>
              </p:nvSpPr>
              <p:spPr>
                <a:xfrm>
                  <a:off x="8608680" y="4610520"/>
                  <a:ext cx="27720" cy="29520"/>
                </a:xfrm>
                <a:custGeom>
                  <a:rect b="b" l="l" r="r" t="t"/>
                  <a:pathLst>
                    <a:path extrusionOk="0" h="82" w="77">
                      <a:moveTo>
                        <a:pt x="73" y="81"/>
                      </a:moveTo>
                      <a:cubicBezTo>
                        <a:pt x="75" y="83"/>
                        <a:pt x="78" y="81"/>
                        <a:pt x="77" y="79"/>
                      </a:cubicBezTo>
                      <a:cubicBezTo>
                        <a:pt x="65" y="45"/>
                        <a:pt x="31" y="21"/>
                        <a:pt x="3" y="0"/>
                      </a:cubicBezTo>
                      <a:cubicBezTo>
                        <a:pt x="1" y="-1"/>
                        <a:pt x="-1" y="2"/>
                        <a:pt x="0" y="3"/>
                      </a:cubicBezTo>
                      <a:cubicBezTo>
                        <a:pt x="29" y="26"/>
                        <a:pt x="53" y="50"/>
                        <a:pt x="73" y="8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7" name="Google Shape;1827;p48"/>
                <p:cNvSpPr/>
                <p:nvPr/>
              </p:nvSpPr>
              <p:spPr>
                <a:xfrm>
                  <a:off x="8639640" y="4628160"/>
                  <a:ext cx="9000" cy="15120"/>
                </a:xfrm>
                <a:custGeom>
                  <a:rect b="b" l="l" r="r" t="t"/>
                  <a:pathLst>
                    <a:path extrusionOk="0" h="42" w="25">
                      <a:moveTo>
                        <a:pt x="1" y="3"/>
                      </a:moveTo>
                      <a:cubicBezTo>
                        <a:pt x="12" y="13"/>
                        <a:pt x="15" y="27"/>
                        <a:pt x="20" y="40"/>
                      </a:cubicBezTo>
                      <a:cubicBezTo>
                        <a:pt x="21" y="43"/>
                        <a:pt x="25" y="42"/>
                        <a:pt x="25" y="39"/>
                      </a:cubicBezTo>
                      <a:cubicBezTo>
                        <a:pt x="21" y="25"/>
                        <a:pt x="15" y="10"/>
                        <a:pt x="4" y="0"/>
                      </a:cubicBezTo>
                      <a:cubicBezTo>
                        <a:pt x="2" y="-2"/>
                        <a:pt x="-1" y="1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8" name="Google Shape;1828;p48"/>
                <p:cNvSpPr/>
                <p:nvPr/>
              </p:nvSpPr>
              <p:spPr>
                <a:xfrm>
                  <a:off x="8668080" y="4696920"/>
                  <a:ext cx="19800" cy="44280"/>
                </a:xfrm>
                <a:custGeom>
                  <a:rect b="b" l="l" r="r" t="t"/>
                  <a:pathLst>
                    <a:path extrusionOk="0" h="123" w="55">
                      <a:moveTo>
                        <a:pt x="1" y="3"/>
                      </a:moveTo>
                      <a:cubicBezTo>
                        <a:pt x="30" y="37"/>
                        <a:pt x="36" y="81"/>
                        <a:pt x="51" y="122"/>
                      </a:cubicBezTo>
                      <a:cubicBezTo>
                        <a:pt x="52" y="124"/>
                        <a:pt x="56" y="123"/>
                        <a:pt x="55" y="121"/>
                      </a:cubicBezTo>
                      <a:cubicBezTo>
                        <a:pt x="45" y="78"/>
                        <a:pt x="34" y="34"/>
                        <a:pt x="4" y="0"/>
                      </a:cubicBezTo>
                      <a:cubicBezTo>
                        <a:pt x="2" y="-2"/>
                        <a:pt x="-1" y="1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9" name="Google Shape;1829;p48"/>
                <p:cNvSpPr/>
                <p:nvPr/>
              </p:nvSpPr>
              <p:spPr>
                <a:xfrm>
                  <a:off x="8692200" y="4716000"/>
                  <a:ext cx="6480" cy="12960"/>
                </a:xfrm>
                <a:custGeom>
                  <a:rect b="b" l="l" r="r" t="t"/>
                  <a:pathLst>
                    <a:path extrusionOk="0" h="36" w="18">
                      <a:moveTo>
                        <a:pt x="0" y="3"/>
                      </a:moveTo>
                      <a:cubicBezTo>
                        <a:pt x="5" y="13"/>
                        <a:pt x="11" y="23"/>
                        <a:pt x="13" y="34"/>
                      </a:cubicBezTo>
                      <a:cubicBezTo>
                        <a:pt x="14" y="37"/>
                        <a:pt x="18" y="36"/>
                        <a:pt x="18" y="34"/>
                      </a:cubicBezTo>
                      <a:cubicBezTo>
                        <a:pt x="17" y="21"/>
                        <a:pt x="10" y="11"/>
                        <a:pt x="4" y="1"/>
                      </a:cubicBezTo>
                      <a:cubicBezTo>
                        <a:pt x="3" y="-2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0" name="Google Shape;1830;p48"/>
                <p:cNvSpPr/>
                <p:nvPr/>
              </p:nvSpPr>
              <p:spPr>
                <a:xfrm>
                  <a:off x="8236440" y="4621320"/>
                  <a:ext cx="7560" cy="15120"/>
                </a:xfrm>
                <a:custGeom>
                  <a:rect b="b" l="l" r="r" t="t"/>
                  <a:pathLst>
                    <a:path extrusionOk="0" h="42" w="21">
                      <a:moveTo>
                        <a:pt x="0" y="3"/>
                      </a:moveTo>
                      <a:cubicBezTo>
                        <a:pt x="3" y="9"/>
                        <a:pt x="6" y="14"/>
                        <a:pt x="8" y="20"/>
                      </a:cubicBezTo>
                      <a:cubicBezTo>
                        <a:pt x="11" y="27"/>
                        <a:pt x="13" y="34"/>
                        <a:pt x="17" y="41"/>
                      </a:cubicBezTo>
                      <a:cubicBezTo>
                        <a:pt x="18" y="43"/>
                        <a:pt x="21" y="42"/>
                        <a:pt x="21" y="40"/>
                      </a:cubicBezTo>
                      <a:cubicBezTo>
                        <a:pt x="22" y="27"/>
                        <a:pt x="10" y="12"/>
                        <a:pt x="3" y="1"/>
                      </a:cubicBezTo>
                      <a:cubicBezTo>
                        <a:pt x="2" y="-1"/>
                        <a:pt x="-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1" name="Google Shape;1831;p48"/>
                <p:cNvSpPr/>
                <p:nvPr/>
              </p:nvSpPr>
              <p:spPr>
                <a:xfrm>
                  <a:off x="8271720" y="4173840"/>
                  <a:ext cx="339840" cy="411120"/>
                </a:xfrm>
                <a:custGeom>
                  <a:rect b="b" l="l" r="r" t="t"/>
                  <a:pathLst>
                    <a:path extrusionOk="0" h="1142" w="944">
                      <a:moveTo>
                        <a:pt x="941" y="10"/>
                      </a:moveTo>
                      <a:cubicBezTo>
                        <a:pt x="946" y="9"/>
                        <a:pt x="945" y="0"/>
                        <a:pt x="939" y="0"/>
                      </a:cubicBezTo>
                      <a:cubicBezTo>
                        <a:pt x="814" y="16"/>
                        <a:pt x="694" y="46"/>
                        <a:pt x="578" y="97"/>
                      </a:cubicBezTo>
                      <a:cubicBezTo>
                        <a:pt x="467" y="147"/>
                        <a:pt x="351" y="220"/>
                        <a:pt x="277" y="320"/>
                      </a:cubicBezTo>
                      <a:cubicBezTo>
                        <a:pt x="197" y="428"/>
                        <a:pt x="184" y="561"/>
                        <a:pt x="152" y="687"/>
                      </a:cubicBezTo>
                      <a:cubicBezTo>
                        <a:pt x="134" y="759"/>
                        <a:pt x="109" y="829"/>
                        <a:pt x="87" y="900"/>
                      </a:cubicBezTo>
                      <a:cubicBezTo>
                        <a:pt x="62" y="980"/>
                        <a:pt x="36" y="1062"/>
                        <a:pt x="0" y="1139"/>
                      </a:cubicBezTo>
                      <a:cubicBezTo>
                        <a:pt x="-1" y="1141"/>
                        <a:pt x="2" y="1143"/>
                        <a:pt x="3" y="1140"/>
                      </a:cubicBezTo>
                      <a:cubicBezTo>
                        <a:pt x="74" y="1013"/>
                        <a:pt x="120" y="879"/>
                        <a:pt x="164" y="740"/>
                      </a:cubicBezTo>
                      <a:cubicBezTo>
                        <a:pt x="203" y="618"/>
                        <a:pt x="211" y="485"/>
                        <a:pt x="275" y="373"/>
                      </a:cubicBezTo>
                      <a:cubicBezTo>
                        <a:pt x="338" y="262"/>
                        <a:pt x="460" y="185"/>
                        <a:pt x="572" y="131"/>
                      </a:cubicBezTo>
                      <a:cubicBezTo>
                        <a:pt x="688" y="75"/>
                        <a:pt x="815" y="38"/>
                        <a:pt x="941" y="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2" name="Google Shape;1832;p48"/>
                <p:cNvSpPr/>
                <p:nvPr/>
              </p:nvSpPr>
              <p:spPr>
                <a:xfrm>
                  <a:off x="8402400" y="4144680"/>
                  <a:ext cx="353880" cy="152640"/>
                </a:xfrm>
                <a:custGeom>
                  <a:rect b="b" l="l" r="r" t="t"/>
                  <a:pathLst>
                    <a:path extrusionOk="0" h="424" w="983">
                      <a:moveTo>
                        <a:pt x="976" y="0"/>
                      </a:moveTo>
                      <a:cubicBezTo>
                        <a:pt x="796" y="48"/>
                        <a:pt x="609" y="76"/>
                        <a:pt x="434" y="138"/>
                      </a:cubicBezTo>
                      <a:cubicBezTo>
                        <a:pt x="266" y="197"/>
                        <a:pt x="122" y="291"/>
                        <a:pt x="0" y="420"/>
                      </a:cubicBezTo>
                      <a:cubicBezTo>
                        <a:pt x="-2" y="422"/>
                        <a:pt x="1" y="426"/>
                        <a:pt x="4" y="423"/>
                      </a:cubicBezTo>
                      <a:cubicBezTo>
                        <a:pt x="129" y="302"/>
                        <a:pt x="288" y="211"/>
                        <a:pt x="451" y="154"/>
                      </a:cubicBezTo>
                      <a:cubicBezTo>
                        <a:pt x="624" y="94"/>
                        <a:pt x="809" y="78"/>
                        <a:pt x="979" y="11"/>
                      </a:cubicBezTo>
                      <a:cubicBezTo>
                        <a:pt x="985" y="8"/>
                        <a:pt x="983" y="-2"/>
                        <a:pt x="9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3" name="Google Shape;1833;p48"/>
                <p:cNvSpPr/>
                <p:nvPr/>
              </p:nvSpPr>
              <p:spPr>
                <a:xfrm>
                  <a:off x="8650080" y="4087440"/>
                  <a:ext cx="230760" cy="73440"/>
                </a:xfrm>
                <a:custGeom>
                  <a:rect b="b" l="l" r="r" t="t"/>
                  <a:pathLst>
                    <a:path extrusionOk="0" h="204" w="641">
                      <a:moveTo>
                        <a:pt x="1" y="200"/>
                      </a:moveTo>
                      <a:cubicBezTo>
                        <a:pt x="-1" y="201"/>
                        <a:pt x="-1" y="205"/>
                        <a:pt x="2" y="204"/>
                      </a:cubicBezTo>
                      <a:cubicBezTo>
                        <a:pt x="110" y="191"/>
                        <a:pt x="215" y="161"/>
                        <a:pt x="318" y="128"/>
                      </a:cubicBezTo>
                      <a:cubicBezTo>
                        <a:pt x="425" y="93"/>
                        <a:pt x="535" y="57"/>
                        <a:pt x="637" y="11"/>
                      </a:cubicBezTo>
                      <a:cubicBezTo>
                        <a:pt x="644" y="8"/>
                        <a:pt x="639" y="-1"/>
                        <a:pt x="633" y="0"/>
                      </a:cubicBezTo>
                      <a:cubicBezTo>
                        <a:pt x="528" y="25"/>
                        <a:pt x="427" y="69"/>
                        <a:pt x="326" y="106"/>
                      </a:cubicBezTo>
                      <a:cubicBezTo>
                        <a:pt x="220" y="145"/>
                        <a:pt x="112" y="177"/>
                        <a:pt x="1" y="2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8425" lIns="90000" spcFirstLastPara="1" rIns="90000" wrap="square" tIns="28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4" name="Google Shape;1834;p48"/>
                <p:cNvSpPr/>
                <p:nvPr/>
              </p:nvSpPr>
              <p:spPr>
                <a:xfrm>
                  <a:off x="8877600" y="4049280"/>
                  <a:ext cx="6840" cy="3240"/>
                </a:xfrm>
                <a:custGeom>
                  <a:rect b="b" l="l" r="r" t="t"/>
                  <a:pathLst>
                    <a:path extrusionOk="0" h="9" w="19">
                      <a:moveTo>
                        <a:pt x="18" y="4"/>
                      </a:moveTo>
                      <a:cubicBezTo>
                        <a:pt x="20" y="3"/>
                        <a:pt x="18" y="-1"/>
                        <a:pt x="16" y="0"/>
                      </a:cubicBezTo>
                      <a:cubicBezTo>
                        <a:pt x="11" y="1"/>
                        <a:pt x="6" y="4"/>
                        <a:pt x="1" y="6"/>
                      </a:cubicBezTo>
                      <a:cubicBezTo>
                        <a:pt x="-1" y="7"/>
                        <a:pt x="-1" y="9"/>
                        <a:pt x="1" y="9"/>
                      </a:cubicBezTo>
                      <a:cubicBezTo>
                        <a:pt x="7" y="9"/>
                        <a:pt x="12" y="7"/>
                        <a:pt x="18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5" name="Google Shape;1835;p48"/>
                <p:cNvSpPr/>
                <p:nvPr/>
              </p:nvSpPr>
              <p:spPr>
                <a:xfrm>
                  <a:off x="8857800" y="4058640"/>
                  <a:ext cx="4680" cy="3240"/>
                </a:xfrm>
                <a:custGeom>
                  <a:rect b="b" l="l" r="r" t="t"/>
                  <a:pathLst>
                    <a:path extrusionOk="0" h="9" w="13">
                      <a:moveTo>
                        <a:pt x="1" y="8"/>
                      </a:moveTo>
                      <a:cubicBezTo>
                        <a:pt x="5" y="5"/>
                        <a:pt x="8" y="3"/>
                        <a:pt x="12" y="2"/>
                      </a:cubicBezTo>
                      <a:cubicBezTo>
                        <a:pt x="13" y="1"/>
                        <a:pt x="13" y="0"/>
                        <a:pt x="12" y="0"/>
                      </a:cubicBezTo>
                      <a:cubicBezTo>
                        <a:pt x="8" y="1"/>
                        <a:pt x="4" y="3"/>
                        <a:pt x="0" y="6"/>
                      </a:cubicBezTo>
                      <a:cubicBezTo>
                        <a:pt x="-1" y="7"/>
                        <a:pt x="0" y="9"/>
                        <a:pt x="1" y="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6" name="Google Shape;1836;p48"/>
                <p:cNvSpPr/>
                <p:nvPr/>
              </p:nvSpPr>
              <p:spPr>
                <a:xfrm>
                  <a:off x="8783280" y="4118040"/>
                  <a:ext cx="47160" cy="23400"/>
                </a:xfrm>
                <a:custGeom>
                  <a:rect b="b" l="l" r="r" t="t"/>
                  <a:pathLst>
                    <a:path extrusionOk="0" h="65" w="131">
                      <a:moveTo>
                        <a:pt x="128" y="0"/>
                      </a:moveTo>
                      <a:cubicBezTo>
                        <a:pt x="85" y="17"/>
                        <a:pt x="42" y="39"/>
                        <a:pt x="1" y="61"/>
                      </a:cubicBezTo>
                      <a:cubicBezTo>
                        <a:pt x="-2" y="62"/>
                        <a:pt x="0" y="66"/>
                        <a:pt x="3" y="65"/>
                      </a:cubicBezTo>
                      <a:cubicBezTo>
                        <a:pt x="45" y="46"/>
                        <a:pt x="89" y="27"/>
                        <a:pt x="130" y="4"/>
                      </a:cubicBezTo>
                      <a:cubicBezTo>
                        <a:pt x="132" y="3"/>
                        <a:pt x="131" y="-1"/>
                        <a:pt x="1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7" name="Google Shape;1837;p48"/>
                <p:cNvSpPr/>
                <p:nvPr/>
              </p:nvSpPr>
              <p:spPr>
                <a:xfrm>
                  <a:off x="8821080" y="4114440"/>
                  <a:ext cx="8280" cy="4680"/>
                </a:xfrm>
                <a:custGeom>
                  <a:rect b="b" l="l" r="r" t="t"/>
                  <a:pathLst>
                    <a:path extrusionOk="0" h="13" w="23">
                      <a:moveTo>
                        <a:pt x="22" y="4"/>
                      </a:moveTo>
                      <a:cubicBezTo>
                        <a:pt x="24" y="2"/>
                        <a:pt x="22" y="-1"/>
                        <a:pt x="20" y="0"/>
                      </a:cubicBezTo>
                      <a:cubicBezTo>
                        <a:pt x="14" y="3"/>
                        <a:pt x="7" y="5"/>
                        <a:pt x="1" y="9"/>
                      </a:cubicBezTo>
                      <a:cubicBezTo>
                        <a:pt x="-1" y="10"/>
                        <a:pt x="0" y="13"/>
                        <a:pt x="3" y="13"/>
                      </a:cubicBezTo>
                      <a:cubicBezTo>
                        <a:pt x="9" y="10"/>
                        <a:pt x="16" y="7"/>
                        <a:pt x="22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8" name="Google Shape;1838;p48"/>
                <p:cNvSpPr/>
                <p:nvPr/>
              </p:nvSpPr>
              <p:spPr>
                <a:xfrm>
                  <a:off x="8746200" y="4088160"/>
                  <a:ext cx="99720" cy="36360"/>
                </a:xfrm>
                <a:custGeom>
                  <a:rect b="b" l="l" r="r" t="t"/>
                  <a:pathLst>
                    <a:path extrusionOk="0" h="101" w="277">
                      <a:moveTo>
                        <a:pt x="3" y="101"/>
                      </a:moveTo>
                      <a:cubicBezTo>
                        <a:pt x="93" y="69"/>
                        <a:pt x="188" y="45"/>
                        <a:pt x="275" y="5"/>
                      </a:cubicBezTo>
                      <a:cubicBezTo>
                        <a:pt x="278" y="4"/>
                        <a:pt x="276" y="-1"/>
                        <a:pt x="273" y="0"/>
                      </a:cubicBezTo>
                      <a:cubicBezTo>
                        <a:pt x="182" y="29"/>
                        <a:pt x="92" y="62"/>
                        <a:pt x="2" y="96"/>
                      </a:cubicBezTo>
                      <a:cubicBezTo>
                        <a:pt x="-1" y="97"/>
                        <a:pt x="0" y="102"/>
                        <a:pt x="3" y="1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9" name="Google Shape;1839;p48"/>
                <p:cNvSpPr/>
                <p:nvPr/>
              </p:nvSpPr>
              <p:spPr>
                <a:xfrm>
                  <a:off x="8803440" y="4082400"/>
                  <a:ext cx="36360" cy="12240"/>
                </a:xfrm>
                <a:custGeom>
                  <a:rect b="b" l="l" r="r" t="t"/>
                  <a:pathLst>
                    <a:path extrusionOk="0" h="34" w="101">
                      <a:moveTo>
                        <a:pt x="99" y="5"/>
                      </a:moveTo>
                      <a:cubicBezTo>
                        <a:pt x="102" y="4"/>
                        <a:pt x="101" y="-1"/>
                        <a:pt x="98" y="0"/>
                      </a:cubicBezTo>
                      <a:cubicBezTo>
                        <a:pt x="65" y="8"/>
                        <a:pt x="33" y="16"/>
                        <a:pt x="1" y="30"/>
                      </a:cubicBezTo>
                      <a:cubicBezTo>
                        <a:pt x="-1" y="31"/>
                        <a:pt x="1" y="35"/>
                        <a:pt x="3" y="34"/>
                      </a:cubicBezTo>
                      <a:cubicBezTo>
                        <a:pt x="35" y="24"/>
                        <a:pt x="67" y="13"/>
                        <a:pt x="99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0" name="Google Shape;1840;p48"/>
                <p:cNvSpPr/>
                <p:nvPr/>
              </p:nvSpPr>
              <p:spPr>
                <a:xfrm>
                  <a:off x="8757000" y="4088160"/>
                  <a:ext cx="37800" cy="17280"/>
                </a:xfrm>
                <a:custGeom>
                  <a:rect b="b" l="l" r="r" t="t"/>
                  <a:pathLst>
                    <a:path extrusionOk="0" h="48" w="105">
                      <a:moveTo>
                        <a:pt x="104" y="4"/>
                      </a:moveTo>
                      <a:cubicBezTo>
                        <a:pt x="106" y="3"/>
                        <a:pt x="105" y="-1"/>
                        <a:pt x="103" y="0"/>
                      </a:cubicBezTo>
                      <a:cubicBezTo>
                        <a:pt x="69" y="14"/>
                        <a:pt x="37" y="32"/>
                        <a:pt x="2" y="43"/>
                      </a:cubicBezTo>
                      <a:cubicBezTo>
                        <a:pt x="-1" y="44"/>
                        <a:pt x="0" y="49"/>
                        <a:pt x="3" y="48"/>
                      </a:cubicBezTo>
                      <a:cubicBezTo>
                        <a:pt x="38" y="36"/>
                        <a:pt x="71" y="19"/>
                        <a:pt x="104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1" name="Google Shape;1841;p48"/>
                <p:cNvSpPr/>
                <p:nvPr/>
              </p:nvSpPr>
              <p:spPr>
                <a:xfrm>
                  <a:off x="8711280" y="3925080"/>
                  <a:ext cx="156240" cy="28800"/>
                </a:xfrm>
                <a:custGeom>
                  <a:rect b="b" l="l" r="r" t="t"/>
                  <a:pathLst>
                    <a:path extrusionOk="0" h="80" w="434">
                      <a:moveTo>
                        <a:pt x="2" y="80"/>
                      </a:moveTo>
                      <a:cubicBezTo>
                        <a:pt x="145" y="52"/>
                        <a:pt x="289" y="28"/>
                        <a:pt x="432" y="4"/>
                      </a:cubicBezTo>
                      <a:cubicBezTo>
                        <a:pt x="434" y="3"/>
                        <a:pt x="434" y="0"/>
                        <a:pt x="432" y="0"/>
                      </a:cubicBezTo>
                      <a:cubicBezTo>
                        <a:pt x="288" y="9"/>
                        <a:pt x="142" y="46"/>
                        <a:pt x="1" y="77"/>
                      </a:cubicBezTo>
                      <a:cubicBezTo>
                        <a:pt x="0" y="78"/>
                        <a:pt x="0" y="80"/>
                        <a:pt x="2" y="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2" name="Google Shape;1842;p48"/>
                <p:cNvSpPr/>
                <p:nvPr/>
              </p:nvSpPr>
              <p:spPr>
                <a:xfrm>
                  <a:off x="8603280" y="3951720"/>
                  <a:ext cx="241920" cy="54000"/>
                </a:xfrm>
                <a:custGeom>
                  <a:rect b="b" l="l" r="r" t="t"/>
                  <a:pathLst>
                    <a:path extrusionOk="0" h="150" w="672">
                      <a:moveTo>
                        <a:pt x="1" y="149"/>
                      </a:moveTo>
                      <a:cubicBezTo>
                        <a:pt x="109" y="118"/>
                        <a:pt x="215" y="91"/>
                        <a:pt x="325" y="72"/>
                      </a:cubicBezTo>
                      <a:cubicBezTo>
                        <a:pt x="440" y="52"/>
                        <a:pt x="559" y="41"/>
                        <a:pt x="670" y="5"/>
                      </a:cubicBezTo>
                      <a:cubicBezTo>
                        <a:pt x="673" y="4"/>
                        <a:pt x="672" y="-1"/>
                        <a:pt x="669" y="0"/>
                      </a:cubicBezTo>
                      <a:cubicBezTo>
                        <a:pt x="553" y="20"/>
                        <a:pt x="439" y="44"/>
                        <a:pt x="323" y="64"/>
                      </a:cubicBezTo>
                      <a:cubicBezTo>
                        <a:pt x="212" y="83"/>
                        <a:pt x="107" y="112"/>
                        <a:pt x="1" y="148"/>
                      </a:cubicBezTo>
                      <a:cubicBezTo>
                        <a:pt x="0" y="148"/>
                        <a:pt x="0" y="150"/>
                        <a:pt x="1" y="150"/>
                      </a:cubicBezTo>
                      <a:lnTo>
                        <a:pt x="1" y="14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9000" lIns="90000" spcFirstLastPara="1" rIns="90000" wrap="square" tIns="9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3" name="Google Shape;1843;p48"/>
                <p:cNvSpPr/>
                <p:nvPr/>
              </p:nvSpPr>
              <p:spPr>
                <a:xfrm>
                  <a:off x="8501760" y="3931200"/>
                  <a:ext cx="237960" cy="72360"/>
                </a:xfrm>
                <a:custGeom>
                  <a:rect b="b" l="l" r="r" t="t"/>
                  <a:pathLst>
                    <a:path extrusionOk="0" h="201" w="661">
                      <a:moveTo>
                        <a:pt x="659" y="0"/>
                      </a:moveTo>
                      <a:cubicBezTo>
                        <a:pt x="542" y="19"/>
                        <a:pt x="427" y="57"/>
                        <a:pt x="312" y="86"/>
                      </a:cubicBezTo>
                      <a:cubicBezTo>
                        <a:pt x="204" y="114"/>
                        <a:pt x="97" y="144"/>
                        <a:pt x="0" y="198"/>
                      </a:cubicBezTo>
                      <a:cubicBezTo>
                        <a:pt x="-1" y="199"/>
                        <a:pt x="0" y="201"/>
                        <a:pt x="1" y="200"/>
                      </a:cubicBezTo>
                      <a:cubicBezTo>
                        <a:pt x="99" y="150"/>
                        <a:pt x="207" y="121"/>
                        <a:pt x="314" y="93"/>
                      </a:cubicBezTo>
                      <a:cubicBezTo>
                        <a:pt x="429" y="64"/>
                        <a:pt x="544" y="30"/>
                        <a:pt x="660" y="3"/>
                      </a:cubicBezTo>
                      <a:cubicBezTo>
                        <a:pt x="662" y="3"/>
                        <a:pt x="661" y="-1"/>
                        <a:pt x="6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7350" lIns="90000" spcFirstLastPara="1" rIns="90000" wrap="square" tIns="273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4" name="Google Shape;1844;p48"/>
                <p:cNvSpPr/>
                <p:nvPr/>
              </p:nvSpPr>
              <p:spPr>
                <a:xfrm>
                  <a:off x="8474040" y="3955680"/>
                  <a:ext cx="214560" cy="85680"/>
                </a:xfrm>
                <a:custGeom>
                  <a:rect b="b" l="l" r="r" t="t"/>
                  <a:pathLst>
                    <a:path extrusionOk="0" h="238" w="596">
                      <a:moveTo>
                        <a:pt x="592" y="0"/>
                      </a:moveTo>
                      <a:cubicBezTo>
                        <a:pt x="406" y="26"/>
                        <a:pt x="246" y="145"/>
                        <a:pt x="65" y="190"/>
                      </a:cubicBezTo>
                      <a:cubicBezTo>
                        <a:pt x="64" y="190"/>
                        <a:pt x="64" y="192"/>
                        <a:pt x="65" y="191"/>
                      </a:cubicBezTo>
                      <a:cubicBezTo>
                        <a:pt x="88" y="186"/>
                        <a:pt x="111" y="180"/>
                        <a:pt x="134" y="174"/>
                      </a:cubicBezTo>
                      <a:cubicBezTo>
                        <a:pt x="89" y="192"/>
                        <a:pt x="45" y="214"/>
                        <a:pt x="1" y="236"/>
                      </a:cubicBezTo>
                      <a:cubicBezTo>
                        <a:pt x="-1" y="236"/>
                        <a:pt x="1" y="239"/>
                        <a:pt x="3" y="238"/>
                      </a:cubicBezTo>
                      <a:cubicBezTo>
                        <a:pt x="56" y="214"/>
                        <a:pt x="109" y="190"/>
                        <a:pt x="162" y="167"/>
                      </a:cubicBezTo>
                      <a:cubicBezTo>
                        <a:pt x="163" y="167"/>
                        <a:pt x="163" y="165"/>
                        <a:pt x="163" y="164"/>
                      </a:cubicBezTo>
                      <a:cubicBezTo>
                        <a:pt x="308" y="116"/>
                        <a:pt x="443" y="39"/>
                        <a:pt x="594" y="5"/>
                      </a:cubicBezTo>
                      <a:cubicBezTo>
                        <a:pt x="597" y="4"/>
                        <a:pt x="595" y="0"/>
                        <a:pt x="5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0675" lIns="90000" spcFirstLastPara="1" rIns="90000" wrap="square" tIns="406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5" name="Google Shape;1845;p48"/>
                <p:cNvSpPr/>
                <p:nvPr/>
              </p:nvSpPr>
              <p:spPr>
                <a:xfrm>
                  <a:off x="8610840" y="3985560"/>
                  <a:ext cx="37800" cy="12600"/>
                </a:xfrm>
                <a:custGeom>
                  <a:rect b="b" l="l" r="r" t="t"/>
                  <a:pathLst>
                    <a:path extrusionOk="0" h="35" w="105">
                      <a:moveTo>
                        <a:pt x="103" y="4"/>
                      </a:moveTo>
                      <a:cubicBezTo>
                        <a:pt x="106" y="3"/>
                        <a:pt x="105" y="0"/>
                        <a:pt x="102" y="0"/>
                      </a:cubicBezTo>
                      <a:cubicBezTo>
                        <a:pt x="68" y="7"/>
                        <a:pt x="35" y="19"/>
                        <a:pt x="2" y="31"/>
                      </a:cubicBezTo>
                      <a:cubicBezTo>
                        <a:pt x="-1" y="32"/>
                        <a:pt x="0" y="35"/>
                        <a:pt x="2" y="34"/>
                      </a:cubicBezTo>
                      <a:cubicBezTo>
                        <a:pt x="36" y="24"/>
                        <a:pt x="70" y="14"/>
                        <a:pt x="103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6" name="Google Shape;1846;p48"/>
                <p:cNvSpPr/>
                <p:nvPr/>
              </p:nvSpPr>
              <p:spPr>
                <a:xfrm>
                  <a:off x="8652960" y="3953160"/>
                  <a:ext cx="222840" cy="58320"/>
                </a:xfrm>
                <a:custGeom>
                  <a:rect b="b" l="l" r="r" t="t"/>
                  <a:pathLst>
                    <a:path extrusionOk="0" h="162" w="619">
                      <a:moveTo>
                        <a:pt x="315" y="92"/>
                      </a:moveTo>
                      <a:cubicBezTo>
                        <a:pt x="209" y="108"/>
                        <a:pt x="103" y="122"/>
                        <a:pt x="1" y="159"/>
                      </a:cubicBezTo>
                      <a:cubicBezTo>
                        <a:pt x="0" y="159"/>
                        <a:pt x="0" y="162"/>
                        <a:pt x="2" y="161"/>
                      </a:cubicBezTo>
                      <a:cubicBezTo>
                        <a:pt x="104" y="126"/>
                        <a:pt x="210" y="115"/>
                        <a:pt x="317" y="100"/>
                      </a:cubicBezTo>
                      <a:cubicBezTo>
                        <a:pt x="424" y="85"/>
                        <a:pt x="519" y="50"/>
                        <a:pt x="617" y="5"/>
                      </a:cubicBezTo>
                      <a:cubicBezTo>
                        <a:pt x="620" y="3"/>
                        <a:pt x="618" y="-1"/>
                        <a:pt x="615" y="0"/>
                      </a:cubicBezTo>
                      <a:cubicBezTo>
                        <a:pt x="568" y="15"/>
                        <a:pt x="523" y="37"/>
                        <a:pt x="476" y="54"/>
                      </a:cubicBezTo>
                      <a:cubicBezTo>
                        <a:pt x="424" y="74"/>
                        <a:pt x="370" y="84"/>
                        <a:pt x="315" y="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3300" lIns="90000" spcFirstLastPara="1" rIns="90000" wrap="square" tIns="13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7" name="Google Shape;1847;p48"/>
                <p:cNvSpPr/>
                <p:nvPr/>
              </p:nvSpPr>
              <p:spPr>
                <a:xfrm>
                  <a:off x="8566920" y="3913560"/>
                  <a:ext cx="123480" cy="46080"/>
                </a:xfrm>
                <a:custGeom>
                  <a:rect b="b" l="l" r="r" t="t"/>
                  <a:pathLst>
                    <a:path extrusionOk="0" h="128" w="343">
                      <a:moveTo>
                        <a:pt x="4" y="128"/>
                      </a:moveTo>
                      <a:cubicBezTo>
                        <a:pt x="114" y="77"/>
                        <a:pt x="226" y="37"/>
                        <a:pt x="342" y="4"/>
                      </a:cubicBezTo>
                      <a:cubicBezTo>
                        <a:pt x="344" y="3"/>
                        <a:pt x="343" y="-1"/>
                        <a:pt x="341" y="0"/>
                      </a:cubicBezTo>
                      <a:cubicBezTo>
                        <a:pt x="223" y="26"/>
                        <a:pt x="110" y="73"/>
                        <a:pt x="1" y="123"/>
                      </a:cubicBezTo>
                      <a:cubicBezTo>
                        <a:pt x="-2" y="125"/>
                        <a:pt x="1" y="129"/>
                        <a:pt x="4" y="1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075" lIns="90000" spcFirstLastPara="1" rIns="90000" wrap="square" tIns="10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8" name="Google Shape;1848;p48"/>
                <p:cNvSpPr/>
                <p:nvPr/>
              </p:nvSpPr>
              <p:spPr>
                <a:xfrm>
                  <a:off x="8622000" y="3913200"/>
                  <a:ext cx="52560" cy="18360"/>
                </a:xfrm>
                <a:custGeom>
                  <a:rect b="b" l="l" r="r" t="t"/>
                  <a:pathLst>
                    <a:path extrusionOk="0" h="51" w="146">
                      <a:moveTo>
                        <a:pt x="2" y="50"/>
                      </a:moveTo>
                      <a:cubicBezTo>
                        <a:pt x="49" y="35"/>
                        <a:pt x="98" y="21"/>
                        <a:pt x="145" y="3"/>
                      </a:cubicBezTo>
                      <a:cubicBezTo>
                        <a:pt x="147" y="2"/>
                        <a:pt x="146" y="-1"/>
                        <a:pt x="144" y="0"/>
                      </a:cubicBezTo>
                      <a:cubicBezTo>
                        <a:pt x="97" y="18"/>
                        <a:pt x="48" y="30"/>
                        <a:pt x="1" y="48"/>
                      </a:cubicBezTo>
                      <a:cubicBezTo>
                        <a:pt x="-1" y="48"/>
                        <a:pt x="0" y="51"/>
                        <a:pt x="2" y="5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9" name="Google Shape;1849;p48"/>
                <p:cNvSpPr/>
                <p:nvPr/>
              </p:nvSpPr>
              <p:spPr>
                <a:xfrm>
                  <a:off x="8454600" y="3998160"/>
                  <a:ext cx="88200" cy="44280"/>
                </a:xfrm>
                <a:custGeom>
                  <a:rect b="b" l="l" r="r" t="t"/>
                  <a:pathLst>
                    <a:path extrusionOk="0" h="123" w="245">
                      <a:moveTo>
                        <a:pt x="3" y="123"/>
                      </a:moveTo>
                      <a:cubicBezTo>
                        <a:pt x="73" y="65"/>
                        <a:pt x="160" y="37"/>
                        <a:pt x="244" y="5"/>
                      </a:cubicBezTo>
                      <a:cubicBezTo>
                        <a:pt x="246" y="3"/>
                        <a:pt x="245" y="-1"/>
                        <a:pt x="242" y="0"/>
                      </a:cubicBezTo>
                      <a:cubicBezTo>
                        <a:pt x="156" y="26"/>
                        <a:pt x="69" y="61"/>
                        <a:pt x="0" y="120"/>
                      </a:cubicBezTo>
                      <a:cubicBezTo>
                        <a:pt x="-2" y="121"/>
                        <a:pt x="1" y="124"/>
                        <a:pt x="3" y="122"/>
                      </a:cubicBezTo>
                      <a:lnTo>
                        <a:pt x="3" y="1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0" name="Google Shape;1850;p48"/>
                <p:cNvSpPr/>
                <p:nvPr/>
              </p:nvSpPr>
              <p:spPr>
                <a:xfrm>
                  <a:off x="8535600" y="3986280"/>
                  <a:ext cx="33480" cy="10440"/>
                </a:xfrm>
                <a:custGeom>
                  <a:rect b="b" l="l" r="r" t="t"/>
                  <a:pathLst>
                    <a:path extrusionOk="0" h="29" w="93">
                      <a:moveTo>
                        <a:pt x="92" y="2"/>
                      </a:moveTo>
                      <a:cubicBezTo>
                        <a:pt x="93" y="2"/>
                        <a:pt x="93" y="0"/>
                        <a:pt x="92" y="0"/>
                      </a:cubicBezTo>
                      <a:cubicBezTo>
                        <a:pt x="60" y="5"/>
                        <a:pt x="30" y="13"/>
                        <a:pt x="0" y="25"/>
                      </a:cubicBezTo>
                      <a:cubicBezTo>
                        <a:pt x="-1" y="26"/>
                        <a:pt x="-1" y="29"/>
                        <a:pt x="1" y="28"/>
                      </a:cubicBezTo>
                      <a:cubicBezTo>
                        <a:pt x="31" y="18"/>
                        <a:pt x="62" y="10"/>
                        <a:pt x="92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1" name="Google Shape;1851;p48"/>
                <p:cNvSpPr/>
                <p:nvPr/>
              </p:nvSpPr>
              <p:spPr>
                <a:xfrm>
                  <a:off x="8453520" y="3978720"/>
                  <a:ext cx="90720" cy="45720"/>
                </a:xfrm>
                <a:custGeom>
                  <a:rect b="b" l="l" r="r" t="t"/>
                  <a:pathLst>
                    <a:path extrusionOk="0" h="127" w="252">
                      <a:moveTo>
                        <a:pt x="3" y="127"/>
                      </a:moveTo>
                      <a:cubicBezTo>
                        <a:pt x="82" y="78"/>
                        <a:pt x="164" y="38"/>
                        <a:pt x="250" y="4"/>
                      </a:cubicBezTo>
                      <a:cubicBezTo>
                        <a:pt x="252" y="3"/>
                        <a:pt x="252" y="-1"/>
                        <a:pt x="249" y="0"/>
                      </a:cubicBezTo>
                      <a:cubicBezTo>
                        <a:pt x="160" y="27"/>
                        <a:pt x="78" y="72"/>
                        <a:pt x="1" y="124"/>
                      </a:cubicBezTo>
                      <a:cubicBezTo>
                        <a:pt x="-1" y="125"/>
                        <a:pt x="1" y="128"/>
                        <a:pt x="3" y="12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700" lIns="90000" spcFirstLastPara="1" rIns="90000" wrap="square" tIns="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2" name="Google Shape;1852;p48"/>
                <p:cNvSpPr/>
                <p:nvPr/>
              </p:nvSpPr>
              <p:spPr>
                <a:xfrm>
                  <a:off x="8541720" y="3968640"/>
                  <a:ext cx="25200" cy="7920"/>
                </a:xfrm>
                <a:custGeom>
                  <a:rect b="b" l="l" r="r" t="t"/>
                  <a:pathLst>
                    <a:path extrusionOk="0" h="22" w="70">
                      <a:moveTo>
                        <a:pt x="3" y="22"/>
                      </a:moveTo>
                      <a:cubicBezTo>
                        <a:pt x="24" y="15"/>
                        <a:pt x="45" y="6"/>
                        <a:pt x="68" y="3"/>
                      </a:cubicBezTo>
                      <a:cubicBezTo>
                        <a:pt x="70" y="3"/>
                        <a:pt x="70" y="0"/>
                        <a:pt x="68" y="0"/>
                      </a:cubicBezTo>
                      <a:cubicBezTo>
                        <a:pt x="44" y="1"/>
                        <a:pt x="23" y="10"/>
                        <a:pt x="2" y="18"/>
                      </a:cubicBezTo>
                      <a:cubicBezTo>
                        <a:pt x="-1" y="19"/>
                        <a:pt x="0" y="22"/>
                        <a:pt x="3" y="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3" name="Google Shape;1853;p48"/>
                <p:cNvSpPr/>
                <p:nvPr/>
              </p:nvSpPr>
              <p:spPr>
                <a:xfrm>
                  <a:off x="8546400" y="3933000"/>
                  <a:ext cx="61920" cy="33120"/>
                </a:xfrm>
                <a:custGeom>
                  <a:rect b="b" l="l" r="r" t="t"/>
                  <a:pathLst>
                    <a:path extrusionOk="0" h="92" w="172">
                      <a:moveTo>
                        <a:pt x="171" y="4"/>
                      </a:moveTo>
                      <a:cubicBezTo>
                        <a:pt x="173" y="3"/>
                        <a:pt x="172" y="-1"/>
                        <a:pt x="169" y="0"/>
                      </a:cubicBezTo>
                      <a:cubicBezTo>
                        <a:pt x="109" y="22"/>
                        <a:pt x="57" y="61"/>
                        <a:pt x="1" y="90"/>
                      </a:cubicBezTo>
                      <a:cubicBezTo>
                        <a:pt x="0" y="91"/>
                        <a:pt x="0" y="92"/>
                        <a:pt x="1" y="92"/>
                      </a:cubicBezTo>
                      <a:cubicBezTo>
                        <a:pt x="61" y="69"/>
                        <a:pt x="114" y="32"/>
                        <a:pt x="171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4" name="Google Shape;1854;p48"/>
                <p:cNvSpPr/>
                <p:nvPr/>
              </p:nvSpPr>
              <p:spPr>
                <a:xfrm>
                  <a:off x="8582760" y="3926160"/>
                  <a:ext cx="32400" cy="14760"/>
                </a:xfrm>
                <a:custGeom>
                  <a:rect b="b" l="l" r="r" t="t"/>
                  <a:pathLst>
                    <a:path extrusionOk="0" h="41" w="90">
                      <a:moveTo>
                        <a:pt x="3" y="41"/>
                      </a:moveTo>
                      <a:cubicBezTo>
                        <a:pt x="32" y="29"/>
                        <a:pt x="59" y="14"/>
                        <a:pt x="89" y="4"/>
                      </a:cubicBezTo>
                      <a:cubicBezTo>
                        <a:pt x="91" y="3"/>
                        <a:pt x="90" y="-1"/>
                        <a:pt x="88" y="0"/>
                      </a:cubicBezTo>
                      <a:cubicBezTo>
                        <a:pt x="57" y="8"/>
                        <a:pt x="30" y="24"/>
                        <a:pt x="1" y="36"/>
                      </a:cubicBezTo>
                      <a:cubicBezTo>
                        <a:pt x="-1" y="37"/>
                        <a:pt x="1" y="41"/>
                        <a:pt x="3" y="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5" name="Google Shape;1855;p48"/>
                <p:cNvSpPr/>
                <p:nvPr/>
              </p:nvSpPr>
              <p:spPr>
                <a:xfrm>
                  <a:off x="8611200" y="3920040"/>
                  <a:ext cx="114840" cy="37800"/>
                </a:xfrm>
                <a:custGeom>
                  <a:rect b="b" l="l" r="r" t="t"/>
                  <a:pathLst>
                    <a:path extrusionOk="0" h="105" w="319">
                      <a:moveTo>
                        <a:pt x="3" y="104"/>
                      </a:moveTo>
                      <a:cubicBezTo>
                        <a:pt x="44" y="74"/>
                        <a:pt x="95" y="64"/>
                        <a:pt x="144" y="54"/>
                      </a:cubicBezTo>
                      <a:cubicBezTo>
                        <a:pt x="202" y="42"/>
                        <a:pt x="262" y="27"/>
                        <a:pt x="317" y="4"/>
                      </a:cubicBezTo>
                      <a:cubicBezTo>
                        <a:pt x="320" y="3"/>
                        <a:pt x="319" y="-1"/>
                        <a:pt x="316" y="0"/>
                      </a:cubicBezTo>
                      <a:cubicBezTo>
                        <a:pt x="254" y="15"/>
                        <a:pt x="194" y="35"/>
                        <a:pt x="132" y="49"/>
                      </a:cubicBezTo>
                      <a:cubicBezTo>
                        <a:pt x="86" y="60"/>
                        <a:pt x="39" y="72"/>
                        <a:pt x="1" y="102"/>
                      </a:cubicBezTo>
                      <a:cubicBezTo>
                        <a:pt x="-1" y="103"/>
                        <a:pt x="1" y="105"/>
                        <a:pt x="3" y="1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6" name="Google Shape;1856;p48"/>
                <p:cNvSpPr/>
                <p:nvPr/>
              </p:nvSpPr>
              <p:spPr>
                <a:xfrm>
                  <a:off x="8707320" y="3915000"/>
                  <a:ext cx="19080" cy="4680"/>
                </a:xfrm>
                <a:custGeom>
                  <a:rect b="b" l="l" r="r" t="t"/>
                  <a:pathLst>
                    <a:path extrusionOk="0" h="13" w="53">
                      <a:moveTo>
                        <a:pt x="3" y="13"/>
                      </a:moveTo>
                      <a:cubicBezTo>
                        <a:pt x="19" y="10"/>
                        <a:pt x="35" y="8"/>
                        <a:pt x="51" y="3"/>
                      </a:cubicBezTo>
                      <a:cubicBezTo>
                        <a:pt x="54" y="3"/>
                        <a:pt x="53" y="-1"/>
                        <a:pt x="50" y="0"/>
                      </a:cubicBezTo>
                      <a:cubicBezTo>
                        <a:pt x="34" y="2"/>
                        <a:pt x="18" y="5"/>
                        <a:pt x="2" y="9"/>
                      </a:cubicBezTo>
                      <a:cubicBezTo>
                        <a:pt x="-1" y="10"/>
                        <a:pt x="0" y="14"/>
                        <a:pt x="3" y="1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7" name="Google Shape;1857;p48"/>
                <p:cNvSpPr/>
                <p:nvPr/>
              </p:nvSpPr>
              <p:spPr>
                <a:xfrm>
                  <a:off x="8737920" y="3900240"/>
                  <a:ext cx="71280" cy="14760"/>
                </a:xfrm>
                <a:custGeom>
                  <a:rect b="b" l="l" r="r" t="t"/>
                  <a:pathLst>
                    <a:path extrusionOk="0" h="41" w="198">
                      <a:moveTo>
                        <a:pt x="1" y="41"/>
                      </a:moveTo>
                      <a:cubicBezTo>
                        <a:pt x="61" y="17"/>
                        <a:pt x="133" y="20"/>
                        <a:pt x="196" y="4"/>
                      </a:cubicBezTo>
                      <a:cubicBezTo>
                        <a:pt x="198" y="4"/>
                        <a:pt x="198" y="0"/>
                        <a:pt x="195" y="0"/>
                      </a:cubicBezTo>
                      <a:cubicBezTo>
                        <a:pt x="160" y="4"/>
                        <a:pt x="126" y="11"/>
                        <a:pt x="92" y="17"/>
                      </a:cubicBezTo>
                      <a:cubicBezTo>
                        <a:pt x="61" y="22"/>
                        <a:pt x="29" y="25"/>
                        <a:pt x="0" y="39"/>
                      </a:cubicBezTo>
                      <a:cubicBezTo>
                        <a:pt x="-1" y="40"/>
                        <a:pt x="0" y="41"/>
                        <a:pt x="1" y="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8" name="Google Shape;1858;p48"/>
                <p:cNvSpPr/>
                <p:nvPr/>
              </p:nvSpPr>
              <p:spPr>
                <a:xfrm>
                  <a:off x="8730000" y="3868200"/>
                  <a:ext cx="73080" cy="30960"/>
                </a:xfrm>
                <a:custGeom>
                  <a:rect b="b" l="l" r="r" t="t"/>
                  <a:pathLst>
                    <a:path extrusionOk="0" h="86" w="203">
                      <a:moveTo>
                        <a:pt x="2" y="85"/>
                      </a:moveTo>
                      <a:cubicBezTo>
                        <a:pt x="71" y="69"/>
                        <a:pt x="140" y="42"/>
                        <a:pt x="202" y="5"/>
                      </a:cubicBezTo>
                      <a:cubicBezTo>
                        <a:pt x="205" y="3"/>
                        <a:pt x="202" y="-1"/>
                        <a:pt x="199" y="0"/>
                      </a:cubicBezTo>
                      <a:cubicBezTo>
                        <a:pt x="133" y="29"/>
                        <a:pt x="70" y="63"/>
                        <a:pt x="1" y="83"/>
                      </a:cubicBezTo>
                      <a:cubicBezTo>
                        <a:pt x="-1" y="83"/>
                        <a:pt x="0" y="86"/>
                        <a:pt x="2" y="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9" name="Google Shape;1859;p48"/>
                <p:cNvSpPr/>
                <p:nvPr/>
              </p:nvSpPr>
              <p:spPr>
                <a:xfrm>
                  <a:off x="8796600" y="3863880"/>
                  <a:ext cx="20520" cy="12240"/>
                </a:xfrm>
                <a:custGeom>
                  <a:rect b="b" l="l" r="r" t="t"/>
                  <a:pathLst>
                    <a:path extrusionOk="0" h="34" w="57">
                      <a:moveTo>
                        <a:pt x="3" y="33"/>
                      </a:moveTo>
                      <a:cubicBezTo>
                        <a:pt x="21" y="24"/>
                        <a:pt x="38" y="12"/>
                        <a:pt x="56" y="2"/>
                      </a:cubicBezTo>
                      <a:cubicBezTo>
                        <a:pt x="57" y="2"/>
                        <a:pt x="56" y="0"/>
                        <a:pt x="55" y="0"/>
                      </a:cubicBezTo>
                      <a:cubicBezTo>
                        <a:pt x="37" y="10"/>
                        <a:pt x="19" y="20"/>
                        <a:pt x="1" y="30"/>
                      </a:cubicBezTo>
                      <a:cubicBezTo>
                        <a:pt x="-1" y="31"/>
                        <a:pt x="1" y="34"/>
                        <a:pt x="3" y="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0" name="Google Shape;1860;p48"/>
                <p:cNvSpPr/>
                <p:nvPr/>
              </p:nvSpPr>
              <p:spPr>
                <a:xfrm>
                  <a:off x="8101800" y="4071960"/>
                  <a:ext cx="222480" cy="25920"/>
                </a:xfrm>
                <a:custGeom>
                  <a:rect b="b" l="l" r="r" t="t"/>
                  <a:pathLst>
                    <a:path extrusionOk="0" h="72" w="618">
                      <a:moveTo>
                        <a:pt x="614" y="0"/>
                      </a:moveTo>
                      <a:cubicBezTo>
                        <a:pt x="510" y="20"/>
                        <a:pt x="409" y="47"/>
                        <a:pt x="304" y="58"/>
                      </a:cubicBezTo>
                      <a:cubicBezTo>
                        <a:pt x="255" y="64"/>
                        <a:pt x="205" y="64"/>
                        <a:pt x="155" y="63"/>
                      </a:cubicBezTo>
                      <a:cubicBezTo>
                        <a:pt x="105" y="61"/>
                        <a:pt x="50" y="65"/>
                        <a:pt x="2" y="53"/>
                      </a:cubicBezTo>
                      <a:cubicBezTo>
                        <a:pt x="0" y="53"/>
                        <a:pt x="-1" y="56"/>
                        <a:pt x="1" y="56"/>
                      </a:cubicBezTo>
                      <a:cubicBezTo>
                        <a:pt x="45" y="69"/>
                        <a:pt x="95" y="67"/>
                        <a:pt x="141" y="70"/>
                      </a:cubicBezTo>
                      <a:cubicBezTo>
                        <a:pt x="195" y="73"/>
                        <a:pt x="250" y="73"/>
                        <a:pt x="304" y="69"/>
                      </a:cubicBezTo>
                      <a:cubicBezTo>
                        <a:pt x="409" y="60"/>
                        <a:pt x="514" y="36"/>
                        <a:pt x="615" y="7"/>
                      </a:cubicBezTo>
                      <a:cubicBezTo>
                        <a:pt x="620" y="6"/>
                        <a:pt x="618" y="-1"/>
                        <a:pt x="613" y="0"/>
                      </a:cubicBezTo>
                      <a:lnTo>
                        <a:pt x="61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1" name="Google Shape;1861;p48"/>
                <p:cNvSpPr/>
                <p:nvPr/>
              </p:nvSpPr>
              <p:spPr>
                <a:xfrm>
                  <a:off x="8314920" y="4064400"/>
                  <a:ext cx="68040" cy="20160"/>
                </a:xfrm>
                <a:custGeom>
                  <a:rect b="b" l="l" r="r" t="t"/>
                  <a:pathLst>
                    <a:path extrusionOk="0" h="56" w="189">
                      <a:moveTo>
                        <a:pt x="1" y="56"/>
                      </a:moveTo>
                      <a:cubicBezTo>
                        <a:pt x="64" y="41"/>
                        <a:pt x="129" y="29"/>
                        <a:pt x="188" y="3"/>
                      </a:cubicBezTo>
                      <a:cubicBezTo>
                        <a:pt x="190" y="2"/>
                        <a:pt x="189" y="0"/>
                        <a:pt x="187" y="0"/>
                      </a:cubicBezTo>
                      <a:cubicBezTo>
                        <a:pt x="127" y="26"/>
                        <a:pt x="63" y="35"/>
                        <a:pt x="0" y="54"/>
                      </a:cubicBezTo>
                      <a:cubicBezTo>
                        <a:pt x="-1" y="54"/>
                        <a:pt x="-1" y="57"/>
                        <a:pt x="1" y="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2" name="Google Shape;1862;p48"/>
                <p:cNvSpPr/>
                <p:nvPr/>
              </p:nvSpPr>
              <p:spPr>
                <a:xfrm>
                  <a:off x="8262000" y="4056840"/>
                  <a:ext cx="84960" cy="21240"/>
                </a:xfrm>
                <a:custGeom>
                  <a:rect b="b" l="l" r="r" t="t"/>
                  <a:pathLst>
                    <a:path extrusionOk="0" h="59" w="236">
                      <a:moveTo>
                        <a:pt x="3" y="59"/>
                      </a:moveTo>
                      <a:cubicBezTo>
                        <a:pt x="79" y="41"/>
                        <a:pt x="157" y="27"/>
                        <a:pt x="234" y="6"/>
                      </a:cubicBezTo>
                      <a:cubicBezTo>
                        <a:pt x="237" y="5"/>
                        <a:pt x="237" y="0"/>
                        <a:pt x="233" y="0"/>
                      </a:cubicBezTo>
                      <a:cubicBezTo>
                        <a:pt x="154" y="9"/>
                        <a:pt x="78" y="34"/>
                        <a:pt x="1" y="54"/>
                      </a:cubicBezTo>
                      <a:cubicBezTo>
                        <a:pt x="-2" y="55"/>
                        <a:pt x="0" y="60"/>
                        <a:pt x="3" y="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3" name="Google Shape;1863;p48"/>
                <p:cNvSpPr/>
                <p:nvPr/>
              </p:nvSpPr>
              <p:spPr>
                <a:xfrm>
                  <a:off x="8362440" y="4055760"/>
                  <a:ext cx="9000" cy="2160"/>
                </a:xfrm>
                <a:custGeom>
                  <a:rect b="b" l="l" r="r" t="t"/>
                  <a:pathLst>
                    <a:path extrusionOk="0" h="6" w="25">
                      <a:moveTo>
                        <a:pt x="2" y="5"/>
                      </a:moveTo>
                      <a:cubicBezTo>
                        <a:pt x="9" y="6"/>
                        <a:pt x="16" y="5"/>
                        <a:pt x="24" y="3"/>
                      </a:cubicBezTo>
                      <a:cubicBezTo>
                        <a:pt x="26" y="2"/>
                        <a:pt x="25" y="-1"/>
                        <a:pt x="23" y="0"/>
                      </a:cubicBezTo>
                      <a:cubicBezTo>
                        <a:pt x="16" y="1"/>
                        <a:pt x="10" y="2"/>
                        <a:pt x="3" y="1"/>
                      </a:cubicBezTo>
                      <a:cubicBezTo>
                        <a:pt x="0" y="0"/>
                        <a:pt x="-1" y="4"/>
                        <a:pt x="2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4" name="Google Shape;1864;p48"/>
                <p:cNvSpPr/>
                <p:nvPr/>
              </p:nvSpPr>
              <p:spPr>
                <a:xfrm>
                  <a:off x="7842240" y="4392360"/>
                  <a:ext cx="182520" cy="170280"/>
                </a:xfrm>
                <a:custGeom>
                  <a:rect b="b" l="l" r="r" t="t"/>
                  <a:pathLst>
                    <a:path extrusionOk="0" h="473" w="507">
                      <a:moveTo>
                        <a:pt x="294" y="260"/>
                      </a:moveTo>
                      <a:cubicBezTo>
                        <a:pt x="382" y="191"/>
                        <a:pt x="457" y="105"/>
                        <a:pt x="506" y="4"/>
                      </a:cubicBezTo>
                      <a:cubicBezTo>
                        <a:pt x="508" y="1"/>
                        <a:pt x="503" y="-2"/>
                        <a:pt x="502" y="1"/>
                      </a:cubicBezTo>
                      <a:cubicBezTo>
                        <a:pt x="432" y="111"/>
                        <a:pt x="355" y="201"/>
                        <a:pt x="248" y="275"/>
                      </a:cubicBezTo>
                      <a:cubicBezTo>
                        <a:pt x="171" y="329"/>
                        <a:pt x="49" y="382"/>
                        <a:pt x="0" y="467"/>
                      </a:cubicBezTo>
                      <a:cubicBezTo>
                        <a:pt x="-2" y="471"/>
                        <a:pt x="4" y="475"/>
                        <a:pt x="7" y="471"/>
                      </a:cubicBezTo>
                      <a:cubicBezTo>
                        <a:pt x="36" y="423"/>
                        <a:pt x="102" y="387"/>
                        <a:pt x="148" y="357"/>
                      </a:cubicBezTo>
                      <a:cubicBezTo>
                        <a:pt x="196" y="324"/>
                        <a:pt x="248" y="296"/>
                        <a:pt x="294" y="2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5" name="Google Shape;1865;p48"/>
                <p:cNvSpPr/>
                <p:nvPr/>
              </p:nvSpPr>
              <p:spPr>
                <a:xfrm>
                  <a:off x="8021520" y="4361040"/>
                  <a:ext cx="15480" cy="58680"/>
                </a:xfrm>
                <a:custGeom>
                  <a:rect b="b" l="l" r="r" t="t"/>
                  <a:pathLst>
                    <a:path extrusionOk="0" h="163" w="43">
                      <a:moveTo>
                        <a:pt x="39" y="1"/>
                      </a:moveTo>
                      <a:cubicBezTo>
                        <a:pt x="39" y="58"/>
                        <a:pt x="24" y="107"/>
                        <a:pt x="0" y="159"/>
                      </a:cubicBezTo>
                      <a:cubicBezTo>
                        <a:pt x="-1" y="162"/>
                        <a:pt x="3" y="164"/>
                        <a:pt x="5" y="161"/>
                      </a:cubicBezTo>
                      <a:cubicBezTo>
                        <a:pt x="37" y="113"/>
                        <a:pt x="48" y="59"/>
                        <a:pt x="41" y="1"/>
                      </a:cubicBezTo>
                      <a:cubicBezTo>
                        <a:pt x="41" y="-1"/>
                        <a:pt x="39" y="-1"/>
                        <a:pt x="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3675" lIns="90000" spcFirstLastPara="1" rIns="90000" wrap="square" tIns="136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6" name="Google Shape;1866;p48"/>
                <p:cNvSpPr/>
                <p:nvPr/>
              </p:nvSpPr>
              <p:spPr>
                <a:xfrm>
                  <a:off x="7898760" y="4436640"/>
                  <a:ext cx="117360" cy="104040"/>
                </a:xfrm>
                <a:custGeom>
                  <a:rect b="b" l="l" r="r" t="t"/>
                  <a:pathLst>
                    <a:path extrusionOk="0" h="289" w="326">
                      <a:moveTo>
                        <a:pt x="322" y="1"/>
                      </a:moveTo>
                      <a:cubicBezTo>
                        <a:pt x="239" y="125"/>
                        <a:pt x="94" y="168"/>
                        <a:pt x="1" y="280"/>
                      </a:cubicBezTo>
                      <a:cubicBezTo>
                        <a:pt x="-3" y="285"/>
                        <a:pt x="3" y="292"/>
                        <a:pt x="8" y="287"/>
                      </a:cubicBezTo>
                      <a:cubicBezTo>
                        <a:pt x="116" y="191"/>
                        <a:pt x="256" y="136"/>
                        <a:pt x="326" y="3"/>
                      </a:cubicBezTo>
                      <a:cubicBezTo>
                        <a:pt x="327" y="1"/>
                        <a:pt x="324" y="-1"/>
                        <a:pt x="3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7" name="Google Shape;1867;p48"/>
                <p:cNvSpPr/>
                <p:nvPr/>
              </p:nvSpPr>
              <p:spPr>
                <a:xfrm>
                  <a:off x="8672760" y="4173120"/>
                  <a:ext cx="275400" cy="117000"/>
                </a:xfrm>
                <a:custGeom>
                  <a:rect b="b" l="l" r="r" t="t"/>
                  <a:pathLst>
                    <a:path extrusionOk="0" h="325" w="765">
                      <a:moveTo>
                        <a:pt x="428" y="144"/>
                      </a:moveTo>
                      <a:cubicBezTo>
                        <a:pt x="490" y="133"/>
                        <a:pt x="552" y="114"/>
                        <a:pt x="612" y="95"/>
                      </a:cubicBezTo>
                      <a:cubicBezTo>
                        <a:pt x="668" y="77"/>
                        <a:pt x="723" y="52"/>
                        <a:pt x="763" y="8"/>
                      </a:cubicBezTo>
                      <a:cubicBezTo>
                        <a:pt x="768" y="3"/>
                        <a:pt x="761" y="-3"/>
                        <a:pt x="757" y="1"/>
                      </a:cubicBezTo>
                      <a:cubicBezTo>
                        <a:pt x="707" y="40"/>
                        <a:pt x="645" y="62"/>
                        <a:pt x="586" y="81"/>
                      </a:cubicBezTo>
                      <a:cubicBezTo>
                        <a:pt x="524" y="101"/>
                        <a:pt x="461" y="121"/>
                        <a:pt x="398" y="136"/>
                      </a:cubicBezTo>
                      <a:cubicBezTo>
                        <a:pt x="325" y="152"/>
                        <a:pt x="253" y="163"/>
                        <a:pt x="185" y="197"/>
                      </a:cubicBezTo>
                      <a:cubicBezTo>
                        <a:pt x="119" y="230"/>
                        <a:pt x="61" y="279"/>
                        <a:pt x="1" y="321"/>
                      </a:cubicBezTo>
                      <a:cubicBezTo>
                        <a:pt x="-1" y="322"/>
                        <a:pt x="1" y="326"/>
                        <a:pt x="3" y="325"/>
                      </a:cubicBezTo>
                      <a:cubicBezTo>
                        <a:pt x="65" y="284"/>
                        <a:pt x="123" y="239"/>
                        <a:pt x="190" y="206"/>
                      </a:cubicBezTo>
                      <a:cubicBezTo>
                        <a:pt x="264" y="169"/>
                        <a:pt x="347" y="160"/>
                        <a:pt x="428" y="145"/>
                      </a:cubicBezTo>
                      <a:lnTo>
                        <a:pt x="428" y="14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8" name="Google Shape;1868;p48"/>
                <p:cNvSpPr/>
                <p:nvPr/>
              </p:nvSpPr>
              <p:spPr>
                <a:xfrm>
                  <a:off x="8622000" y="4216680"/>
                  <a:ext cx="151920" cy="90000"/>
                </a:xfrm>
                <a:custGeom>
                  <a:rect b="b" l="l" r="r" t="t"/>
                  <a:pathLst>
                    <a:path extrusionOk="0" h="250" w="422">
                      <a:moveTo>
                        <a:pt x="419" y="9"/>
                      </a:moveTo>
                      <a:cubicBezTo>
                        <a:pt x="424" y="7"/>
                        <a:pt x="422" y="-1"/>
                        <a:pt x="416" y="0"/>
                      </a:cubicBezTo>
                      <a:cubicBezTo>
                        <a:pt x="257" y="29"/>
                        <a:pt x="112" y="131"/>
                        <a:pt x="1" y="246"/>
                      </a:cubicBezTo>
                      <a:cubicBezTo>
                        <a:pt x="-1" y="248"/>
                        <a:pt x="2" y="251"/>
                        <a:pt x="4" y="249"/>
                      </a:cubicBezTo>
                      <a:cubicBezTo>
                        <a:pt x="63" y="193"/>
                        <a:pt x="127" y="145"/>
                        <a:pt x="199" y="106"/>
                      </a:cubicBezTo>
                      <a:cubicBezTo>
                        <a:pt x="269" y="67"/>
                        <a:pt x="344" y="40"/>
                        <a:pt x="419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9" name="Google Shape;1869;p48"/>
                <p:cNvSpPr/>
                <p:nvPr/>
              </p:nvSpPr>
              <p:spPr>
                <a:xfrm>
                  <a:off x="8801280" y="4205160"/>
                  <a:ext cx="18360" cy="2880"/>
                </a:xfrm>
                <a:custGeom>
                  <a:rect b="b" l="l" r="r" t="t"/>
                  <a:pathLst>
                    <a:path extrusionOk="0" h="8" w="51">
                      <a:moveTo>
                        <a:pt x="2" y="8"/>
                      </a:moveTo>
                      <a:cubicBezTo>
                        <a:pt x="18" y="6"/>
                        <a:pt x="33" y="6"/>
                        <a:pt x="48" y="6"/>
                      </a:cubicBezTo>
                      <a:cubicBezTo>
                        <a:pt x="52" y="6"/>
                        <a:pt x="52" y="0"/>
                        <a:pt x="48" y="0"/>
                      </a:cubicBezTo>
                      <a:cubicBezTo>
                        <a:pt x="33" y="0"/>
                        <a:pt x="17" y="0"/>
                        <a:pt x="2" y="3"/>
                      </a:cubicBezTo>
                      <a:cubicBezTo>
                        <a:pt x="-1" y="3"/>
                        <a:pt x="0" y="8"/>
                        <a:pt x="2" y="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0" name="Google Shape;1870;p48"/>
                <p:cNvSpPr/>
                <p:nvPr/>
              </p:nvSpPr>
              <p:spPr>
                <a:xfrm>
                  <a:off x="8615160" y="4194360"/>
                  <a:ext cx="166320" cy="81000"/>
                </a:xfrm>
                <a:custGeom>
                  <a:rect b="b" l="l" r="r" t="t"/>
                  <a:pathLst>
                    <a:path extrusionOk="0" h="225" w="462">
                      <a:moveTo>
                        <a:pt x="457" y="0"/>
                      </a:moveTo>
                      <a:cubicBezTo>
                        <a:pt x="292" y="31"/>
                        <a:pt x="134" y="120"/>
                        <a:pt x="1" y="220"/>
                      </a:cubicBezTo>
                      <a:cubicBezTo>
                        <a:pt x="-1" y="222"/>
                        <a:pt x="1" y="226"/>
                        <a:pt x="3" y="224"/>
                      </a:cubicBezTo>
                      <a:cubicBezTo>
                        <a:pt x="142" y="126"/>
                        <a:pt x="303" y="70"/>
                        <a:pt x="460" y="7"/>
                      </a:cubicBezTo>
                      <a:cubicBezTo>
                        <a:pt x="464" y="5"/>
                        <a:pt x="462" y="-1"/>
                        <a:pt x="4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000" lIns="90000" spcFirstLastPara="1" rIns="90000" wrap="square" tIns="36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1" name="Google Shape;1871;p48"/>
                <p:cNvSpPr/>
                <p:nvPr/>
              </p:nvSpPr>
              <p:spPr>
                <a:xfrm>
                  <a:off x="8804160" y="4162680"/>
                  <a:ext cx="106200" cy="34560"/>
                </a:xfrm>
                <a:custGeom>
                  <a:rect b="b" l="l" r="r" t="t"/>
                  <a:pathLst>
                    <a:path extrusionOk="0" h="96" w="295">
                      <a:moveTo>
                        <a:pt x="2" y="96"/>
                      </a:moveTo>
                      <a:cubicBezTo>
                        <a:pt x="100" y="71"/>
                        <a:pt x="203" y="58"/>
                        <a:pt x="293" y="8"/>
                      </a:cubicBezTo>
                      <a:cubicBezTo>
                        <a:pt x="297" y="6"/>
                        <a:pt x="294" y="-2"/>
                        <a:pt x="289" y="0"/>
                      </a:cubicBezTo>
                      <a:cubicBezTo>
                        <a:pt x="195" y="38"/>
                        <a:pt x="97" y="61"/>
                        <a:pt x="1" y="92"/>
                      </a:cubicBezTo>
                      <a:cubicBezTo>
                        <a:pt x="-1" y="93"/>
                        <a:pt x="0" y="96"/>
                        <a:pt x="2" y="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2" name="Google Shape;1872;p48"/>
                <p:cNvSpPr/>
                <p:nvPr/>
              </p:nvSpPr>
              <p:spPr>
                <a:xfrm>
                  <a:off x="8929800" y="4140000"/>
                  <a:ext cx="18360" cy="11880"/>
                </a:xfrm>
                <a:custGeom>
                  <a:rect b="b" l="l" r="r" t="t"/>
                  <a:pathLst>
                    <a:path extrusionOk="0" h="33" w="51">
                      <a:moveTo>
                        <a:pt x="3" y="33"/>
                      </a:moveTo>
                      <a:cubicBezTo>
                        <a:pt x="19" y="23"/>
                        <a:pt x="33" y="11"/>
                        <a:pt x="49" y="4"/>
                      </a:cubicBezTo>
                      <a:cubicBezTo>
                        <a:pt x="52" y="2"/>
                        <a:pt x="50" y="-1"/>
                        <a:pt x="47" y="0"/>
                      </a:cubicBezTo>
                      <a:cubicBezTo>
                        <a:pt x="30" y="7"/>
                        <a:pt x="16" y="18"/>
                        <a:pt x="1" y="29"/>
                      </a:cubicBezTo>
                      <a:cubicBezTo>
                        <a:pt x="-1" y="31"/>
                        <a:pt x="1" y="34"/>
                        <a:pt x="3" y="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3" name="Google Shape;1873;p48"/>
                <p:cNvSpPr/>
                <p:nvPr/>
              </p:nvSpPr>
              <p:spPr>
                <a:xfrm>
                  <a:off x="8731800" y="4302360"/>
                  <a:ext cx="91800" cy="177120"/>
                </a:xfrm>
                <a:custGeom>
                  <a:rect b="b" l="l" r="r" t="t"/>
                  <a:pathLst>
                    <a:path extrusionOk="0" h="492" w="255">
                      <a:moveTo>
                        <a:pt x="250" y="1"/>
                      </a:moveTo>
                      <a:cubicBezTo>
                        <a:pt x="169" y="34"/>
                        <a:pt x="102" y="91"/>
                        <a:pt x="59" y="167"/>
                      </a:cubicBezTo>
                      <a:cubicBezTo>
                        <a:pt x="5" y="264"/>
                        <a:pt x="-5" y="382"/>
                        <a:pt x="2" y="490"/>
                      </a:cubicBezTo>
                      <a:cubicBezTo>
                        <a:pt x="2" y="492"/>
                        <a:pt x="5" y="492"/>
                        <a:pt x="5" y="490"/>
                      </a:cubicBezTo>
                      <a:cubicBezTo>
                        <a:pt x="3" y="386"/>
                        <a:pt x="31" y="272"/>
                        <a:pt x="81" y="180"/>
                      </a:cubicBezTo>
                      <a:cubicBezTo>
                        <a:pt x="121" y="106"/>
                        <a:pt x="190" y="60"/>
                        <a:pt x="254" y="7"/>
                      </a:cubicBezTo>
                      <a:cubicBezTo>
                        <a:pt x="257" y="5"/>
                        <a:pt x="254" y="-1"/>
                        <a:pt x="250" y="0"/>
                      </a:cubicBezTo>
                      <a:lnTo>
                        <a:pt x="2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4" name="Google Shape;1874;p48"/>
                <p:cNvSpPr/>
                <p:nvPr/>
              </p:nvSpPr>
              <p:spPr>
                <a:xfrm>
                  <a:off x="8787960" y="4312800"/>
                  <a:ext cx="149400" cy="81360"/>
                </a:xfrm>
                <a:custGeom>
                  <a:rect b="b" l="l" r="r" t="t"/>
                  <a:pathLst>
                    <a:path extrusionOk="0" h="226" w="415">
                      <a:moveTo>
                        <a:pt x="0" y="223"/>
                      </a:moveTo>
                      <a:cubicBezTo>
                        <a:pt x="-1" y="225"/>
                        <a:pt x="4" y="227"/>
                        <a:pt x="5" y="225"/>
                      </a:cubicBezTo>
                      <a:cubicBezTo>
                        <a:pt x="43" y="151"/>
                        <a:pt x="81" y="84"/>
                        <a:pt x="156" y="43"/>
                      </a:cubicBezTo>
                      <a:cubicBezTo>
                        <a:pt x="234" y="0"/>
                        <a:pt x="350" y="-1"/>
                        <a:pt x="412" y="71"/>
                      </a:cubicBezTo>
                      <a:cubicBezTo>
                        <a:pt x="414" y="73"/>
                        <a:pt x="416" y="71"/>
                        <a:pt x="415" y="69"/>
                      </a:cubicBezTo>
                      <a:cubicBezTo>
                        <a:pt x="359" y="-3"/>
                        <a:pt x="258" y="-17"/>
                        <a:pt x="176" y="18"/>
                      </a:cubicBezTo>
                      <a:cubicBezTo>
                        <a:pt x="87" y="58"/>
                        <a:pt x="34" y="133"/>
                        <a:pt x="1" y="223"/>
                      </a:cubicBezTo>
                      <a:lnTo>
                        <a:pt x="0" y="2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350" lIns="90000" spcFirstLastPara="1" rIns="90000" wrap="square" tIns="363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5" name="Google Shape;1875;p48"/>
                <p:cNvSpPr/>
                <p:nvPr/>
              </p:nvSpPr>
              <p:spPr>
                <a:xfrm>
                  <a:off x="8804160" y="4312440"/>
                  <a:ext cx="48960" cy="29160"/>
                </a:xfrm>
                <a:custGeom>
                  <a:rect b="b" l="l" r="r" t="t"/>
                  <a:pathLst>
                    <a:path extrusionOk="0" h="81" w="136">
                      <a:moveTo>
                        <a:pt x="0" y="78"/>
                      </a:moveTo>
                      <a:cubicBezTo>
                        <a:pt x="-2" y="80"/>
                        <a:pt x="2" y="82"/>
                        <a:pt x="3" y="80"/>
                      </a:cubicBezTo>
                      <a:cubicBezTo>
                        <a:pt x="35" y="40"/>
                        <a:pt x="84" y="17"/>
                        <a:pt x="134" y="6"/>
                      </a:cubicBezTo>
                      <a:cubicBezTo>
                        <a:pt x="137" y="6"/>
                        <a:pt x="136" y="0"/>
                        <a:pt x="133" y="0"/>
                      </a:cubicBezTo>
                      <a:cubicBezTo>
                        <a:pt x="81" y="3"/>
                        <a:pt x="30" y="37"/>
                        <a:pt x="0" y="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6" name="Google Shape;1876;p48"/>
                <p:cNvSpPr/>
                <p:nvPr/>
              </p:nvSpPr>
              <p:spPr>
                <a:xfrm>
                  <a:off x="8852760" y="4299480"/>
                  <a:ext cx="17640" cy="6120"/>
                </a:xfrm>
                <a:custGeom>
                  <a:rect b="b" l="l" r="r" t="t"/>
                  <a:pathLst>
                    <a:path extrusionOk="0" h="17" w="49">
                      <a:moveTo>
                        <a:pt x="4" y="17"/>
                      </a:moveTo>
                      <a:cubicBezTo>
                        <a:pt x="17" y="10"/>
                        <a:pt x="31" y="6"/>
                        <a:pt x="46" y="6"/>
                      </a:cubicBezTo>
                      <a:cubicBezTo>
                        <a:pt x="50" y="6"/>
                        <a:pt x="50" y="0"/>
                        <a:pt x="46" y="0"/>
                      </a:cubicBezTo>
                      <a:cubicBezTo>
                        <a:pt x="30" y="0"/>
                        <a:pt x="15" y="5"/>
                        <a:pt x="1" y="13"/>
                      </a:cubicBezTo>
                      <a:cubicBezTo>
                        <a:pt x="-1" y="15"/>
                        <a:pt x="1" y="18"/>
                        <a:pt x="3" y="17"/>
                      </a:cubicBezTo>
                      <a:lnTo>
                        <a:pt x="4" y="1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7" name="Google Shape;1877;p48"/>
                <p:cNvSpPr/>
                <p:nvPr/>
              </p:nvSpPr>
              <p:spPr>
                <a:xfrm>
                  <a:off x="8805240" y="4564440"/>
                  <a:ext cx="9720" cy="68760"/>
                </a:xfrm>
                <a:custGeom>
                  <a:rect b="b" l="l" r="r" t="t"/>
                  <a:pathLst>
                    <a:path extrusionOk="0" h="191" w="27">
                      <a:moveTo>
                        <a:pt x="15" y="187"/>
                      </a:moveTo>
                      <a:cubicBezTo>
                        <a:pt x="15" y="192"/>
                        <a:pt x="21" y="192"/>
                        <a:pt x="22" y="187"/>
                      </a:cubicBezTo>
                      <a:cubicBezTo>
                        <a:pt x="29" y="128"/>
                        <a:pt x="31" y="54"/>
                        <a:pt x="2" y="0"/>
                      </a:cubicBezTo>
                      <a:cubicBezTo>
                        <a:pt x="1" y="-1"/>
                        <a:pt x="0" y="0"/>
                        <a:pt x="0" y="1"/>
                      </a:cubicBezTo>
                      <a:cubicBezTo>
                        <a:pt x="27" y="58"/>
                        <a:pt x="8" y="127"/>
                        <a:pt x="15" y="1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3750" lIns="90000" spcFirstLastPara="1" rIns="90000" wrap="square" tIns="23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8" name="Google Shape;1878;p48"/>
                <p:cNvSpPr/>
                <p:nvPr/>
              </p:nvSpPr>
              <p:spPr>
                <a:xfrm>
                  <a:off x="8751600" y="4477680"/>
                  <a:ext cx="19800" cy="136800"/>
                </a:xfrm>
                <a:custGeom>
                  <a:rect b="b" l="l" r="r" t="t"/>
                  <a:pathLst>
                    <a:path extrusionOk="0" h="380" w="55">
                      <a:moveTo>
                        <a:pt x="8" y="4"/>
                      </a:moveTo>
                      <a:cubicBezTo>
                        <a:pt x="-8" y="128"/>
                        <a:pt x="-3" y="264"/>
                        <a:pt x="51" y="379"/>
                      </a:cubicBezTo>
                      <a:cubicBezTo>
                        <a:pt x="52" y="381"/>
                        <a:pt x="56" y="379"/>
                        <a:pt x="55" y="377"/>
                      </a:cubicBezTo>
                      <a:cubicBezTo>
                        <a:pt x="11" y="257"/>
                        <a:pt x="36" y="129"/>
                        <a:pt x="20" y="6"/>
                      </a:cubicBezTo>
                      <a:cubicBezTo>
                        <a:pt x="19" y="0"/>
                        <a:pt x="9" y="-3"/>
                        <a:pt x="8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9" name="Google Shape;1879;p48"/>
                <p:cNvSpPr/>
                <p:nvPr/>
              </p:nvSpPr>
              <p:spPr>
                <a:xfrm>
                  <a:off x="8760600" y="4435920"/>
                  <a:ext cx="6120" cy="18720"/>
                </a:xfrm>
                <a:custGeom>
                  <a:rect b="b" l="l" r="r" t="t"/>
                  <a:pathLst>
                    <a:path extrusionOk="0" h="52" w="17">
                      <a:moveTo>
                        <a:pt x="10" y="1"/>
                      </a:moveTo>
                      <a:cubicBezTo>
                        <a:pt x="2" y="16"/>
                        <a:pt x="-2" y="33"/>
                        <a:pt x="1" y="50"/>
                      </a:cubicBezTo>
                      <a:cubicBezTo>
                        <a:pt x="1" y="53"/>
                        <a:pt x="7" y="52"/>
                        <a:pt x="7" y="49"/>
                      </a:cubicBezTo>
                      <a:cubicBezTo>
                        <a:pt x="5" y="32"/>
                        <a:pt x="10" y="19"/>
                        <a:pt x="16" y="4"/>
                      </a:cubicBezTo>
                      <a:cubicBezTo>
                        <a:pt x="18" y="0"/>
                        <a:pt x="12" y="-2"/>
                        <a:pt x="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0" name="Google Shape;1880;p48"/>
                <p:cNvSpPr/>
                <p:nvPr/>
              </p:nvSpPr>
              <p:spPr>
                <a:xfrm>
                  <a:off x="8771760" y="4597200"/>
                  <a:ext cx="6840" cy="41400"/>
                </a:xfrm>
                <a:custGeom>
                  <a:rect b="b" l="l" r="r" t="t"/>
                  <a:pathLst>
                    <a:path extrusionOk="0" h="115" w="19">
                      <a:moveTo>
                        <a:pt x="0" y="2"/>
                      </a:moveTo>
                      <a:cubicBezTo>
                        <a:pt x="-2" y="38"/>
                        <a:pt x="7" y="74"/>
                        <a:pt x="10" y="111"/>
                      </a:cubicBezTo>
                      <a:cubicBezTo>
                        <a:pt x="10" y="115"/>
                        <a:pt x="17" y="117"/>
                        <a:pt x="18" y="112"/>
                      </a:cubicBezTo>
                      <a:cubicBezTo>
                        <a:pt x="23" y="74"/>
                        <a:pt x="8" y="39"/>
                        <a:pt x="3" y="2"/>
                      </a:cubicBezTo>
                      <a:cubicBezTo>
                        <a:pt x="3" y="-1"/>
                        <a:pt x="0" y="-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1" name="Google Shape;1881;p48"/>
                <p:cNvSpPr/>
                <p:nvPr/>
              </p:nvSpPr>
              <p:spPr>
                <a:xfrm>
                  <a:off x="8729640" y="4536360"/>
                  <a:ext cx="7200" cy="44280"/>
                </a:xfrm>
                <a:custGeom>
                  <a:rect b="b" l="l" r="r" t="t"/>
                  <a:pathLst>
                    <a:path extrusionOk="0" h="123" w="20">
                      <a:moveTo>
                        <a:pt x="2" y="4"/>
                      </a:moveTo>
                      <a:cubicBezTo>
                        <a:pt x="-4" y="43"/>
                        <a:pt x="6" y="82"/>
                        <a:pt x="14" y="120"/>
                      </a:cubicBezTo>
                      <a:cubicBezTo>
                        <a:pt x="14" y="124"/>
                        <a:pt x="20" y="123"/>
                        <a:pt x="20" y="120"/>
                      </a:cubicBezTo>
                      <a:cubicBezTo>
                        <a:pt x="18" y="81"/>
                        <a:pt x="19" y="42"/>
                        <a:pt x="12" y="4"/>
                      </a:cubicBezTo>
                      <a:cubicBezTo>
                        <a:pt x="11" y="-1"/>
                        <a:pt x="3" y="-1"/>
                        <a:pt x="2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2" name="Google Shape;1882;p48"/>
                <p:cNvSpPr/>
                <p:nvPr/>
              </p:nvSpPr>
              <p:spPr>
                <a:xfrm>
                  <a:off x="8735400" y="4512600"/>
                  <a:ext cx="4320" cy="19800"/>
                </a:xfrm>
                <a:custGeom>
                  <a:rect b="b" l="l" r="r" t="t"/>
                  <a:pathLst>
                    <a:path extrusionOk="0" h="55" w="12">
                      <a:moveTo>
                        <a:pt x="5" y="3"/>
                      </a:moveTo>
                      <a:cubicBezTo>
                        <a:pt x="4" y="20"/>
                        <a:pt x="3" y="36"/>
                        <a:pt x="0" y="51"/>
                      </a:cubicBezTo>
                      <a:cubicBezTo>
                        <a:pt x="0" y="55"/>
                        <a:pt x="5" y="56"/>
                        <a:pt x="6" y="53"/>
                      </a:cubicBezTo>
                      <a:cubicBezTo>
                        <a:pt x="12" y="37"/>
                        <a:pt x="12" y="20"/>
                        <a:pt x="11" y="3"/>
                      </a:cubicBezTo>
                      <a:cubicBezTo>
                        <a:pt x="11" y="-1"/>
                        <a:pt x="5" y="-1"/>
                        <a:pt x="5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3" name="Google Shape;1883;p48"/>
                <p:cNvSpPr/>
                <p:nvPr/>
              </p:nvSpPr>
              <p:spPr>
                <a:xfrm>
                  <a:off x="8958240" y="4303080"/>
                  <a:ext cx="720" cy="360"/>
                </a:xfrm>
                <a:custGeom>
                  <a:rect b="b" l="l" r="r" t="t"/>
                  <a:pathLst>
                    <a:path extrusionOk="0" h="1" w="2">
                      <a:moveTo>
                        <a:pt x="1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4" name="Google Shape;1884;p48"/>
                <p:cNvSpPr/>
                <p:nvPr/>
              </p:nvSpPr>
              <p:spPr>
                <a:xfrm>
                  <a:off x="8957880" y="4303080"/>
                  <a:ext cx="0" cy="360"/>
                </a:xfrm>
                <a:custGeom>
                  <a:rect b="b" l="l" r="r" t="t"/>
                  <a:pathLst>
                    <a:path extrusionOk="0" h="1" w="120000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5" name="Google Shape;1885;p48"/>
                <p:cNvSpPr/>
                <p:nvPr/>
              </p:nvSpPr>
              <p:spPr>
                <a:xfrm>
                  <a:off x="9009360" y="4307760"/>
                  <a:ext cx="41760" cy="55800"/>
                </a:xfrm>
                <a:custGeom>
                  <a:rect b="b" l="l" r="r" t="t"/>
                  <a:pathLst>
                    <a:path extrusionOk="0" h="155" w="116">
                      <a:moveTo>
                        <a:pt x="0" y="3"/>
                      </a:moveTo>
                      <a:cubicBezTo>
                        <a:pt x="30" y="58"/>
                        <a:pt x="73" y="105"/>
                        <a:pt x="113" y="154"/>
                      </a:cubicBezTo>
                      <a:cubicBezTo>
                        <a:pt x="114" y="155"/>
                        <a:pt x="117" y="153"/>
                        <a:pt x="115" y="151"/>
                      </a:cubicBezTo>
                      <a:cubicBezTo>
                        <a:pt x="79" y="100"/>
                        <a:pt x="39" y="52"/>
                        <a:pt x="4" y="1"/>
                      </a:cubicBezTo>
                      <a:cubicBezTo>
                        <a:pt x="2" y="-2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0800" lIns="90000" spcFirstLastPara="1" rIns="90000" wrap="square" tIns="108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6" name="Google Shape;1886;p48"/>
                <p:cNvSpPr/>
                <p:nvPr/>
              </p:nvSpPr>
              <p:spPr>
                <a:xfrm>
                  <a:off x="8960040" y="4267800"/>
                  <a:ext cx="57240" cy="41760"/>
                </a:xfrm>
                <a:custGeom>
                  <a:rect b="b" l="l" r="r" t="t"/>
                  <a:pathLst>
                    <a:path extrusionOk="0" h="116" w="159">
                      <a:moveTo>
                        <a:pt x="154" y="115"/>
                      </a:moveTo>
                      <a:cubicBezTo>
                        <a:pt x="157" y="117"/>
                        <a:pt x="161" y="114"/>
                        <a:pt x="158" y="111"/>
                      </a:cubicBezTo>
                      <a:cubicBezTo>
                        <a:pt x="114" y="66"/>
                        <a:pt x="54" y="42"/>
                        <a:pt x="6" y="1"/>
                      </a:cubicBezTo>
                      <a:cubicBezTo>
                        <a:pt x="2" y="-2"/>
                        <a:pt x="-3" y="3"/>
                        <a:pt x="1" y="6"/>
                      </a:cubicBezTo>
                      <a:cubicBezTo>
                        <a:pt x="44" y="53"/>
                        <a:pt x="107" y="73"/>
                        <a:pt x="154" y="1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7" name="Google Shape;1887;p48"/>
                <p:cNvSpPr/>
                <p:nvPr/>
              </p:nvSpPr>
              <p:spPr>
                <a:xfrm>
                  <a:off x="8801640" y="4260240"/>
                  <a:ext cx="135000" cy="17280"/>
                </a:xfrm>
                <a:custGeom>
                  <a:rect b="b" l="l" r="r" t="t"/>
                  <a:pathLst>
                    <a:path extrusionOk="0" h="48" w="375">
                      <a:moveTo>
                        <a:pt x="373" y="45"/>
                      </a:moveTo>
                      <a:cubicBezTo>
                        <a:pt x="342" y="39"/>
                        <a:pt x="314" y="23"/>
                        <a:pt x="284" y="14"/>
                      </a:cubicBezTo>
                      <a:cubicBezTo>
                        <a:pt x="252" y="5"/>
                        <a:pt x="217" y="1"/>
                        <a:pt x="184" y="0"/>
                      </a:cubicBezTo>
                      <a:cubicBezTo>
                        <a:pt x="121" y="-4"/>
                        <a:pt x="59" y="13"/>
                        <a:pt x="2" y="38"/>
                      </a:cubicBezTo>
                      <a:cubicBezTo>
                        <a:pt x="-2" y="40"/>
                        <a:pt x="1" y="47"/>
                        <a:pt x="5" y="45"/>
                      </a:cubicBezTo>
                      <a:cubicBezTo>
                        <a:pt x="67" y="22"/>
                        <a:pt x="130" y="11"/>
                        <a:pt x="196" y="14"/>
                      </a:cubicBezTo>
                      <a:cubicBezTo>
                        <a:pt x="228" y="15"/>
                        <a:pt x="261" y="20"/>
                        <a:pt x="292" y="28"/>
                      </a:cubicBezTo>
                      <a:cubicBezTo>
                        <a:pt x="320" y="35"/>
                        <a:pt x="344" y="46"/>
                        <a:pt x="373" y="48"/>
                      </a:cubicBezTo>
                      <a:cubicBezTo>
                        <a:pt x="375" y="49"/>
                        <a:pt x="376" y="45"/>
                        <a:pt x="373" y="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8" name="Google Shape;1888;p48"/>
                <p:cNvSpPr/>
                <p:nvPr/>
              </p:nvSpPr>
              <p:spPr>
                <a:xfrm>
                  <a:off x="8712000" y="4294080"/>
                  <a:ext cx="91440" cy="68760"/>
                </a:xfrm>
                <a:custGeom>
                  <a:rect b="b" l="l" r="r" t="t"/>
                  <a:pathLst>
                    <a:path extrusionOk="0" h="191" w="254">
                      <a:moveTo>
                        <a:pt x="107" y="97"/>
                      </a:moveTo>
                      <a:cubicBezTo>
                        <a:pt x="152" y="63"/>
                        <a:pt x="202" y="35"/>
                        <a:pt x="252" y="7"/>
                      </a:cubicBezTo>
                      <a:cubicBezTo>
                        <a:pt x="256" y="5"/>
                        <a:pt x="253" y="-2"/>
                        <a:pt x="249" y="0"/>
                      </a:cubicBezTo>
                      <a:cubicBezTo>
                        <a:pt x="200" y="19"/>
                        <a:pt x="154" y="47"/>
                        <a:pt x="111" y="78"/>
                      </a:cubicBezTo>
                      <a:cubicBezTo>
                        <a:pt x="68" y="110"/>
                        <a:pt x="41" y="153"/>
                        <a:pt x="1" y="186"/>
                      </a:cubicBezTo>
                      <a:cubicBezTo>
                        <a:pt x="-1" y="188"/>
                        <a:pt x="2" y="192"/>
                        <a:pt x="4" y="190"/>
                      </a:cubicBezTo>
                      <a:cubicBezTo>
                        <a:pt x="42" y="164"/>
                        <a:pt x="69" y="125"/>
                        <a:pt x="107" y="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3750" lIns="90000" spcFirstLastPara="1" rIns="90000" wrap="square" tIns="23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9" name="Google Shape;1889;p48"/>
                <p:cNvSpPr/>
                <p:nvPr/>
              </p:nvSpPr>
              <p:spPr>
                <a:xfrm>
                  <a:off x="8809200" y="4280400"/>
                  <a:ext cx="24480" cy="12240"/>
                </a:xfrm>
                <a:custGeom>
                  <a:rect b="b" l="l" r="r" t="t"/>
                  <a:pathLst>
                    <a:path extrusionOk="0" h="34" w="68">
                      <a:moveTo>
                        <a:pt x="3" y="34"/>
                      </a:moveTo>
                      <a:cubicBezTo>
                        <a:pt x="24" y="23"/>
                        <a:pt x="42" y="6"/>
                        <a:pt x="65" y="5"/>
                      </a:cubicBezTo>
                      <a:cubicBezTo>
                        <a:pt x="69" y="5"/>
                        <a:pt x="69" y="-1"/>
                        <a:pt x="65" y="0"/>
                      </a:cubicBezTo>
                      <a:cubicBezTo>
                        <a:pt x="40" y="1"/>
                        <a:pt x="22" y="18"/>
                        <a:pt x="1" y="30"/>
                      </a:cubicBezTo>
                      <a:cubicBezTo>
                        <a:pt x="-1" y="31"/>
                        <a:pt x="1" y="35"/>
                        <a:pt x="3" y="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0" name="Google Shape;1890;p48"/>
                <p:cNvSpPr/>
                <p:nvPr/>
              </p:nvSpPr>
              <p:spPr>
                <a:xfrm>
                  <a:off x="8694720" y="4261680"/>
                  <a:ext cx="111600" cy="79200"/>
                </a:xfrm>
                <a:custGeom>
                  <a:rect b="b" l="l" r="r" t="t"/>
                  <a:pathLst>
                    <a:path extrusionOk="0" h="220" w="310">
                      <a:moveTo>
                        <a:pt x="302" y="0"/>
                      </a:moveTo>
                      <a:cubicBezTo>
                        <a:pt x="187" y="27"/>
                        <a:pt x="46" y="102"/>
                        <a:pt x="0" y="217"/>
                      </a:cubicBezTo>
                      <a:cubicBezTo>
                        <a:pt x="-1" y="219"/>
                        <a:pt x="3" y="221"/>
                        <a:pt x="4" y="219"/>
                      </a:cubicBezTo>
                      <a:cubicBezTo>
                        <a:pt x="61" y="109"/>
                        <a:pt x="200" y="58"/>
                        <a:pt x="306" y="11"/>
                      </a:cubicBezTo>
                      <a:cubicBezTo>
                        <a:pt x="313" y="8"/>
                        <a:pt x="308" y="-1"/>
                        <a:pt x="3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1" name="Google Shape;1891;p48"/>
                <p:cNvSpPr/>
                <p:nvPr/>
              </p:nvSpPr>
              <p:spPr>
                <a:xfrm>
                  <a:off x="8820360" y="4243680"/>
                  <a:ext cx="36720" cy="9720"/>
                </a:xfrm>
                <a:custGeom>
                  <a:rect b="b" l="l" r="r" t="t"/>
                  <a:pathLst>
                    <a:path extrusionOk="0" h="27" w="102">
                      <a:moveTo>
                        <a:pt x="3" y="27"/>
                      </a:moveTo>
                      <a:cubicBezTo>
                        <a:pt x="36" y="20"/>
                        <a:pt x="68" y="13"/>
                        <a:pt x="100" y="5"/>
                      </a:cubicBezTo>
                      <a:cubicBezTo>
                        <a:pt x="103" y="4"/>
                        <a:pt x="102" y="0"/>
                        <a:pt x="99" y="0"/>
                      </a:cubicBezTo>
                      <a:cubicBezTo>
                        <a:pt x="67" y="7"/>
                        <a:pt x="34" y="14"/>
                        <a:pt x="2" y="22"/>
                      </a:cubicBezTo>
                      <a:cubicBezTo>
                        <a:pt x="-1" y="23"/>
                        <a:pt x="0" y="27"/>
                        <a:pt x="3" y="2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2" name="Google Shape;1892;p48"/>
                <p:cNvSpPr/>
                <p:nvPr/>
              </p:nvSpPr>
              <p:spPr>
                <a:xfrm>
                  <a:off x="8751960" y="4248720"/>
                  <a:ext cx="56520" cy="20880"/>
                </a:xfrm>
                <a:custGeom>
                  <a:rect b="b" l="l" r="r" t="t"/>
                  <a:pathLst>
                    <a:path extrusionOk="0" h="58" w="157">
                      <a:moveTo>
                        <a:pt x="0" y="56"/>
                      </a:moveTo>
                      <a:cubicBezTo>
                        <a:pt x="-1" y="56"/>
                        <a:pt x="0" y="58"/>
                        <a:pt x="1" y="58"/>
                      </a:cubicBezTo>
                      <a:cubicBezTo>
                        <a:pt x="48" y="28"/>
                        <a:pt x="101" y="17"/>
                        <a:pt x="155" y="6"/>
                      </a:cubicBezTo>
                      <a:cubicBezTo>
                        <a:pt x="158" y="5"/>
                        <a:pt x="157" y="0"/>
                        <a:pt x="154" y="0"/>
                      </a:cubicBezTo>
                      <a:cubicBezTo>
                        <a:pt x="100" y="6"/>
                        <a:pt x="45" y="24"/>
                        <a:pt x="0" y="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3" name="Google Shape;1893;p48"/>
                <p:cNvSpPr/>
                <p:nvPr/>
              </p:nvSpPr>
              <p:spPr>
                <a:xfrm>
                  <a:off x="9039600" y="4159440"/>
                  <a:ext cx="36360" cy="5040"/>
                </a:xfrm>
                <a:custGeom>
                  <a:rect b="b" l="l" r="r" t="t"/>
                  <a:pathLst>
                    <a:path extrusionOk="0" h="14" w="101">
                      <a:moveTo>
                        <a:pt x="4" y="13"/>
                      </a:moveTo>
                      <a:cubicBezTo>
                        <a:pt x="35" y="9"/>
                        <a:pt x="66" y="4"/>
                        <a:pt x="97" y="11"/>
                      </a:cubicBezTo>
                      <a:cubicBezTo>
                        <a:pt x="101" y="12"/>
                        <a:pt x="102" y="7"/>
                        <a:pt x="99" y="5"/>
                      </a:cubicBezTo>
                      <a:cubicBezTo>
                        <a:pt x="67" y="-6"/>
                        <a:pt x="34" y="2"/>
                        <a:pt x="2" y="8"/>
                      </a:cubicBezTo>
                      <a:cubicBezTo>
                        <a:pt x="-1" y="9"/>
                        <a:pt x="0" y="14"/>
                        <a:pt x="4" y="14"/>
                      </a:cubicBezTo>
                      <a:lnTo>
                        <a:pt x="4" y="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4" name="Google Shape;1894;p48"/>
                <p:cNvSpPr/>
                <p:nvPr/>
              </p:nvSpPr>
              <p:spPr>
                <a:xfrm>
                  <a:off x="9007560" y="4245480"/>
                  <a:ext cx="78840" cy="9720"/>
                </a:xfrm>
                <a:custGeom>
                  <a:rect b="b" l="l" r="r" t="t"/>
                  <a:pathLst>
                    <a:path extrusionOk="0" h="27" w="219">
                      <a:moveTo>
                        <a:pt x="216" y="25"/>
                      </a:moveTo>
                      <a:cubicBezTo>
                        <a:pt x="219" y="25"/>
                        <a:pt x="220" y="21"/>
                        <a:pt x="218" y="20"/>
                      </a:cubicBezTo>
                      <a:cubicBezTo>
                        <a:pt x="218" y="19"/>
                        <a:pt x="218" y="17"/>
                        <a:pt x="216" y="17"/>
                      </a:cubicBezTo>
                      <a:cubicBezTo>
                        <a:pt x="211" y="17"/>
                        <a:pt x="206" y="17"/>
                        <a:pt x="201" y="17"/>
                      </a:cubicBezTo>
                      <a:cubicBezTo>
                        <a:pt x="135" y="10"/>
                        <a:pt x="69" y="5"/>
                        <a:pt x="2" y="0"/>
                      </a:cubicBezTo>
                      <a:cubicBezTo>
                        <a:pt x="-1" y="0"/>
                        <a:pt x="-1" y="4"/>
                        <a:pt x="2" y="5"/>
                      </a:cubicBezTo>
                      <a:cubicBezTo>
                        <a:pt x="72" y="14"/>
                        <a:pt x="145" y="32"/>
                        <a:pt x="216" y="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5" name="Google Shape;1895;p48"/>
                <p:cNvSpPr/>
                <p:nvPr/>
              </p:nvSpPr>
              <p:spPr>
                <a:xfrm>
                  <a:off x="8897040" y="4247640"/>
                  <a:ext cx="37800" cy="3960"/>
                </a:xfrm>
                <a:custGeom>
                  <a:rect b="b" l="l" r="r" t="t"/>
                  <a:pathLst>
                    <a:path extrusionOk="0" h="11" w="105">
                      <a:moveTo>
                        <a:pt x="1" y="2"/>
                      </a:moveTo>
                      <a:cubicBezTo>
                        <a:pt x="-1" y="2"/>
                        <a:pt x="-1" y="6"/>
                        <a:pt x="1" y="6"/>
                      </a:cubicBezTo>
                      <a:cubicBezTo>
                        <a:pt x="35" y="7"/>
                        <a:pt x="69" y="2"/>
                        <a:pt x="102" y="11"/>
                      </a:cubicBezTo>
                      <a:cubicBezTo>
                        <a:pt x="105" y="11"/>
                        <a:pt x="106" y="7"/>
                        <a:pt x="104" y="6"/>
                      </a:cubicBezTo>
                      <a:cubicBezTo>
                        <a:pt x="70" y="-3"/>
                        <a:pt x="35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6" name="Google Shape;1896;p48"/>
                <p:cNvSpPr/>
                <p:nvPr/>
              </p:nvSpPr>
              <p:spPr>
                <a:xfrm>
                  <a:off x="8896680" y="4241880"/>
                  <a:ext cx="34920" cy="2880"/>
                </a:xfrm>
                <a:custGeom>
                  <a:rect b="b" l="l" r="r" t="t"/>
                  <a:pathLst>
                    <a:path extrusionOk="0" h="8" w="97">
                      <a:moveTo>
                        <a:pt x="2" y="5"/>
                      </a:moveTo>
                      <a:cubicBezTo>
                        <a:pt x="33" y="5"/>
                        <a:pt x="64" y="4"/>
                        <a:pt x="94" y="8"/>
                      </a:cubicBezTo>
                      <a:cubicBezTo>
                        <a:pt x="97" y="8"/>
                        <a:pt x="98" y="3"/>
                        <a:pt x="95" y="3"/>
                      </a:cubicBezTo>
                      <a:cubicBezTo>
                        <a:pt x="64" y="-2"/>
                        <a:pt x="33" y="0"/>
                        <a:pt x="2" y="1"/>
                      </a:cubicBezTo>
                      <a:cubicBezTo>
                        <a:pt x="-1" y="1"/>
                        <a:pt x="-1" y="5"/>
                        <a:pt x="2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7" name="Google Shape;1897;p48"/>
                <p:cNvSpPr/>
                <p:nvPr/>
              </p:nvSpPr>
              <p:spPr>
                <a:xfrm>
                  <a:off x="8400600" y="3964680"/>
                  <a:ext cx="61560" cy="32760"/>
                </a:xfrm>
                <a:custGeom>
                  <a:rect b="b" l="l" r="r" t="t"/>
                  <a:pathLst>
                    <a:path extrusionOk="0" h="91" w="171">
                      <a:moveTo>
                        <a:pt x="2" y="91"/>
                      </a:moveTo>
                      <a:cubicBezTo>
                        <a:pt x="62" y="70"/>
                        <a:pt x="117" y="40"/>
                        <a:pt x="170" y="5"/>
                      </a:cubicBezTo>
                      <a:cubicBezTo>
                        <a:pt x="172" y="3"/>
                        <a:pt x="170" y="-1"/>
                        <a:pt x="167" y="0"/>
                      </a:cubicBezTo>
                      <a:cubicBezTo>
                        <a:pt x="113" y="32"/>
                        <a:pt x="60" y="64"/>
                        <a:pt x="1" y="87"/>
                      </a:cubicBezTo>
                      <a:cubicBezTo>
                        <a:pt x="-1" y="88"/>
                        <a:pt x="0" y="92"/>
                        <a:pt x="2" y="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8" name="Google Shape;1898;p48"/>
                <p:cNvSpPr/>
                <p:nvPr/>
              </p:nvSpPr>
              <p:spPr>
                <a:xfrm>
                  <a:off x="8426160" y="3945960"/>
                  <a:ext cx="52200" cy="27720"/>
                </a:xfrm>
                <a:custGeom>
                  <a:rect b="b" l="l" r="r" t="t"/>
                  <a:pathLst>
                    <a:path extrusionOk="0" h="77" w="145">
                      <a:moveTo>
                        <a:pt x="1" y="73"/>
                      </a:moveTo>
                      <a:cubicBezTo>
                        <a:pt x="-2" y="74"/>
                        <a:pt x="1" y="78"/>
                        <a:pt x="3" y="77"/>
                      </a:cubicBezTo>
                      <a:cubicBezTo>
                        <a:pt x="53" y="56"/>
                        <a:pt x="100" y="31"/>
                        <a:pt x="145" y="0"/>
                      </a:cubicBezTo>
                      <a:lnTo>
                        <a:pt x="1" y="7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9" name="Google Shape;1899;p48"/>
                <p:cNvSpPr/>
                <p:nvPr/>
              </p:nvSpPr>
              <p:spPr>
                <a:xfrm>
                  <a:off x="8051040" y="4208760"/>
                  <a:ext cx="48600" cy="138960"/>
                </a:xfrm>
                <a:custGeom>
                  <a:rect b="b" l="l" r="r" t="t"/>
                  <a:pathLst>
                    <a:path extrusionOk="0" h="386" w="135">
                      <a:moveTo>
                        <a:pt x="0" y="3"/>
                      </a:moveTo>
                      <a:cubicBezTo>
                        <a:pt x="45" y="131"/>
                        <a:pt x="109" y="245"/>
                        <a:pt x="124" y="381"/>
                      </a:cubicBezTo>
                      <a:cubicBezTo>
                        <a:pt x="124" y="388"/>
                        <a:pt x="135" y="388"/>
                        <a:pt x="135" y="381"/>
                      </a:cubicBezTo>
                      <a:cubicBezTo>
                        <a:pt x="136" y="245"/>
                        <a:pt x="56" y="124"/>
                        <a:pt x="6" y="2"/>
                      </a:cubicBezTo>
                      <a:cubicBezTo>
                        <a:pt x="4" y="-1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0" name="Google Shape;1900;p48"/>
                <p:cNvSpPr/>
                <p:nvPr/>
              </p:nvSpPr>
              <p:spPr>
                <a:xfrm>
                  <a:off x="8096760" y="4257720"/>
                  <a:ext cx="17640" cy="61200"/>
                </a:xfrm>
                <a:custGeom>
                  <a:rect b="b" l="l" r="r" t="t"/>
                  <a:pathLst>
                    <a:path extrusionOk="0" h="170" w="49">
                      <a:moveTo>
                        <a:pt x="0" y="3"/>
                      </a:moveTo>
                      <a:cubicBezTo>
                        <a:pt x="9" y="60"/>
                        <a:pt x="36" y="111"/>
                        <a:pt x="43" y="168"/>
                      </a:cubicBezTo>
                      <a:cubicBezTo>
                        <a:pt x="44" y="171"/>
                        <a:pt x="49" y="170"/>
                        <a:pt x="49" y="167"/>
                      </a:cubicBezTo>
                      <a:cubicBezTo>
                        <a:pt x="45" y="109"/>
                        <a:pt x="16" y="58"/>
                        <a:pt x="5" y="2"/>
                      </a:cubicBezTo>
                      <a:cubicBezTo>
                        <a:pt x="4" y="-2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1" name="Google Shape;1901;p48"/>
                <p:cNvSpPr/>
                <p:nvPr/>
              </p:nvSpPr>
              <p:spPr>
                <a:xfrm>
                  <a:off x="8122680" y="4266360"/>
                  <a:ext cx="9000" cy="47520"/>
                </a:xfrm>
                <a:custGeom>
                  <a:rect b="b" l="l" r="r" t="t"/>
                  <a:pathLst>
                    <a:path extrusionOk="0" h="132" w="25">
                      <a:moveTo>
                        <a:pt x="0" y="4"/>
                      </a:moveTo>
                      <a:cubicBezTo>
                        <a:pt x="14" y="44"/>
                        <a:pt x="15" y="87"/>
                        <a:pt x="20" y="129"/>
                      </a:cubicBezTo>
                      <a:cubicBezTo>
                        <a:pt x="20" y="132"/>
                        <a:pt x="25" y="133"/>
                        <a:pt x="25" y="129"/>
                      </a:cubicBezTo>
                      <a:cubicBezTo>
                        <a:pt x="22" y="86"/>
                        <a:pt x="21" y="43"/>
                        <a:pt x="6" y="2"/>
                      </a:cubicBezTo>
                      <a:cubicBezTo>
                        <a:pt x="5" y="-2"/>
                        <a:pt x="-1" y="0"/>
                        <a:pt x="0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00" lIns="90000" spcFirstLastPara="1" rIns="90000" wrap="square" tIns="25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2" name="Google Shape;1902;p48"/>
                <p:cNvSpPr/>
                <p:nvPr/>
              </p:nvSpPr>
              <p:spPr>
                <a:xfrm>
                  <a:off x="7825680" y="4570200"/>
                  <a:ext cx="75960" cy="79200"/>
                </a:xfrm>
                <a:custGeom>
                  <a:rect b="b" l="l" r="r" t="t"/>
                  <a:pathLst>
                    <a:path extrusionOk="0" h="220" w="211">
                      <a:moveTo>
                        <a:pt x="204" y="1"/>
                      </a:moveTo>
                      <a:cubicBezTo>
                        <a:pt x="128" y="63"/>
                        <a:pt x="48" y="129"/>
                        <a:pt x="0" y="216"/>
                      </a:cubicBezTo>
                      <a:cubicBezTo>
                        <a:pt x="-2" y="219"/>
                        <a:pt x="3" y="222"/>
                        <a:pt x="5" y="219"/>
                      </a:cubicBezTo>
                      <a:cubicBezTo>
                        <a:pt x="60" y="136"/>
                        <a:pt x="136" y="73"/>
                        <a:pt x="209" y="6"/>
                      </a:cubicBezTo>
                      <a:cubicBezTo>
                        <a:pt x="213" y="3"/>
                        <a:pt x="207" y="-2"/>
                        <a:pt x="2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3" name="Google Shape;1903;p48"/>
                <p:cNvSpPr/>
                <p:nvPr/>
              </p:nvSpPr>
              <p:spPr>
                <a:xfrm>
                  <a:off x="7880040" y="4570920"/>
                  <a:ext cx="29520" cy="34560"/>
                </a:xfrm>
                <a:custGeom>
                  <a:rect b="b" l="l" r="r" t="t"/>
                  <a:pathLst>
                    <a:path extrusionOk="0" h="96" w="82">
                      <a:moveTo>
                        <a:pt x="78" y="0"/>
                      </a:moveTo>
                      <a:cubicBezTo>
                        <a:pt x="47" y="27"/>
                        <a:pt x="23" y="60"/>
                        <a:pt x="0" y="93"/>
                      </a:cubicBezTo>
                      <a:cubicBezTo>
                        <a:pt x="-1" y="95"/>
                        <a:pt x="2" y="97"/>
                        <a:pt x="4" y="95"/>
                      </a:cubicBezTo>
                      <a:cubicBezTo>
                        <a:pt x="27" y="63"/>
                        <a:pt x="51" y="30"/>
                        <a:pt x="81" y="3"/>
                      </a:cubicBezTo>
                      <a:cubicBezTo>
                        <a:pt x="84" y="1"/>
                        <a:pt x="80" y="-2"/>
                        <a:pt x="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4" name="Google Shape;1904;p48"/>
                <p:cNvSpPr/>
                <p:nvPr/>
              </p:nvSpPr>
              <p:spPr>
                <a:xfrm>
                  <a:off x="7864560" y="4563720"/>
                  <a:ext cx="18720" cy="25920"/>
                </a:xfrm>
                <a:custGeom>
                  <a:rect b="b" l="l" r="r" t="t"/>
                  <a:pathLst>
                    <a:path extrusionOk="0" h="72" w="52">
                      <a:moveTo>
                        <a:pt x="48" y="1"/>
                      </a:moveTo>
                      <a:cubicBezTo>
                        <a:pt x="33" y="25"/>
                        <a:pt x="14" y="45"/>
                        <a:pt x="0" y="69"/>
                      </a:cubicBezTo>
                      <a:cubicBezTo>
                        <a:pt x="-1" y="71"/>
                        <a:pt x="2" y="73"/>
                        <a:pt x="3" y="71"/>
                      </a:cubicBezTo>
                      <a:cubicBezTo>
                        <a:pt x="18" y="47"/>
                        <a:pt x="37" y="27"/>
                        <a:pt x="52" y="3"/>
                      </a:cubicBezTo>
                      <a:cubicBezTo>
                        <a:pt x="53" y="1"/>
                        <a:pt x="49" y="-1"/>
                        <a:pt x="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05" name="Google Shape;1905;p48"/>
              <p:cNvGrpSpPr/>
              <p:nvPr/>
            </p:nvGrpSpPr>
            <p:grpSpPr>
              <a:xfrm>
                <a:off x="7771680" y="3799440"/>
                <a:ext cx="1345320" cy="1231200"/>
                <a:chOff x="7771680" y="3799440"/>
                <a:chExt cx="1345320" cy="1231200"/>
              </a:xfrm>
            </p:grpSpPr>
            <p:grpSp>
              <p:nvGrpSpPr>
                <p:cNvPr id="1906" name="Google Shape;1906;p48"/>
                <p:cNvGrpSpPr/>
                <p:nvPr/>
              </p:nvGrpSpPr>
              <p:grpSpPr>
                <a:xfrm>
                  <a:off x="7771680" y="3799440"/>
                  <a:ext cx="1345320" cy="1231200"/>
                  <a:chOff x="7771680" y="3799440"/>
                  <a:chExt cx="1345320" cy="1231200"/>
                </a:xfrm>
              </p:grpSpPr>
              <p:sp>
                <p:nvSpPr>
                  <p:cNvPr id="1907" name="Google Shape;1907;p48"/>
                  <p:cNvSpPr/>
                  <p:nvPr/>
                </p:nvSpPr>
                <p:spPr>
                  <a:xfrm>
                    <a:off x="7771680" y="3799440"/>
                    <a:ext cx="1155600" cy="1181160"/>
                  </a:xfrm>
                  <a:custGeom>
                    <a:rect b="b" l="l" r="r" t="t"/>
                    <a:pathLst>
                      <a:path extrusionOk="0" h="3281" w="3210">
                        <a:moveTo>
                          <a:pt x="1009" y="3278"/>
                        </a:moveTo>
                        <a:cubicBezTo>
                          <a:pt x="978" y="3296"/>
                          <a:pt x="747" y="3234"/>
                          <a:pt x="761" y="3147"/>
                        </a:cubicBezTo>
                        <a:cubicBezTo>
                          <a:pt x="774" y="3073"/>
                          <a:pt x="639" y="2943"/>
                          <a:pt x="645" y="2943"/>
                        </a:cubicBezTo>
                        <a:cubicBezTo>
                          <a:pt x="753" y="2937"/>
                          <a:pt x="882" y="3025"/>
                          <a:pt x="990" y="3031"/>
                        </a:cubicBezTo>
                        <a:cubicBezTo>
                          <a:pt x="1001" y="3031"/>
                          <a:pt x="1011" y="3032"/>
                          <a:pt x="1022" y="3032"/>
                        </a:cubicBezTo>
                        <a:cubicBezTo>
                          <a:pt x="1052" y="3052"/>
                          <a:pt x="1084" y="3074"/>
                          <a:pt x="1118" y="3077"/>
                        </a:cubicBezTo>
                        <a:cubicBezTo>
                          <a:pt x="1162" y="3081"/>
                          <a:pt x="1179" y="3097"/>
                          <a:pt x="1206" y="3129"/>
                        </a:cubicBezTo>
                        <a:cubicBezTo>
                          <a:pt x="1222" y="3148"/>
                          <a:pt x="1237" y="3160"/>
                          <a:pt x="1258" y="3173"/>
                        </a:cubicBezTo>
                        <a:cubicBezTo>
                          <a:pt x="1261" y="3175"/>
                          <a:pt x="1264" y="3170"/>
                          <a:pt x="1261" y="3168"/>
                        </a:cubicBezTo>
                        <a:cubicBezTo>
                          <a:pt x="1212" y="3134"/>
                          <a:pt x="1211" y="3065"/>
                          <a:pt x="1152" y="3042"/>
                        </a:cubicBezTo>
                        <a:cubicBezTo>
                          <a:pt x="1148" y="3041"/>
                          <a:pt x="1145" y="3039"/>
                          <a:pt x="1142" y="3038"/>
                        </a:cubicBezTo>
                        <a:cubicBezTo>
                          <a:pt x="1164" y="3041"/>
                          <a:pt x="1185" y="3045"/>
                          <a:pt x="1206" y="3051"/>
                        </a:cubicBezTo>
                        <a:cubicBezTo>
                          <a:pt x="1276" y="3071"/>
                          <a:pt x="1315" y="3142"/>
                          <a:pt x="1332" y="3208"/>
                        </a:cubicBezTo>
                        <a:cubicBezTo>
                          <a:pt x="1334" y="3216"/>
                          <a:pt x="1346" y="3212"/>
                          <a:pt x="1344" y="3204"/>
                        </a:cubicBezTo>
                        <a:cubicBezTo>
                          <a:pt x="1325" y="3110"/>
                          <a:pt x="1296" y="3030"/>
                          <a:pt x="1201" y="2991"/>
                        </a:cubicBezTo>
                        <a:cubicBezTo>
                          <a:pt x="1189" y="2987"/>
                          <a:pt x="1177" y="2984"/>
                          <a:pt x="1164" y="2981"/>
                        </a:cubicBezTo>
                        <a:cubicBezTo>
                          <a:pt x="1208" y="2969"/>
                          <a:pt x="1251" y="2965"/>
                          <a:pt x="1304" y="2975"/>
                        </a:cubicBezTo>
                        <a:cubicBezTo>
                          <a:pt x="1311" y="2977"/>
                          <a:pt x="1314" y="2966"/>
                          <a:pt x="1307" y="2965"/>
                        </a:cubicBezTo>
                        <a:cubicBezTo>
                          <a:pt x="1260" y="2951"/>
                          <a:pt x="1208" y="2931"/>
                          <a:pt x="1159" y="2944"/>
                        </a:cubicBezTo>
                        <a:cubicBezTo>
                          <a:pt x="1130" y="2952"/>
                          <a:pt x="1104" y="2964"/>
                          <a:pt x="1077" y="2973"/>
                        </a:cubicBezTo>
                        <a:cubicBezTo>
                          <a:pt x="1047" y="2973"/>
                          <a:pt x="1017" y="2974"/>
                          <a:pt x="990" y="2973"/>
                        </a:cubicBezTo>
                        <a:cubicBezTo>
                          <a:pt x="918" y="2970"/>
                          <a:pt x="873" y="2928"/>
                          <a:pt x="808" y="2906"/>
                        </a:cubicBezTo>
                        <a:cubicBezTo>
                          <a:pt x="806" y="2905"/>
                          <a:pt x="803" y="2904"/>
                          <a:pt x="800" y="2904"/>
                        </a:cubicBezTo>
                        <a:cubicBezTo>
                          <a:pt x="820" y="2885"/>
                          <a:pt x="831" y="2860"/>
                          <a:pt x="825" y="2829"/>
                        </a:cubicBezTo>
                        <a:cubicBezTo>
                          <a:pt x="816" y="2777"/>
                          <a:pt x="820" y="2732"/>
                          <a:pt x="872" y="2710"/>
                        </a:cubicBezTo>
                        <a:cubicBezTo>
                          <a:pt x="895" y="2700"/>
                          <a:pt x="923" y="2688"/>
                          <a:pt x="935" y="2665"/>
                        </a:cubicBezTo>
                        <a:cubicBezTo>
                          <a:pt x="957" y="2622"/>
                          <a:pt x="964" y="2578"/>
                          <a:pt x="926" y="2544"/>
                        </a:cubicBezTo>
                        <a:cubicBezTo>
                          <a:pt x="924" y="2542"/>
                          <a:pt x="920" y="2544"/>
                          <a:pt x="922" y="2547"/>
                        </a:cubicBezTo>
                        <a:cubicBezTo>
                          <a:pt x="987" y="2635"/>
                          <a:pt x="873" y="2663"/>
                          <a:pt x="819" y="2689"/>
                        </a:cubicBezTo>
                        <a:cubicBezTo>
                          <a:pt x="801" y="2699"/>
                          <a:pt x="788" y="2709"/>
                          <a:pt x="779" y="2722"/>
                        </a:cubicBezTo>
                        <a:cubicBezTo>
                          <a:pt x="771" y="2714"/>
                          <a:pt x="762" y="2706"/>
                          <a:pt x="751" y="2699"/>
                        </a:cubicBezTo>
                        <a:cubicBezTo>
                          <a:pt x="731" y="2687"/>
                          <a:pt x="705" y="2682"/>
                          <a:pt x="683" y="2674"/>
                        </a:cubicBezTo>
                        <a:cubicBezTo>
                          <a:pt x="630" y="2658"/>
                          <a:pt x="633" y="2618"/>
                          <a:pt x="617" y="2575"/>
                        </a:cubicBezTo>
                        <a:cubicBezTo>
                          <a:pt x="616" y="2572"/>
                          <a:pt x="611" y="2572"/>
                          <a:pt x="611" y="2576"/>
                        </a:cubicBezTo>
                        <a:cubicBezTo>
                          <a:pt x="612" y="2624"/>
                          <a:pt x="609" y="2657"/>
                          <a:pt x="651" y="2687"/>
                        </a:cubicBezTo>
                        <a:cubicBezTo>
                          <a:pt x="673" y="2703"/>
                          <a:pt x="701" y="2709"/>
                          <a:pt x="724" y="2725"/>
                        </a:cubicBezTo>
                        <a:cubicBezTo>
                          <a:pt x="741" y="2736"/>
                          <a:pt x="752" y="2753"/>
                          <a:pt x="760" y="2771"/>
                        </a:cubicBezTo>
                        <a:cubicBezTo>
                          <a:pt x="758" y="2810"/>
                          <a:pt x="791" y="2848"/>
                          <a:pt x="744" y="2877"/>
                        </a:cubicBezTo>
                        <a:cubicBezTo>
                          <a:pt x="718" y="2892"/>
                          <a:pt x="689" y="2894"/>
                          <a:pt x="661" y="2895"/>
                        </a:cubicBezTo>
                        <a:cubicBezTo>
                          <a:pt x="641" y="2893"/>
                          <a:pt x="622" y="2889"/>
                          <a:pt x="603" y="2879"/>
                        </a:cubicBezTo>
                        <a:cubicBezTo>
                          <a:pt x="556" y="2853"/>
                          <a:pt x="533" y="2789"/>
                          <a:pt x="491" y="2754"/>
                        </a:cubicBezTo>
                        <a:cubicBezTo>
                          <a:pt x="478" y="2743"/>
                          <a:pt x="462" y="2735"/>
                          <a:pt x="446" y="2729"/>
                        </a:cubicBezTo>
                        <a:cubicBezTo>
                          <a:pt x="406" y="2713"/>
                          <a:pt x="393" y="2686"/>
                          <a:pt x="370" y="2653"/>
                        </a:cubicBezTo>
                        <a:cubicBezTo>
                          <a:pt x="359" y="2637"/>
                          <a:pt x="346" y="2627"/>
                          <a:pt x="332" y="2621"/>
                        </a:cubicBezTo>
                        <a:cubicBezTo>
                          <a:pt x="327" y="2618"/>
                          <a:pt x="323" y="2615"/>
                          <a:pt x="318" y="2612"/>
                        </a:cubicBezTo>
                        <a:cubicBezTo>
                          <a:pt x="348" y="2603"/>
                          <a:pt x="375" y="2584"/>
                          <a:pt x="401" y="2550"/>
                        </a:cubicBezTo>
                        <a:cubicBezTo>
                          <a:pt x="414" y="2532"/>
                          <a:pt x="418" y="2503"/>
                          <a:pt x="423" y="2482"/>
                        </a:cubicBezTo>
                        <a:cubicBezTo>
                          <a:pt x="434" y="2428"/>
                          <a:pt x="460" y="2400"/>
                          <a:pt x="506" y="2371"/>
                        </a:cubicBezTo>
                        <a:cubicBezTo>
                          <a:pt x="558" y="2338"/>
                          <a:pt x="596" y="2292"/>
                          <a:pt x="638" y="2246"/>
                        </a:cubicBezTo>
                        <a:cubicBezTo>
                          <a:pt x="669" y="2212"/>
                          <a:pt x="702" y="2187"/>
                          <a:pt x="739" y="2173"/>
                        </a:cubicBezTo>
                        <a:cubicBezTo>
                          <a:pt x="741" y="2173"/>
                          <a:pt x="743" y="2173"/>
                          <a:pt x="745" y="2172"/>
                        </a:cubicBezTo>
                        <a:cubicBezTo>
                          <a:pt x="777" y="2159"/>
                          <a:pt x="794" y="2163"/>
                          <a:pt x="827" y="2172"/>
                        </a:cubicBezTo>
                        <a:cubicBezTo>
                          <a:pt x="864" y="2182"/>
                          <a:pt x="897" y="2173"/>
                          <a:pt x="925" y="2205"/>
                        </a:cubicBezTo>
                        <a:cubicBezTo>
                          <a:pt x="960" y="2243"/>
                          <a:pt x="974" y="2294"/>
                          <a:pt x="1012" y="2331"/>
                        </a:cubicBezTo>
                        <a:cubicBezTo>
                          <a:pt x="1016" y="2335"/>
                          <a:pt x="1024" y="2329"/>
                          <a:pt x="1020" y="2325"/>
                        </a:cubicBezTo>
                        <a:cubicBezTo>
                          <a:pt x="984" y="2277"/>
                          <a:pt x="981" y="2216"/>
                          <a:pt x="946" y="2171"/>
                        </a:cubicBezTo>
                        <a:cubicBezTo>
                          <a:pt x="986" y="2178"/>
                          <a:pt x="1027" y="2184"/>
                          <a:pt x="1068" y="2183"/>
                        </a:cubicBezTo>
                        <a:cubicBezTo>
                          <a:pt x="1076" y="2183"/>
                          <a:pt x="1083" y="2182"/>
                          <a:pt x="1090" y="2181"/>
                        </a:cubicBezTo>
                        <a:cubicBezTo>
                          <a:pt x="1098" y="2182"/>
                          <a:pt x="1105" y="2183"/>
                          <a:pt x="1111" y="2185"/>
                        </a:cubicBezTo>
                        <a:cubicBezTo>
                          <a:pt x="1131" y="2190"/>
                          <a:pt x="1162" y="2195"/>
                          <a:pt x="1178" y="2211"/>
                        </a:cubicBezTo>
                        <a:cubicBezTo>
                          <a:pt x="1181" y="2214"/>
                          <a:pt x="1187" y="2209"/>
                          <a:pt x="1184" y="2206"/>
                        </a:cubicBezTo>
                        <a:cubicBezTo>
                          <a:pt x="1172" y="2189"/>
                          <a:pt x="1150" y="2178"/>
                          <a:pt x="1130" y="2170"/>
                        </a:cubicBezTo>
                        <a:cubicBezTo>
                          <a:pt x="1202" y="2139"/>
                          <a:pt x="1217" y="2057"/>
                          <a:pt x="1237" y="1977"/>
                        </a:cubicBezTo>
                        <a:cubicBezTo>
                          <a:pt x="1238" y="1974"/>
                          <a:pt x="1232" y="1972"/>
                          <a:pt x="1231" y="1976"/>
                        </a:cubicBezTo>
                        <a:cubicBezTo>
                          <a:pt x="1204" y="2053"/>
                          <a:pt x="1191" y="2130"/>
                          <a:pt x="1091" y="2141"/>
                        </a:cubicBezTo>
                        <a:cubicBezTo>
                          <a:pt x="1027" y="2148"/>
                          <a:pt x="952" y="2120"/>
                          <a:pt x="888" y="2108"/>
                        </a:cubicBezTo>
                        <a:cubicBezTo>
                          <a:pt x="878" y="2106"/>
                          <a:pt x="869" y="2105"/>
                          <a:pt x="859" y="2104"/>
                        </a:cubicBezTo>
                        <a:cubicBezTo>
                          <a:pt x="868" y="2099"/>
                          <a:pt x="878" y="2093"/>
                          <a:pt x="886" y="2086"/>
                        </a:cubicBezTo>
                        <a:cubicBezTo>
                          <a:pt x="909" y="2068"/>
                          <a:pt x="917" y="2030"/>
                          <a:pt x="921" y="2004"/>
                        </a:cubicBezTo>
                        <a:cubicBezTo>
                          <a:pt x="929" y="1938"/>
                          <a:pt x="923" y="1878"/>
                          <a:pt x="976" y="1827"/>
                        </a:cubicBezTo>
                        <a:cubicBezTo>
                          <a:pt x="980" y="1823"/>
                          <a:pt x="974" y="1817"/>
                          <a:pt x="969" y="1821"/>
                        </a:cubicBezTo>
                        <a:cubicBezTo>
                          <a:pt x="911" y="1869"/>
                          <a:pt x="908" y="1930"/>
                          <a:pt x="888" y="1999"/>
                        </a:cubicBezTo>
                        <a:cubicBezTo>
                          <a:pt x="870" y="2062"/>
                          <a:pt x="823" y="2063"/>
                          <a:pt x="775" y="2088"/>
                        </a:cubicBezTo>
                        <a:cubicBezTo>
                          <a:pt x="758" y="2097"/>
                          <a:pt x="740" y="2107"/>
                          <a:pt x="723" y="2118"/>
                        </a:cubicBezTo>
                        <a:cubicBezTo>
                          <a:pt x="684" y="2132"/>
                          <a:pt x="647" y="2156"/>
                          <a:pt x="612" y="2190"/>
                        </a:cubicBezTo>
                        <a:cubicBezTo>
                          <a:pt x="603" y="2198"/>
                          <a:pt x="595" y="2207"/>
                          <a:pt x="586" y="2216"/>
                        </a:cubicBezTo>
                        <a:cubicBezTo>
                          <a:pt x="587" y="2214"/>
                          <a:pt x="588" y="2211"/>
                          <a:pt x="589" y="2209"/>
                        </a:cubicBezTo>
                        <a:cubicBezTo>
                          <a:pt x="607" y="2150"/>
                          <a:pt x="657" y="2115"/>
                          <a:pt x="679" y="2060"/>
                        </a:cubicBezTo>
                        <a:cubicBezTo>
                          <a:pt x="711" y="1980"/>
                          <a:pt x="699" y="1898"/>
                          <a:pt x="745" y="1820"/>
                        </a:cubicBezTo>
                        <a:cubicBezTo>
                          <a:pt x="745" y="1818"/>
                          <a:pt x="744" y="1817"/>
                          <a:pt x="743" y="1818"/>
                        </a:cubicBezTo>
                        <a:cubicBezTo>
                          <a:pt x="711" y="1857"/>
                          <a:pt x="688" y="1898"/>
                          <a:pt x="672" y="1946"/>
                        </a:cubicBezTo>
                        <a:cubicBezTo>
                          <a:pt x="661" y="1979"/>
                          <a:pt x="662" y="2014"/>
                          <a:pt x="647" y="2047"/>
                        </a:cubicBezTo>
                        <a:cubicBezTo>
                          <a:pt x="638" y="2067"/>
                          <a:pt x="620" y="2085"/>
                          <a:pt x="603" y="2102"/>
                        </a:cubicBezTo>
                        <a:cubicBezTo>
                          <a:pt x="601" y="2064"/>
                          <a:pt x="568" y="2033"/>
                          <a:pt x="564" y="1994"/>
                        </a:cubicBezTo>
                        <a:cubicBezTo>
                          <a:pt x="564" y="1991"/>
                          <a:pt x="558" y="1989"/>
                          <a:pt x="557" y="1993"/>
                        </a:cubicBezTo>
                        <a:cubicBezTo>
                          <a:pt x="552" y="2027"/>
                          <a:pt x="567" y="2056"/>
                          <a:pt x="576" y="2088"/>
                        </a:cubicBezTo>
                        <a:cubicBezTo>
                          <a:pt x="582" y="2109"/>
                          <a:pt x="576" y="2127"/>
                          <a:pt x="570" y="2146"/>
                        </a:cubicBezTo>
                        <a:cubicBezTo>
                          <a:pt x="553" y="2175"/>
                          <a:pt x="544" y="2211"/>
                          <a:pt x="533" y="2242"/>
                        </a:cubicBezTo>
                        <a:cubicBezTo>
                          <a:pt x="525" y="2267"/>
                          <a:pt x="515" y="2287"/>
                          <a:pt x="503" y="2303"/>
                        </a:cubicBezTo>
                        <a:cubicBezTo>
                          <a:pt x="500" y="2305"/>
                          <a:pt x="497" y="2308"/>
                          <a:pt x="493" y="2310"/>
                        </a:cubicBezTo>
                        <a:cubicBezTo>
                          <a:pt x="472" y="2326"/>
                          <a:pt x="451" y="2339"/>
                          <a:pt x="433" y="2354"/>
                        </a:cubicBezTo>
                        <a:cubicBezTo>
                          <a:pt x="433" y="2354"/>
                          <a:pt x="432" y="2354"/>
                          <a:pt x="432" y="2355"/>
                        </a:cubicBezTo>
                        <a:cubicBezTo>
                          <a:pt x="453" y="2293"/>
                          <a:pt x="430" y="2228"/>
                          <a:pt x="394" y="2176"/>
                        </a:cubicBezTo>
                        <a:cubicBezTo>
                          <a:pt x="393" y="2175"/>
                          <a:pt x="391" y="2176"/>
                          <a:pt x="391" y="2178"/>
                        </a:cubicBezTo>
                        <a:cubicBezTo>
                          <a:pt x="409" y="2223"/>
                          <a:pt x="421" y="2261"/>
                          <a:pt x="414" y="2312"/>
                        </a:cubicBezTo>
                        <a:cubicBezTo>
                          <a:pt x="410" y="2341"/>
                          <a:pt x="387" y="2362"/>
                          <a:pt x="378" y="2389"/>
                        </a:cubicBezTo>
                        <a:cubicBezTo>
                          <a:pt x="369" y="2413"/>
                          <a:pt x="368" y="2438"/>
                          <a:pt x="366" y="2463"/>
                        </a:cubicBezTo>
                        <a:cubicBezTo>
                          <a:pt x="354" y="2513"/>
                          <a:pt x="345" y="2561"/>
                          <a:pt x="271" y="2565"/>
                        </a:cubicBezTo>
                        <a:cubicBezTo>
                          <a:pt x="235" y="2567"/>
                          <a:pt x="201" y="2559"/>
                          <a:pt x="166" y="2557"/>
                        </a:cubicBezTo>
                        <a:cubicBezTo>
                          <a:pt x="153" y="2554"/>
                          <a:pt x="140" y="2551"/>
                          <a:pt x="128" y="2547"/>
                        </a:cubicBezTo>
                        <a:cubicBezTo>
                          <a:pt x="98" y="2538"/>
                          <a:pt x="72" y="2523"/>
                          <a:pt x="49" y="2504"/>
                        </a:cubicBezTo>
                        <a:cubicBezTo>
                          <a:pt x="-3" y="2389"/>
                          <a:pt x="152" y="2248"/>
                          <a:pt x="232" y="2187"/>
                        </a:cubicBezTo>
                        <a:cubicBezTo>
                          <a:pt x="235" y="2184"/>
                          <a:pt x="232" y="2178"/>
                          <a:pt x="228" y="2181"/>
                        </a:cubicBezTo>
                        <a:cubicBezTo>
                          <a:pt x="154" y="2237"/>
                          <a:pt x="76" y="2310"/>
                          <a:pt x="32" y="2394"/>
                        </a:cubicBezTo>
                        <a:cubicBezTo>
                          <a:pt x="22" y="2414"/>
                          <a:pt x="14" y="2442"/>
                          <a:pt x="13" y="2469"/>
                        </a:cubicBezTo>
                        <a:cubicBezTo>
                          <a:pt x="10" y="2466"/>
                          <a:pt x="8" y="2462"/>
                          <a:pt x="5" y="2459"/>
                        </a:cubicBezTo>
                        <a:cubicBezTo>
                          <a:pt x="3" y="2451"/>
                          <a:pt x="2" y="2444"/>
                          <a:pt x="1" y="2437"/>
                        </a:cubicBezTo>
                        <a:cubicBezTo>
                          <a:pt x="-6" y="2402"/>
                          <a:pt x="11" y="2374"/>
                          <a:pt x="19" y="2340"/>
                        </a:cubicBezTo>
                        <a:cubicBezTo>
                          <a:pt x="21" y="2330"/>
                          <a:pt x="19" y="2320"/>
                          <a:pt x="17" y="2310"/>
                        </a:cubicBezTo>
                        <a:cubicBezTo>
                          <a:pt x="12" y="2279"/>
                          <a:pt x="29" y="2264"/>
                          <a:pt x="49" y="2245"/>
                        </a:cubicBezTo>
                        <a:cubicBezTo>
                          <a:pt x="72" y="2223"/>
                          <a:pt x="92" y="2198"/>
                          <a:pt x="110" y="2172"/>
                        </a:cubicBezTo>
                        <a:cubicBezTo>
                          <a:pt x="132" y="2139"/>
                          <a:pt x="151" y="2107"/>
                          <a:pt x="177" y="2078"/>
                        </a:cubicBezTo>
                        <a:cubicBezTo>
                          <a:pt x="201" y="2052"/>
                          <a:pt x="229" y="2028"/>
                          <a:pt x="256" y="2005"/>
                        </a:cubicBezTo>
                        <a:cubicBezTo>
                          <a:pt x="302" y="1965"/>
                          <a:pt x="356" y="1935"/>
                          <a:pt x="407" y="1900"/>
                        </a:cubicBezTo>
                        <a:cubicBezTo>
                          <a:pt x="413" y="1896"/>
                          <a:pt x="420" y="1893"/>
                          <a:pt x="427" y="1889"/>
                        </a:cubicBezTo>
                        <a:cubicBezTo>
                          <a:pt x="570" y="1807"/>
                          <a:pt x="675" y="1661"/>
                          <a:pt x="683" y="1505"/>
                        </a:cubicBezTo>
                        <a:cubicBezTo>
                          <a:pt x="685" y="1505"/>
                          <a:pt x="686" y="1504"/>
                          <a:pt x="686" y="1503"/>
                        </a:cubicBezTo>
                        <a:cubicBezTo>
                          <a:pt x="688" y="1447"/>
                          <a:pt x="679" y="1399"/>
                          <a:pt x="664" y="1349"/>
                        </a:cubicBezTo>
                        <a:cubicBezTo>
                          <a:pt x="704" y="1397"/>
                          <a:pt x="747" y="1443"/>
                          <a:pt x="759" y="1503"/>
                        </a:cubicBezTo>
                        <a:cubicBezTo>
                          <a:pt x="760" y="1508"/>
                          <a:pt x="769" y="1507"/>
                          <a:pt x="769" y="1501"/>
                        </a:cubicBezTo>
                        <a:cubicBezTo>
                          <a:pt x="765" y="1437"/>
                          <a:pt x="738" y="1387"/>
                          <a:pt x="707" y="1333"/>
                        </a:cubicBezTo>
                        <a:cubicBezTo>
                          <a:pt x="665" y="1259"/>
                          <a:pt x="634" y="1196"/>
                          <a:pt x="632" y="1110"/>
                        </a:cubicBezTo>
                        <a:cubicBezTo>
                          <a:pt x="649" y="1158"/>
                          <a:pt x="675" y="1205"/>
                          <a:pt x="697" y="1249"/>
                        </a:cubicBezTo>
                        <a:cubicBezTo>
                          <a:pt x="734" y="1329"/>
                          <a:pt x="796" y="1381"/>
                          <a:pt x="808" y="1473"/>
                        </a:cubicBezTo>
                        <a:cubicBezTo>
                          <a:pt x="819" y="1552"/>
                          <a:pt x="771" y="1613"/>
                          <a:pt x="761" y="1686"/>
                        </a:cubicBezTo>
                        <a:cubicBezTo>
                          <a:pt x="761" y="1690"/>
                          <a:pt x="766" y="1692"/>
                          <a:pt x="767" y="1688"/>
                        </a:cubicBezTo>
                        <a:cubicBezTo>
                          <a:pt x="780" y="1632"/>
                          <a:pt x="810" y="1581"/>
                          <a:pt x="820" y="1523"/>
                        </a:cubicBezTo>
                        <a:cubicBezTo>
                          <a:pt x="829" y="1472"/>
                          <a:pt x="817" y="1423"/>
                          <a:pt x="797" y="1377"/>
                        </a:cubicBezTo>
                        <a:cubicBezTo>
                          <a:pt x="766" y="1306"/>
                          <a:pt x="719" y="1246"/>
                          <a:pt x="692" y="1172"/>
                        </a:cubicBezTo>
                        <a:cubicBezTo>
                          <a:pt x="664" y="1095"/>
                          <a:pt x="649" y="1033"/>
                          <a:pt x="662" y="955"/>
                        </a:cubicBezTo>
                        <a:cubicBezTo>
                          <a:pt x="670" y="936"/>
                          <a:pt x="679" y="917"/>
                          <a:pt x="690" y="900"/>
                        </a:cubicBezTo>
                        <a:cubicBezTo>
                          <a:pt x="733" y="921"/>
                          <a:pt x="780" y="935"/>
                          <a:pt x="824" y="957"/>
                        </a:cubicBezTo>
                        <a:cubicBezTo>
                          <a:pt x="876" y="982"/>
                          <a:pt x="927" y="1012"/>
                          <a:pt x="969" y="1054"/>
                        </a:cubicBezTo>
                        <a:cubicBezTo>
                          <a:pt x="971" y="1057"/>
                          <a:pt x="975" y="1053"/>
                          <a:pt x="973" y="1050"/>
                        </a:cubicBezTo>
                        <a:cubicBezTo>
                          <a:pt x="933" y="1011"/>
                          <a:pt x="887" y="981"/>
                          <a:pt x="838" y="955"/>
                        </a:cubicBezTo>
                        <a:cubicBezTo>
                          <a:pt x="793" y="930"/>
                          <a:pt x="741" y="915"/>
                          <a:pt x="696" y="891"/>
                        </a:cubicBezTo>
                        <a:cubicBezTo>
                          <a:pt x="697" y="888"/>
                          <a:pt x="699" y="886"/>
                          <a:pt x="701" y="884"/>
                        </a:cubicBezTo>
                        <a:cubicBezTo>
                          <a:pt x="722" y="888"/>
                          <a:pt x="745" y="887"/>
                          <a:pt x="766" y="890"/>
                        </a:cubicBezTo>
                        <a:cubicBezTo>
                          <a:pt x="795" y="895"/>
                          <a:pt x="823" y="904"/>
                          <a:pt x="849" y="917"/>
                        </a:cubicBezTo>
                        <a:cubicBezTo>
                          <a:pt x="850" y="917"/>
                          <a:pt x="851" y="916"/>
                          <a:pt x="850" y="916"/>
                        </a:cubicBezTo>
                        <a:cubicBezTo>
                          <a:pt x="812" y="894"/>
                          <a:pt x="757" y="871"/>
                          <a:pt x="711" y="870"/>
                        </a:cubicBezTo>
                        <a:cubicBezTo>
                          <a:pt x="712" y="868"/>
                          <a:pt x="714" y="865"/>
                          <a:pt x="716" y="863"/>
                        </a:cubicBezTo>
                        <a:cubicBezTo>
                          <a:pt x="789" y="887"/>
                          <a:pt x="870" y="899"/>
                          <a:pt x="946" y="909"/>
                        </a:cubicBezTo>
                        <a:cubicBezTo>
                          <a:pt x="949" y="909"/>
                          <a:pt x="949" y="905"/>
                          <a:pt x="947" y="904"/>
                        </a:cubicBezTo>
                        <a:cubicBezTo>
                          <a:pt x="907" y="895"/>
                          <a:pt x="868" y="882"/>
                          <a:pt x="827" y="877"/>
                        </a:cubicBezTo>
                        <a:cubicBezTo>
                          <a:pt x="794" y="872"/>
                          <a:pt x="760" y="855"/>
                          <a:pt x="726" y="851"/>
                        </a:cubicBezTo>
                        <a:cubicBezTo>
                          <a:pt x="732" y="844"/>
                          <a:pt x="739" y="836"/>
                          <a:pt x="746" y="830"/>
                        </a:cubicBezTo>
                        <a:cubicBezTo>
                          <a:pt x="789" y="838"/>
                          <a:pt x="831" y="849"/>
                          <a:pt x="874" y="856"/>
                        </a:cubicBezTo>
                        <a:cubicBezTo>
                          <a:pt x="931" y="864"/>
                          <a:pt x="987" y="869"/>
                          <a:pt x="1044" y="872"/>
                        </a:cubicBezTo>
                        <a:cubicBezTo>
                          <a:pt x="1162" y="877"/>
                          <a:pt x="1282" y="867"/>
                          <a:pt x="1397" y="840"/>
                        </a:cubicBezTo>
                        <a:cubicBezTo>
                          <a:pt x="1401" y="838"/>
                          <a:pt x="1399" y="832"/>
                          <a:pt x="1395" y="833"/>
                        </a:cubicBezTo>
                        <a:cubicBezTo>
                          <a:pt x="1278" y="849"/>
                          <a:pt x="1162" y="860"/>
                          <a:pt x="1044" y="856"/>
                        </a:cubicBezTo>
                        <a:cubicBezTo>
                          <a:pt x="984" y="854"/>
                          <a:pt x="925" y="848"/>
                          <a:pt x="865" y="839"/>
                        </a:cubicBezTo>
                        <a:cubicBezTo>
                          <a:pt x="831" y="835"/>
                          <a:pt x="792" y="823"/>
                          <a:pt x="755" y="821"/>
                        </a:cubicBezTo>
                        <a:cubicBezTo>
                          <a:pt x="761" y="816"/>
                          <a:pt x="767" y="811"/>
                          <a:pt x="774" y="806"/>
                        </a:cubicBezTo>
                        <a:lnTo>
                          <a:pt x="775" y="807"/>
                        </a:lnTo>
                        <a:cubicBezTo>
                          <a:pt x="783" y="812"/>
                          <a:pt x="794" y="812"/>
                          <a:pt x="804" y="812"/>
                        </a:cubicBezTo>
                        <a:cubicBezTo>
                          <a:pt x="818" y="812"/>
                          <a:pt x="832" y="812"/>
                          <a:pt x="846" y="814"/>
                        </a:cubicBezTo>
                        <a:cubicBezTo>
                          <a:pt x="848" y="814"/>
                          <a:pt x="848" y="810"/>
                          <a:pt x="846" y="810"/>
                        </a:cubicBezTo>
                        <a:cubicBezTo>
                          <a:pt x="834" y="808"/>
                          <a:pt x="822" y="806"/>
                          <a:pt x="810" y="805"/>
                        </a:cubicBezTo>
                        <a:cubicBezTo>
                          <a:pt x="801" y="804"/>
                          <a:pt x="791" y="800"/>
                          <a:pt x="782" y="800"/>
                        </a:cubicBezTo>
                        <a:cubicBezTo>
                          <a:pt x="794" y="791"/>
                          <a:pt x="807" y="783"/>
                          <a:pt x="820" y="776"/>
                        </a:cubicBezTo>
                        <a:cubicBezTo>
                          <a:pt x="849" y="774"/>
                          <a:pt x="876" y="778"/>
                          <a:pt x="907" y="783"/>
                        </a:cubicBezTo>
                        <a:cubicBezTo>
                          <a:pt x="938" y="789"/>
                          <a:pt x="969" y="790"/>
                          <a:pt x="1001" y="793"/>
                        </a:cubicBezTo>
                        <a:cubicBezTo>
                          <a:pt x="1069" y="799"/>
                          <a:pt x="1138" y="808"/>
                          <a:pt x="1206" y="797"/>
                        </a:cubicBezTo>
                        <a:cubicBezTo>
                          <a:pt x="1211" y="797"/>
                          <a:pt x="1209" y="790"/>
                          <a:pt x="1205" y="790"/>
                        </a:cubicBezTo>
                        <a:cubicBezTo>
                          <a:pt x="1132" y="790"/>
                          <a:pt x="1060" y="786"/>
                          <a:pt x="987" y="780"/>
                        </a:cubicBezTo>
                        <a:cubicBezTo>
                          <a:pt x="952" y="777"/>
                          <a:pt x="918" y="774"/>
                          <a:pt x="883" y="769"/>
                        </a:cubicBezTo>
                        <a:cubicBezTo>
                          <a:pt x="868" y="767"/>
                          <a:pt x="854" y="766"/>
                          <a:pt x="840" y="766"/>
                        </a:cubicBezTo>
                        <a:cubicBezTo>
                          <a:pt x="867" y="755"/>
                          <a:pt x="895" y="747"/>
                          <a:pt x="925" y="744"/>
                        </a:cubicBezTo>
                        <a:cubicBezTo>
                          <a:pt x="995" y="763"/>
                          <a:pt x="1067" y="765"/>
                          <a:pt x="1138" y="770"/>
                        </a:cubicBezTo>
                        <a:cubicBezTo>
                          <a:pt x="1140" y="770"/>
                          <a:pt x="1140" y="768"/>
                          <a:pt x="1138" y="768"/>
                        </a:cubicBezTo>
                        <a:cubicBezTo>
                          <a:pt x="1078" y="761"/>
                          <a:pt x="1018" y="756"/>
                          <a:pt x="959" y="741"/>
                        </a:cubicBezTo>
                        <a:cubicBezTo>
                          <a:pt x="1030" y="740"/>
                          <a:pt x="1103" y="756"/>
                          <a:pt x="1173" y="759"/>
                        </a:cubicBezTo>
                        <a:cubicBezTo>
                          <a:pt x="1258" y="764"/>
                          <a:pt x="1343" y="751"/>
                          <a:pt x="1427" y="737"/>
                        </a:cubicBezTo>
                        <a:cubicBezTo>
                          <a:pt x="1519" y="722"/>
                          <a:pt x="1613" y="692"/>
                          <a:pt x="1707" y="687"/>
                        </a:cubicBezTo>
                        <a:cubicBezTo>
                          <a:pt x="1757" y="684"/>
                          <a:pt x="1808" y="688"/>
                          <a:pt x="1843" y="646"/>
                        </a:cubicBezTo>
                        <a:cubicBezTo>
                          <a:pt x="1847" y="642"/>
                          <a:pt x="1842" y="633"/>
                          <a:pt x="1836" y="637"/>
                        </a:cubicBezTo>
                        <a:cubicBezTo>
                          <a:pt x="1803" y="662"/>
                          <a:pt x="1763" y="663"/>
                          <a:pt x="1724" y="663"/>
                        </a:cubicBezTo>
                        <a:cubicBezTo>
                          <a:pt x="1711" y="663"/>
                          <a:pt x="1697" y="664"/>
                          <a:pt x="1684" y="665"/>
                        </a:cubicBezTo>
                        <a:cubicBezTo>
                          <a:pt x="1739" y="650"/>
                          <a:pt x="1793" y="633"/>
                          <a:pt x="1844" y="613"/>
                        </a:cubicBezTo>
                        <a:cubicBezTo>
                          <a:pt x="1946" y="573"/>
                          <a:pt x="2037" y="509"/>
                          <a:pt x="2129" y="451"/>
                        </a:cubicBezTo>
                        <a:cubicBezTo>
                          <a:pt x="2178" y="420"/>
                          <a:pt x="2228" y="391"/>
                          <a:pt x="2280" y="365"/>
                        </a:cubicBezTo>
                        <a:cubicBezTo>
                          <a:pt x="2348" y="331"/>
                          <a:pt x="2429" y="323"/>
                          <a:pt x="2502" y="306"/>
                        </a:cubicBezTo>
                        <a:cubicBezTo>
                          <a:pt x="2612" y="280"/>
                          <a:pt x="2728" y="243"/>
                          <a:pt x="2832" y="198"/>
                        </a:cubicBezTo>
                        <a:cubicBezTo>
                          <a:pt x="2879" y="177"/>
                          <a:pt x="2920" y="153"/>
                          <a:pt x="2956" y="117"/>
                        </a:cubicBezTo>
                        <a:cubicBezTo>
                          <a:pt x="2998" y="76"/>
                          <a:pt x="3027" y="27"/>
                          <a:pt x="3079" y="2"/>
                        </a:cubicBezTo>
                        <a:cubicBezTo>
                          <a:pt x="3086" y="1"/>
                          <a:pt x="3093" y="0"/>
                          <a:pt x="3100" y="0"/>
                        </a:cubicBezTo>
                        <a:cubicBezTo>
                          <a:pt x="3089" y="9"/>
                          <a:pt x="3079" y="18"/>
                          <a:pt x="3069" y="28"/>
                        </a:cubicBezTo>
                        <a:cubicBezTo>
                          <a:pt x="3039" y="57"/>
                          <a:pt x="3008" y="84"/>
                          <a:pt x="2975" y="110"/>
                        </a:cubicBezTo>
                        <a:cubicBezTo>
                          <a:pt x="2973" y="111"/>
                          <a:pt x="2975" y="114"/>
                          <a:pt x="2977" y="113"/>
                        </a:cubicBezTo>
                        <a:cubicBezTo>
                          <a:pt x="3025" y="79"/>
                          <a:pt x="3068" y="37"/>
                          <a:pt x="3116" y="3"/>
                        </a:cubicBezTo>
                        <a:cubicBezTo>
                          <a:pt x="3117" y="4"/>
                          <a:pt x="3118" y="4"/>
                          <a:pt x="3120" y="5"/>
                        </a:cubicBezTo>
                        <a:cubicBezTo>
                          <a:pt x="3083" y="29"/>
                          <a:pt x="3052" y="75"/>
                          <a:pt x="3021" y="98"/>
                        </a:cubicBezTo>
                        <a:cubicBezTo>
                          <a:pt x="3020" y="99"/>
                          <a:pt x="3021" y="101"/>
                          <a:pt x="3022" y="100"/>
                        </a:cubicBezTo>
                        <a:cubicBezTo>
                          <a:pt x="3044" y="85"/>
                          <a:pt x="3063" y="67"/>
                          <a:pt x="3082" y="50"/>
                        </a:cubicBezTo>
                        <a:cubicBezTo>
                          <a:pt x="3099" y="34"/>
                          <a:pt x="3116" y="23"/>
                          <a:pt x="3134" y="12"/>
                        </a:cubicBezTo>
                        <a:cubicBezTo>
                          <a:pt x="3137" y="14"/>
                          <a:pt x="3140" y="16"/>
                          <a:pt x="3143" y="19"/>
                        </a:cubicBezTo>
                        <a:cubicBezTo>
                          <a:pt x="3076" y="76"/>
                          <a:pt x="3008" y="134"/>
                          <a:pt x="2927" y="173"/>
                        </a:cubicBezTo>
                        <a:cubicBezTo>
                          <a:pt x="2925" y="174"/>
                          <a:pt x="2927" y="177"/>
                          <a:pt x="2929" y="176"/>
                        </a:cubicBezTo>
                        <a:cubicBezTo>
                          <a:pt x="3011" y="140"/>
                          <a:pt x="3084" y="85"/>
                          <a:pt x="3151" y="26"/>
                        </a:cubicBezTo>
                        <a:cubicBezTo>
                          <a:pt x="3152" y="27"/>
                          <a:pt x="3153" y="28"/>
                          <a:pt x="3154" y="29"/>
                        </a:cubicBezTo>
                        <a:cubicBezTo>
                          <a:pt x="3159" y="33"/>
                          <a:pt x="3164" y="37"/>
                          <a:pt x="3170" y="41"/>
                        </a:cubicBezTo>
                        <a:cubicBezTo>
                          <a:pt x="3120" y="82"/>
                          <a:pt x="3071" y="125"/>
                          <a:pt x="3017" y="161"/>
                        </a:cubicBezTo>
                        <a:cubicBezTo>
                          <a:pt x="2952" y="204"/>
                          <a:pt x="2879" y="234"/>
                          <a:pt x="2806" y="259"/>
                        </a:cubicBezTo>
                        <a:cubicBezTo>
                          <a:pt x="2674" y="303"/>
                          <a:pt x="2534" y="316"/>
                          <a:pt x="2407" y="377"/>
                        </a:cubicBezTo>
                        <a:cubicBezTo>
                          <a:pt x="2406" y="378"/>
                          <a:pt x="2407" y="380"/>
                          <a:pt x="2409" y="380"/>
                        </a:cubicBezTo>
                        <a:cubicBezTo>
                          <a:pt x="2548" y="316"/>
                          <a:pt x="2702" y="306"/>
                          <a:pt x="2845" y="257"/>
                        </a:cubicBezTo>
                        <a:cubicBezTo>
                          <a:pt x="2977" y="212"/>
                          <a:pt x="3080" y="134"/>
                          <a:pt x="3187" y="49"/>
                        </a:cubicBezTo>
                        <a:cubicBezTo>
                          <a:pt x="3190" y="51"/>
                          <a:pt x="3192" y="52"/>
                          <a:pt x="3195" y="53"/>
                        </a:cubicBezTo>
                        <a:cubicBezTo>
                          <a:pt x="3203" y="57"/>
                          <a:pt x="3208" y="61"/>
                          <a:pt x="3210" y="65"/>
                        </a:cubicBezTo>
                        <a:cubicBezTo>
                          <a:pt x="3195" y="84"/>
                          <a:pt x="3177" y="88"/>
                          <a:pt x="3156" y="96"/>
                        </a:cubicBezTo>
                        <a:cubicBezTo>
                          <a:pt x="3128" y="105"/>
                          <a:pt x="3105" y="122"/>
                          <a:pt x="3083" y="140"/>
                        </a:cubicBezTo>
                        <a:cubicBezTo>
                          <a:pt x="3052" y="164"/>
                          <a:pt x="3024" y="190"/>
                          <a:pt x="2990" y="209"/>
                        </a:cubicBezTo>
                        <a:cubicBezTo>
                          <a:pt x="2964" y="224"/>
                          <a:pt x="2936" y="234"/>
                          <a:pt x="2913" y="254"/>
                        </a:cubicBezTo>
                        <a:cubicBezTo>
                          <a:pt x="2911" y="256"/>
                          <a:pt x="2913" y="259"/>
                          <a:pt x="2916" y="258"/>
                        </a:cubicBezTo>
                        <a:cubicBezTo>
                          <a:pt x="2944" y="239"/>
                          <a:pt x="2975" y="228"/>
                          <a:pt x="3005" y="213"/>
                        </a:cubicBezTo>
                        <a:cubicBezTo>
                          <a:pt x="3033" y="198"/>
                          <a:pt x="3059" y="178"/>
                          <a:pt x="3085" y="159"/>
                        </a:cubicBezTo>
                        <a:cubicBezTo>
                          <a:pt x="3115" y="134"/>
                          <a:pt x="3145" y="121"/>
                          <a:pt x="3179" y="108"/>
                        </a:cubicBezTo>
                        <a:cubicBezTo>
                          <a:pt x="3153" y="127"/>
                          <a:pt x="3121" y="138"/>
                          <a:pt x="3096" y="159"/>
                        </a:cubicBezTo>
                        <a:cubicBezTo>
                          <a:pt x="3058" y="190"/>
                          <a:pt x="3026" y="226"/>
                          <a:pt x="2994" y="262"/>
                        </a:cubicBezTo>
                        <a:cubicBezTo>
                          <a:pt x="2903" y="281"/>
                          <a:pt x="2813" y="302"/>
                          <a:pt x="2725" y="334"/>
                        </a:cubicBezTo>
                        <a:cubicBezTo>
                          <a:pt x="2721" y="336"/>
                          <a:pt x="2723" y="342"/>
                          <a:pt x="2727" y="341"/>
                        </a:cubicBezTo>
                        <a:cubicBezTo>
                          <a:pt x="2819" y="315"/>
                          <a:pt x="2913" y="311"/>
                          <a:pt x="3007" y="303"/>
                        </a:cubicBezTo>
                        <a:cubicBezTo>
                          <a:pt x="2990" y="306"/>
                          <a:pt x="2972" y="310"/>
                          <a:pt x="2955" y="314"/>
                        </a:cubicBezTo>
                        <a:cubicBezTo>
                          <a:pt x="2895" y="327"/>
                          <a:pt x="2834" y="338"/>
                          <a:pt x="2774" y="352"/>
                        </a:cubicBezTo>
                        <a:cubicBezTo>
                          <a:pt x="2773" y="352"/>
                          <a:pt x="2774" y="355"/>
                          <a:pt x="2775" y="354"/>
                        </a:cubicBezTo>
                        <a:cubicBezTo>
                          <a:pt x="2884" y="335"/>
                          <a:pt x="2992" y="309"/>
                          <a:pt x="3102" y="292"/>
                        </a:cubicBezTo>
                        <a:lnTo>
                          <a:pt x="3102" y="292"/>
                        </a:lnTo>
                        <a:cubicBezTo>
                          <a:pt x="3110" y="291"/>
                          <a:pt x="3119" y="290"/>
                          <a:pt x="3127" y="288"/>
                        </a:cubicBezTo>
                        <a:cubicBezTo>
                          <a:pt x="3069" y="302"/>
                          <a:pt x="3011" y="316"/>
                          <a:pt x="2953" y="331"/>
                        </a:cubicBezTo>
                        <a:cubicBezTo>
                          <a:pt x="2853" y="356"/>
                          <a:pt x="2750" y="367"/>
                          <a:pt x="2650" y="390"/>
                        </a:cubicBezTo>
                        <a:cubicBezTo>
                          <a:pt x="2649" y="391"/>
                          <a:pt x="2649" y="393"/>
                          <a:pt x="2651" y="392"/>
                        </a:cubicBezTo>
                        <a:cubicBezTo>
                          <a:pt x="2756" y="372"/>
                          <a:pt x="2864" y="364"/>
                          <a:pt x="2969" y="340"/>
                        </a:cubicBezTo>
                        <a:cubicBezTo>
                          <a:pt x="3020" y="329"/>
                          <a:pt x="3071" y="313"/>
                          <a:pt x="3123" y="306"/>
                        </a:cubicBezTo>
                        <a:cubicBezTo>
                          <a:pt x="3150" y="302"/>
                          <a:pt x="3182" y="301"/>
                          <a:pt x="3209" y="292"/>
                        </a:cubicBezTo>
                        <a:cubicBezTo>
                          <a:pt x="3206" y="298"/>
                          <a:pt x="3202" y="303"/>
                          <a:pt x="3198" y="309"/>
                        </a:cubicBezTo>
                        <a:cubicBezTo>
                          <a:pt x="3149" y="319"/>
                          <a:pt x="3099" y="327"/>
                          <a:pt x="3048" y="335"/>
                        </a:cubicBezTo>
                        <a:cubicBezTo>
                          <a:pt x="3046" y="335"/>
                          <a:pt x="3047" y="338"/>
                          <a:pt x="3049" y="338"/>
                        </a:cubicBezTo>
                        <a:cubicBezTo>
                          <a:pt x="3095" y="333"/>
                          <a:pt x="3149" y="335"/>
                          <a:pt x="3193" y="317"/>
                        </a:cubicBezTo>
                        <a:cubicBezTo>
                          <a:pt x="3190" y="324"/>
                          <a:pt x="3186" y="330"/>
                          <a:pt x="3182" y="337"/>
                        </a:cubicBezTo>
                        <a:cubicBezTo>
                          <a:pt x="3164" y="339"/>
                          <a:pt x="3144" y="348"/>
                          <a:pt x="3127" y="351"/>
                        </a:cubicBezTo>
                        <a:cubicBezTo>
                          <a:pt x="3098" y="357"/>
                          <a:pt x="3069" y="361"/>
                          <a:pt x="3040" y="368"/>
                        </a:cubicBezTo>
                        <a:cubicBezTo>
                          <a:pt x="2970" y="386"/>
                          <a:pt x="2904" y="408"/>
                          <a:pt x="2832" y="417"/>
                        </a:cubicBezTo>
                        <a:cubicBezTo>
                          <a:pt x="2701" y="435"/>
                          <a:pt x="2569" y="451"/>
                          <a:pt x="2444" y="492"/>
                        </a:cubicBezTo>
                        <a:cubicBezTo>
                          <a:pt x="2441" y="492"/>
                          <a:pt x="2442" y="497"/>
                          <a:pt x="2445" y="496"/>
                        </a:cubicBezTo>
                        <a:cubicBezTo>
                          <a:pt x="2574" y="455"/>
                          <a:pt x="2711" y="441"/>
                          <a:pt x="2845" y="424"/>
                        </a:cubicBezTo>
                        <a:cubicBezTo>
                          <a:pt x="2909" y="416"/>
                          <a:pt x="2968" y="399"/>
                          <a:pt x="3029" y="380"/>
                        </a:cubicBezTo>
                        <a:cubicBezTo>
                          <a:pt x="3078" y="366"/>
                          <a:pt x="3129" y="365"/>
                          <a:pt x="3177" y="348"/>
                        </a:cubicBezTo>
                        <a:cubicBezTo>
                          <a:pt x="3173" y="354"/>
                          <a:pt x="3170" y="360"/>
                          <a:pt x="3167" y="367"/>
                        </a:cubicBezTo>
                        <a:cubicBezTo>
                          <a:pt x="3141" y="374"/>
                          <a:pt x="3116" y="382"/>
                          <a:pt x="3089" y="386"/>
                        </a:cubicBezTo>
                        <a:cubicBezTo>
                          <a:pt x="3087" y="386"/>
                          <a:pt x="3087" y="388"/>
                          <a:pt x="3089" y="388"/>
                        </a:cubicBezTo>
                        <a:cubicBezTo>
                          <a:pt x="3114" y="387"/>
                          <a:pt x="3140" y="382"/>
                          <a:pt x="3164" y="374"/>
                        </a:cubicBezTo>
                        <a:cubicBezTo>
                          <a:pt x="3161" y="381"/>
                          <a:pt x="3158" y="387"/>
                          <a:pt x="3156" y="393"/>
                        </a:cubicBezTo>
                        <a:cubicBezTo>
                          <a:pt x="3112" y="386"/>
                          <a:pt x="3058" y="400"/>
                          <a:pt x="3020" y="421"/>
                        </a:cubicBezTo>
                        <a:cubicBezTo>
                          <a:pt x="3018" y="422"/>
                          <a:pt x="3020" y="425"/>
                          <a:pt x="3022" y="424"/>
                        </a:cubicBezTo>
                        <a:cubicBezTo>
                          <a:pt x="3065" y="406"/>
                          <a:pt x="3108" y="408"/>
                          <a:pt x="3152" y="401"/>
                        </a:cubicBezTo>
                        <a:cubicBezTo>
                          <a:pt x="3127" y="461"/>
                          <a:pt x="3112" y="519"/>
                          <a:pt x="3109" y="548"/>
                        </a:cubicBezTo>
                        <a:cubicBezTo>
                          <a:pt x="3104" y="597"/>
                          <a:pt x="3107" y="649"/>
                          <a:pt x="3117" y="698"/>
                        </a:cubicBezTo>
                        <a:cubicBezTo>
                          <a:pt x="3099" y="708"/>
                          <a:pt x="3080" y="716"/>
                          <a:pt x="3061" y="724"/>
                        </a:cubicBezTo>
                        <a:cubicBezTo>
                          <a:pt x="3059" y="725"/>
                          <a:pt x="3061" y="728"/>
                          <a:pt x="3063" y="728"/>
                        </a:cubicBezTo>
                        <a:cubicBezTo>
                          <a:pt x="3082" y="722"/>
                          <a:pt x="3102" y="718"/>
                          <a:pt x="3119" y="706"/>
                        </a:cubicBezTo>
                        <a:cubicBezTo>
                          <a:pt x="3120" y="711"/>
                          <a:pt x="3121" y="715"/>
                          <a:pt x="3122" y="720"/>
                        </a:cubicBezTo>
                        <a:cubicBezTo>
                          <a:pt x="3115" y="725"/>
                          <a:pt x="3108" y="729"/>
                          <a:pt x="3100" y="732"/>
                        </a:cubicBezTo>
                        <a:cubicBezTo>
                          <a:pt x="3098" y="733"/>
                          <a:pt x="3098" y="737"/>
                          <a:pt x="3101" y="737"/>
                        </a:cubicBezTo>
                        <a:cubicBezTo>
                          <a:pt x="3109" y="734"/>
                          <a:pt x="3117" y="733"/>
                          <a:pt x="3124" y="730"/>
                        </a:cubicBezTo>
                        <a:cubicBezTo>
                          <a:pt x="3125" y="733"/>
                          <a:pt x="3126" y="736"/>
                          <a:pt x="3127" y="739"/>
                        </a:cubicBezTo>
                        <a:cubicBezTo>
                          <a:pt x="3117" y="740"/>
                          <a:pt x="3108" y="748"/>
                          <a:pt x="3099" y="752"/>
                        </a:cubicBezTo>
                        <a:cubicBezTo>
                          <a:pt x="3081" y="761"/>
                          <a:pt x="3063" y="770"/>
                          <a:pt x="3044" y="778"/>
                        </a:cubicBezTo>
                        <a:cubicBezTo>
                          <a:pt x="3041" y="779"/>
                          <a:pt x="3042" y="783"/>
                          <a:pt x="3045" y="782"/>
                        </a:cubicBezTo>
                        <a:cubicBezTo>
                          <a:pt x="3065" y="776"/>
                          <a:pt x="3085" y="771"/>
                          <a:pt x="3104" y="764"/>
                        </a:cubicBezTo>
                        <a:cubicBezTo>
                          <a:pt x="3113" y="762"/>
                          <a:pt x="3123" y="761"/>
                          <a:pt x="3130" y="756"/>
                        </a:cubicBezTo>
                        <a:cubicBezTo>
                          <a:pt x="3130" y="763"/>
                          <a:pt x="3131" y="769"/>
                          <a:pt x="3131" y="776"/>
                        </a:cubicBezTo>
                        <a:cubicBezTo>
                          <a:pt x="3128" y="778"/>
                          <a:pt x="3125" y="781"/>
                          <a:pt x="3122" y="782"/>
                        </a:cubicBezTo>
                        <a:cubicBezTo>
                          <a:pt x="3114" y="788"/>
                          <a:pt x="3106" y="793"/>
                          <a:pt x="3096" y="796"/>
                        </a:cubicBezTo>
                        <a:cubicBezTo>
                          <a:pt x="3095" y="797"/>
                          <a:pt x="3095" y="799"/>
                          <a:pt x="3097" y="799"/>
                        </a:cubicBezTo>
                        <a:cubicBezTo>
                          <a:pt x="3105" y="798"/>
                          <a:pt x="3113" y="795"/>
                          <a:pt x="3121" y="792"/>
                        </a:cubicBezTo>
                        <a:cubicBezTo>
                          <a:pt x="3124" y="791"/>
                          <a:pt x="3128" y="789"/>
                          <a:pt x="3132" y="787"/>
                        </a:cubicBezTo>
                        <a:cubicBezTo>
                          <a:pt x="3133" y="790"/>
                          <a:pt x="3133" y="793"/>
                          <a:pt x="3133" y="796"/>
                        </a:cubicBezTo>
                        <a:lnTo>
                          <a:pt x="3133" y="796"/>
                        </a:lnTo>
                        <a:cubicBezTo>
                          <a:pt x="3117" y="803"/>
                          <a:pt x="3105" y="813"/>
                          <a:pt x="3088" y="821"/>
                        </a:cubicBezTo>
                        <a:cubicBezTo>
                          <a:pt x="3058" y="836"/>
                          <a:pt x="3026" y="844"/>
                          <a:pt x="2997" y="861"/>
                        </a:cubicBezTo>
                        <a:cubicBezTo>
                          <a:pt x="2995" y="862"/>
                          <a:pt x="2997" y="865"/>
                          <a:pt x="2999" y="864"/>
                        </a:cubicBezTo>
                        <a:cubicBezTo>
                          <a:pt x="3044" y="844"/>
                          <a:pt x="3092" y="828"/>
                          <a:pt x="3140" y="816"/>
                        </a:cubicBezTo>
                        <a:cubicBezTo>
                          <a:pt x="3141" y="818"/>
                          <a:pt x="3142" y="819"/>
                          <a:pt x="3143" y="821"/>
                        </a:cubicBezTo>
                        <a:cubicBezTo>
                          <a:pt x="3102" y="837"/>
                          <a:pt x="3060" y="849"/>
                          <a:pt x="3019" y="867"/>
                        </a:cubicBezTo>
                        <a:cubicBezTo>
                          <a:pt x="2967" y="889"/>
                          <a:pt x="2916" y="917"/>
                          <a:pt x="2865" y="943"/>
                        </a:cubicBezTo>
                        <a:cubicBezTo>
                          <a:pt x="2864" y="944"/>
                          <a:pt x="2865" y="946"/>
                          <a:pt x="2866" y="946"/>
                        </a:cubicBezTo>
                        <a:cubicBezTo>
                          <a:pt x="2920" y="925"/>
                          <a:pt x="2975" y="909"/>
                          <a:pt x="3030" y="891"/>
                        </a:cubicBezTo>
                        <a:cubicBezTo>
                          <a:pt x="3055" y="883"/>
                          <a:pt x="3079" y="873"/>
                          <a:pt x="3104" y="865"/>
                        </a:cubicBezTo>
                        <a:cubicBezTo>
                          <a:pt x="3121" y="859"/>
                          <a:pt x="3140" y="855"/>
                          <a:pt x="3157" y="847"/>
                        </a:cubicBezTo>
                        <a:lnTo>
                          <a:pt x="3157" y="848"/>
                        </a:lnTo>
                        <a:cubicBezTo>
                          <a:pt x="3153" y="850"/>
                          <a:pt x="3150" y="852"/>
                          <a:pt x="3147" y="855"/>
                        </a:cubicBezTo>
                        <a:cubicBezTo>
                          <a:pt x="3132" y="864"/>
                          <a:pt x="3114" y="871"/>
                          <a:pt x="3098" y="877"/>
                        </a:cubicBezTo>
                        <a:cubicBezTo>
                          <a:pt x="3067" y="889"/>
                          <a:pt x="3037" y="899"/>
                          <a:pt x="3006" y="911"/>
                        </a:cubicBezTo>
                        <a:cubicBezTo>
                          <a:pt x="2923" y="945"/>
                          <a:pt x="2840" y="980"/>
                          <a:pt x="2754" y="1006"/>
                        </a:cubicBezTo>
                        <a:cubicBezTo>
                          <a:pt x="2752" y="1007"/>
                          <a:pt x="2753" y="1009"/>
                          <a:pt x="2755" y="1009"/>
                        </a:cubicBezTo>
                        <a:cubicBezTo>
                          <a:pt x="2818" y="991"/>
                          <a:pt x="2881" y="973"/>
                          <a:pt x="2944" y="953"/>
                        </a:cubicBezTo>
                        <a:cubicBezTo>
                          <a:pt x="2941" y="955"/>
                          <a:pt x="2938" y="957"/>
                          <a:pt x="2936" y="960"/>
                        </a:cubicBezTo>
                        <a:cubicBezTo>
                          <a:pt x="2871" y="980"/>
                          <a:pt x="2808" y="1004"/>
                          <a:pt x="2744" y="1025"/>
                        </a:cubicBezTo>
                        <a:cubicBezTo>
                          <a:pt x="2589" y="1078"/>
                          <a:pt x="2424" y="1094"/>
                          <a:pt x="2264" y="1130"/>
                        </a:cubicBezTo>
                        <a:cubicBezTo>
                          <a:pt x="2140" y="1159"/>
                          <a:pt x="2022" y="1205"/>
                          <a:pt x="1921" y="1281"/>
                        </a:cubicBezTo>
                        <a:cubicBezTo>
                          <a:pt x="1881" y="1308"/>
                          <a:pt x="1843" y="1338"/>
                          <a:pt x="1808" y="1372"/>
                        </a:cubicBezTo>
                        <a:cubicBezTo>
                          <a:pt x="1702" y="1476"/>
                          <a:pt x="1659" y="1620"/>
                          <a:pt x="1609" y="1756"/>
                        </a:cubicBezTo>
                        <a:cubicBezTo>
                          <a:pt x="1551" y="1917"/>
                          <a:pt x="1490" y="2071"/>
                          <a:pt x="1406" y="2220"/>
                        </a:cubicBezTo>
                        <a:cubicBezTo>
                          <a:pt x="1375" y="2276"/>
                          <a:pt x="1345" y="2334"/>
                          <a:pt x="1333" y="2394"/>
                        </a:cubicBezTo>
                        <a:cubicBezTo>
                          <a:pt x="1331" y="2392"/>
                          <a:pt x="1330" y="2390"/>
                          <a:pt x="1328" y="2388"/>
                        </a:cubicBezTo>
                        <a:cubicBezTo>
                          <a:pt x="1302" y="2350"/>
                          <a:pt x="1268" y="2319"/>
                          <a:pt x="1235" y="2287"/>
                        </a:cubicBezTo>
                        <a:cubicBezTo>
                          <a:pt x="1234" y="2286"/>
                          <a:pt x="1232" y="2288"/>
                          <a:pt x="1233" y="2289"/>
                        </a:cubicBezTo>
                        <a:cubicBezTo>
                          <a:pt x="1264" y="2321"/>
                          <a:pt x="1292" y="2356"/>
                          <a:pt x="1315" y="2394"/>
                        </a:cubicBezTo>
                        <a:cubicBezTo>
                          <a:pt x="1286" y="2361"/>
                          <a:pt x="1242" y="2341"/>
                          <a:pt x="1208" y="2314"/>
                        </a:cubicBezTo>
                        <a:cubicBezTo>
                          <a:pt x="1176" y="2288"/>
                          <a:pt x="1142" y="2269"/>
                          <a:pt x="1102" y="2261"/>
                        </a:cubicBezTo>
                        <a:cubicBezTo>
                          <a:pt x="1097" y="2260"/>
                          <a:pt x="1094" y="2266"/>
                          <a:pt x="1098" y="2269"/>
                        </a:cubicBezTo>
                        <a:cubicBezTo>
                          <a:pt x="1174" y="2318"/>
                          <a:pt x="1239" y="2369"/>
                          <a:pt x="1289" y="2446"/>
                        </a:cubicBezTo>
                        <a:cubicBezTo>
                          <a:pt x="1340" y="2525"/>
                          <a:pt x="1306" y="2593"/>
                          <a:pt x="1284" y="2672"/>
                        </a:cubicBezTo>
                        <a:cubicBezTo>
                          <a:pt x="1268" y="2729"/>
                          <a:pt x="1286" y="2783"/>
                          <a:pt x="1310" y="2835"/>
                        </a:cubicBezTo>
                        <a:cubicBezTo>
                          <a:pt x="1330" y="2878"/>
                          <a:pt x="1355" y="2915"/>
                          <a:pt x="1367" y="2961"/>
                        </a:cubicBezTo>
                        <a:cubicBezTo>
                          <a:pt x="1380" y="3011"/>
                          <a:pt x="1386" y="3064"/>
                          <a:pt x="1396" y="3114"/>
                        </a:cubicBezTo>
                        <a:cubicBezTo>
                          <a:pt x="1396" y="3115"/>
                          <a:pt x="1397" y="3116"/>
                          <a:pt x="1398" y="3116"/>
                        </a:cubicBezTo>
                        <a:cubicBezTo>
                          <a:pt x="1398" y="3126"/>
                          <a:pt x="1399" y="3136"/>
                          <a:pt x="1400" y="3146"/>
                        </a:cubicBezTo>
                        <a:cubicBezTo>
                          <a:pt x="1408" y="3194"/>
                          <a:pt x="1442" y="3227"/>
                          <a:pt x="1442" y="3279"/>
                        </a:cubicBezTo>
                        <a:lnTo>
                          <a:pt x="1009" y="327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08" name="Google Shape;1908;p48"/>
                  <p:cNvSpPr/>
                  <p:nvPr/>
                </p:nvSpPr>
                <p:spPr>
                  <a:xfrm>
                    <a:off x="8365680" y="4501440"/>
                    <a:ext cx="436320" cy="529200"/>
                  </a:xfrm>
                  <a:custGeom>
                    <a:rect b="b" l="l" r="r" t="t"/>
                    <a:pathLst>
                      <a:path extrusionOk="0" h="1470" w="1212">
                        <a:moveTo>
                          <a:pt x="1206" y="1017"/>
                        </a:moveTo>
                        <a:cubicBezTo>
                          <a:pt x="1204" y="1024"/>
                          <a:pt x="1202" y="1030"/>
                          <a:pt x="1200" y="1037"/>
                        </a:cubicBezTo>
                        <a:cubicBezTo>
                          <a:pt x="1197" y="1049"/>
                          <a:pt x="1191" y="1060"/>
                          <a:pt x="1186" y="1070"/>
                        </a:cubicBezTo>
                        <a:cubicBezTo>
                          <a:pt x="1185" y="1024"/>
                          <a:pt x="1191" y="978"/>
                          <a:pt x="1189" y="931"/>
                        </a:cubicBezTo>
                        <a:cubicBezTo>
                          <a:pt x="1186" y="868"/>
                          <a:pt x="1172" y="805"/>
                          <a:pt x="1154" y="744"/>
                        </a:cubicBezTo>
                        <a:cubicBezTo>
                          <a:pt x="1153" y="742"/>
                          <a:pt x="1150" y="743"/>
                          <a:pt x="1151" y="745"/>
                        </a:cubicBezTo>
                        <a:cubicBezTo>
                          <a:pt x="1165" y="802"/>
                          <a:pt x="1172" y="859"/>
                          <a:pt x="1172" y="918"/>
                        </a:cubicBezTo>
                        <a:cubicBezTo>
                          <a:pt x="1172" y="964"/>
                          <a:pt x="1163" y="1008"/>
                          <a:pt x="1161" y="1054"/>
                        </a:cubicBezTo>
                        <a:cubicBezTo>
                          <a:pt x="1160" y="1070"/>
                          <a:pt x="1162" y="1094"/>
                          <a:pt x="1163" y="1119"/>
                        </a:cubicBezTo>
                        <a:cubicBezTo>
                          <a:pt x="1155" y="1144"/>
                          <a:pt x="1151" y="1170"/>
                          <a:pt x="1142" y="1195"/>
                        </a:cubicBezTo>
                        <a:cubicBezTo>
                          <a:pt x="1140" y="1202"/>
                          <a:pt x="1137" y="1209"/>
                          <a:pt x="1133" y="1216"/>
                        </a:cubicBezTo>
                        <a:lnTo>
                          <a:pt x="1132" y="1216"/>
                        </a:lnTo>
                        <a:lnTo>
                          <a:pt x="1132" y="1217"/>
                        </a:lnTo>
                        <a:cubicBezTo>
                          <a:pt x="1161" y="1127"/>
                          <a:pt x="1148" y="1030"/>
                          <a:pt x="1140" y="937"/>
                        </a:cubicBezTo>
                        <a:cubicBezTo>
                          <a:pt x="1139" y="935"/>
                          <a:pt x="1136" y="935"/>
                          <a:pt x="1136" y="937"/>
                        </a:cubicBezTo>
                        <a:cubicBezTo>
                          <a:pt x="1137" y="1044"/>
                          <a:pt x="1145" y="1145"/>
                          <a:pt x="1100" y="1246"/>
                        </a:cubicBezTo>
                        <a:cubicBezTo>
                          <a:pt x="1080" y="1290"/>
                          <a:pt x="1060" y="1331"/>
                          <a:pt x="1047" y="1378"/>
                        </a:cubicBezTo>
                        <a:cubicBezTo>
                          <a:pt x="1042" y="1396"/>
                          <a:pt x="1037" y="1413"/>
                          <a:pt x="1030" y="1430"/>
                        </a:cubicBezTo>
                        <a:cubicBezTo>
                          <a:pt x="1018" y="1447"/>
                          <a:pt x="1003" y="1462"/>
                          <a:pt x="983" y="1468"/>
                        </a:cubicBezTo>
                        <a:cubicBezTo>
                          <a:pt x="951" y="1478"/>
                          <a:pt x="956" y="1440"/>
                          <a:pt x="963" y="1410"/>
                        </a:cubicBezTo>
                        <a:cubicBezTo>
                          <a:pt x="967" y="1403"/>
                          <a:pt x="970" y="1396"/>
                          <a:pt x="973" y="1389"/>
                        </a:cubicBezTo>
                        <a:cubicBezTo>
                          <a:pt x="1004" y="1314"/>
                          <a:pt x="1055" y="1222"/>
                          <a:pt x="1046" y="1138"/>
                        </a:cubicBezTo>
                        <a:cubicBezTo>
                          <a:pt x="1046" y="1134"/>
                          <a:pt x="1039" y="1132"/>
                          <a:pt x="1038" y="1137"/>
                        </a:cubicBezTo>
                        <a:cubicBezTo>
                          <a:pt x="1009" y="1253"/>
                          <a:pt x="963" y="1356"/>
                          <a:pt x="878" y="1443"/>
                        </a:cubicBezTo>
                        <a:cubicBezTo>
                          <a:pt x="847" y="1475"/>
                          <a:pt x="745" y="1477"/>
                          <a:pt x="680" y="1452"/>
                        </a:cubicBezTo>
                        <a:lnTo>
                          <a:pt x="681" y="1452"/>
                        </a:lnTo>
                        <a:cubicBezTo>
                          <a:pt x="701" y="1434"/>
                          <a:pt x="722" y="1414"/>
                          <a:pt x="738" y="1392"/>
                        </a:cubicBezTo>
                        <a:cubicBezTo>
                          <a:pt x="752" y="1371"/>
                          <a:pt x="759" y="1347"/>
                          <a:pt x="774" y="1327"/>
                        </a:cubicBezTo>
                        <a:cubicBezTo>
                          <a:pt x="775" y="1325"/>
                          <a:pt x="773" y="1323"/>
                          <a:pt x="772" y="1325"/>
                        </a:cubicBezTo>
                        <a:cubicBezTo>
                          <a:pt x="755" y="1343"/>
                          <a:pt x="746" y="1367"/>
                          <a:pt x="731" y="1386"/>
                        </a:cubicBezTo>
                        <a:cubicBezTo>
                          <a:pt x="714" y="1408"/>
                          <a:pt x="693" y="1427"/>
                          <a:pt x="677" y="1449"/>
                        </a:cubicBezTo>
                        <a:cubicBezTo>
                          <a:pt x="677" y="1450"/>
                          <a:pt x="677" y="1451"/>
                          <a:pt x="677" y="1451"/>
                        </a:cubicBezTo>
                        <a:cubicBezTo>
                          <a:pt x="671" y="1449"/>
                          <a:pt x="665" y="1446"/>
                          <a:pt x="659" y="1443"/>
                        </a:cubicBezTo>
                        <a:cubicBezTo>
                          <a:pt x="680" y="1417"/>
                          <a:pt x="699" y="1390"/>
                          <a:pt x="714" y="1360"/>
                        </a:cubicBezTo>
                        <a:cubicBezTo>
                          <a:pt x="715" y="1358"/>
                          <a:pt x="712" y="1356"/>
                          <a:pt x="711" y="1359"/>
                        </a:cubicBezTo>
                        <a:cubicBezTo>
                          <a:pt x="694" y="1387"/>
                          <a:pt x="673" y="1413"/>
                          <a:pt x="652" y="1438"/>
                        </a:cubicBezTo>
                        <a:cubicBezTo>
                          <a:pt x="637" y="1429"/>
                          <a:pt x="626" y="1417"/>
                          <a:pt x="624" y="1403"/>
                        </a:cubicBezTo>
                        <a:cubicBezTo>
                          <a:pt x="647" y="1381"/>
                          <a:pt x="661" y="1347"/>
                          <a:pt x="675" y="1318"/>
                        </a:cubicBezTo>
                        <a:cubicBezTo>
                          <a:pt x="700" y="1267"/>
                          <a:pt x="758" y="1245"/>
                          <a:pt x="754" y="1183"/>
                        </a:cubicBezTo>
                        <a:cubicBezTo>
                          <a:pt x="753" y="1178"/>
                          <a:pt x="747" y="1177"/>
                          <a:pt x="746" y="1181"/>
                        </a:cubicBezTo>
                        <a:cubicBezTo>
                          <a:pt x="731" y="1228"/>
                          <a:pt x="690" y="1244"/>
                          <a:pt x="658" y="1275"/>
                        </a:cubicBezTo>
                        <a:cubicBezTo>
                          <a:pt x="637" y="1295"/>
                          <a:pt x="623" y="1324"/>
                          <a:pt x="607" y="1348"/>
                        </a:cubicBezTo>
                        <a:cubicBezTo>
                          <a:pt x="566" y="1412"/>
                          <a:pt x="547" y="1329"/>
                          <a:pt x="510" y="1310"/>
                        </a:cubicBezTo>
                        <a:cubicBezTo>
                          <a:pt x="505" y="1308"/>
                          <a:pt x="500" y="1305"/>
                          <a:pt x="494" y="1303"/>
                        </a:cubicBezTo>
                        <a:cubicBezTo>
                          <a:pt x="502" y="1302"/>
                          <a:pt x="509" y="1300"/>
                          <a:pt x="517" y="1298"/>
                        </a:cubicBezTo>
                        <a:cubicBezTo>
                          <a:pt x="533" y="1291"/>
                          <a:pt x="547" y="1270"/>
                          <a:pt x="558" y="1257"/>
                        </a:cubicBezTo>
                        <a:cubicBezTo>
                          <a:pt x="573" y="1239"/>
                          <a:pt x="587" y="1220"/>
                          <a:pt x="595" y="1198"/>
                        </a:cubicBezTo>
                        <a:cubicBezTo>
                          <a:pt x="596" y="1196"/>
                          <a:pt x="592" y="1194"/>
                          <a:pt x="591" y="1196"/>
                        </a:cubicBezTo>
                        <a:cubicBezTo>
                          <a:pt x="571" y="1220"/>
                          <a:pt x="555" y="1247"/>
                          <a:pt x="529" y="1266"/>
                        </a:cubicBezTo>
                        <a:cubicBezTo>
                          <a:pt x="514" y="1277"/>
                          <a:pt x="488" y="1282"/>
                          <a:pt x="466" y="1278"/>
                        </a:cubicBezTo>
                        <a:cubicBezTo>
                          <a:pt x="512" y="1259"/>
                          <a:pt x="553" y="1198"/>
                          <a:pt x="556" y="1159"/>
                        </a:cubicBezTo>
                        <a:cubicBezTo>
                          <a:pt x="557" y="1154"/>
                          <a:pt x="549" y="1153"/>
                          <a:pt x="548" y="1158"/>
                        </a:cubicBezTo>
                        <a:cubicBezTo>
                          <a:pt x="540" y="1202"/>
                          <a:pt x="473" y="1263"/>
                          <a:pt x="427" y="1239"/>
                        </a:cubicBezTo>
                        <a:cubicBezTo>
                          <a:pt x="406" y="1229"/>
                          <a:pt x="404" y="1180"/>
                          <a:pt x="399" y="1160"/>
                        </a:cubicBezTo>
                        <a:cubicBezTo>
                          <a:pt x="398" y="1153"/>
                          <a:pt x="392" y="1146"/>
                          <a:pt x="388" y="1141"/>
                        </a:cubicBezTo>
                        <a:cubicBezTo>
                          <a:pt x="387" y="1139"/>
                          <a:pt x="386" y="1138"/>
                          <a:pt x="385" y="1136"/>
                        </a:cubicBezTo>
                        <a:cubicBezTo>
                          <a:pt x="387" y="1134"/>
                          <a:pt x="390" y="1131"/>
                          <a:pt x="393" y="1129"/>
                        </a:cubicBezTo>
                        <a:lnTo>
                          <a:pt x="393" y="1128"/>
                        </a:lnTo>
                        <a:cubicBezTo>
                          <a:pt x="437" y="1118"/>
                          <a:pt x="478" y="1093"/>
                          <a:pt x="511" y="1066"/>
                        </a:cubicBezTo>
                        <a:cubicBezTo>
                          <a:pt x="514" y="1063"/>
                          <a:pt x="510" y="1058"/>
                          <a:pt x="506" y="1060"/>
                        </a:cubicBezTo>
                        <a:cubicBezTo>
                          <a:pt x="472" y="1082"/>
                          <a:pt x="426" y="1093"/>
                          <a:pt x="385" y="1097"/>
                        </a:cubicBezTo>
                        <a:cubicBezTo>
                          <a:pt x="367" y="1099"/>
                          <a:pt x="347" y="1099"/>
                          <a:pt x="329" y="1091"/>
                        </a:cubicBezTo>
                        <a:cubicBezTo>
                          <a:pt x="324" y="1086"/>
                          <a:pt x="318" y="1081"/>
                          <a:pt x="315" y="1075"/>
                        </a:cubicBezTo>
                        <a:cubicBezTo>
                          <a:pt x="314" y="1072"/>
                          <a:pt x="314" y="1069"/>
                          <a:pt x="313" y="1066"/>
                        </a:cubicBezTo>
                        <a:lnTo>
                          <a:pt x="313" y="1066"/>
                        </a:lnTo>
                        <a:cubicBezTo>
                          <a:pt x="315" y="1058"/>
                          <a:pt x="318" y="1052"/>
                          <a:pt x="323" y="1046"/>
                        </a:cubicBezTo>
                        <a:cubicBezTo>
                          <a:pt x="334" y="1034"/>
                          <a:pt x="348" y="1024"/>
                          <a:pt x="363" y="1015"/>
                        </a:cubicBezTo>
                        <a:cubicBezTo>
                          <a:pt x="387" y="1000"/>
                          <a:pt x="414" y="994"/>
                          <a:pt x="438" y="981"/>
                        </a:cubicBezTo>
                        <a:cubicBezTo>
                          <a:pt x="464" y="967"/>
                          <a:pt x="484" y="947"/>
                          <a:pt x="508" y="929"/>
                        </a:cubicBezTo>
                        <a:cubicBezTo>
                          <a:pt x="527" y="915"/>
                          <a:pt x="545" y="902"/>
                          <a:pt x="560" y="882"/>
                        </a:cubicBezTo>
                        <a:cubicBezTo>
                          <a:pt x="561" y="880"/>
                          <a:pt x="558" y="878"/>
                          <a:pt x="556" y="879"/>
                        </a:cubicBezTo>
                        <a:cubicBezTo>
                          <a:pt x="533" y="900"/>
                          <a:pt x="507" y="910"/>
                          <a:pt x="480" y="924"/>
                        </a:cubicBezTo>
                        <a:cubicBezTo>
                          <a:pt x="468" y="931"/>
                          <a:pt x="456" y="941"/>
                          <a:pt x="444" y="949"/>
                        </a:cubicBezTo>
                        <a:cubicBezTo>
                          <a:pt x="437" y="954"/>
                          <a:pt x="428" y="958"/>
                          <a:pt x="419" y="962"/>
                        </a:cubicBezTo>
                        <a:cubicBezTo>
                          <a:pt x="413" y="963"/>
                          <a:pt x="407" y="963"/>
                          <a:pt x="401" y="964"/>
                        </a:cubicBezTo>
                        <a:cubicBezTo>
                          <a:pt x="373" y="969"/>
                          <a:pt x="345" y="972"/>
                          <a:pt x="319" y="983"/>
                        </a:cubicBezTo>
                        <a:cubicBezTo>
                          <a:pt x="316" y="984"/>
                          <a:pt x="313" y="986"/>
                          <a:pt x="310" y="987"/>
                        </a:cubicBezTo>
                        <a:cubicBezTo>
                          <a:pt x="349" y="931"/>
                          <a:pt x="442" y="881"/>
                          <a:pt x="466" y="832"/>
                        </a:cubicBezTo>
                        <a:cubicBezTo>
                          <a:pt x="468" y="826"/>
                          <a:pt x="461" y="820"/>
                          <a:pt x="457" y="825"/>
                        </a:cubicBezTo>
                        <a:cubicBezTo>
                          <a:pt x="428" y="858"/>
                          <a:pt x="401" y="879"/>
                          <a:pt x="359" y="893"/>
                        </a:cubicBezTo>
                        <a:cubicBezTo>
                          <a:pt x="335" y="901"/>
                          <a:pt x="317" y="910"/>
                          <a:pt x="298" y="927"/>
                        </a:cubicBezTo>
                        <a:cubicBezTo>
                          <a:pt x="255" y="963"/>
                          <a:pt x="250" y="1027"/>
                          <a:pt x="264" y="1077"/>
                        </a:cubicBezTo>
                        <a:cubicBezTo>
                          <a:pt x="271" y="1100"/>
                          <a:pt x="286" y="1118"/>
                          <a:pt x="302" y="1135"/>
                        </a:cubicBezTo>
                        <a:cubicBezTo>
                          <a:pt x="325" y="1158"/>
                          <a:pt x="372" y="1174"/>
                          <a:pt x="347" y="1224"/>
                        </a:cubicBezTo>
                        <a:cubicBezTo>
                          <a:pt x="341" y="1235"/>
                          <a:pt x="332" y="1245"/>
                          <a:pt x="329" y="1257"/>
                        </a:cubicBezTo>
                        <a:cubicBezTo>
                          <a:pt x="325" y="1278"/>
                          <a:pt x="325" y="1293"/>
                          <a:pt x="333" y="1313"/>
                        </a:cubicBezTo>
                        <a:cubicBezTo>
                          <a:pt x="333" y="1315"/>
                          <a:pt x="334" y="1317"/>
                          <a:pt x="335" y="1319"/>
                        </a:cubicBezTo>
                        <a:cubicBezTo>
                          <a:pt x="309" y="1360"/>
                          <a:pt x="288" y="1360"/>
                          <a:pt x="272" y="1320"/>
                        </a:cubicBezTo>
                        <a:cubicBezTo>
                          <a:pt x="254" y="1295"/>
                          <a:pt x="242" y="1268"/>
                          <a:pt x="235" y="1239"/>
                        </a:cubicBezTo>
                        <a:cubicBezTo>
                          <a:pt x="233" y="1233"/>
                          <a:pt x="224" y="1234"/>
                          <a:pt x="224" y="1240"/>
                        </a:cubicBezTo>
                        <a:cubicBezTo>
                          <a:pt x="224" y="1257"/>
                          <a:pt x="225" y="1275"/>
                          <a:pt x="228" y="1293"/>
                        </a:cubicBezTo>
                        <a:cubicBezTo>
                          <a:pt x="216" y="1281"/>
                          <a:pt x="203" y="1271"/>
                          <a:pt x="191" y="1259"/>
                        </a:cubicBezTo>
                        <a:cubicBezTo>
                          <a:pt x="187" y="1249"/>
                          <a:pt x="184" y="1238"/>
                          <a:pt x="181" y="1228"/>
                        </a:cubicBezTo>
                        <a:cubicBezTo>
                          <a:pt x="171" y="1186"/>
                          <a:pt x="186" y="1144"/>
                          <a:pt x="192" y="1103"/>
                        </a:cubicBezTo>
                        <a:cubicBezTo>
                          <a:pt x="192" y="1100"/>
                          <a:pt x="188" y="1099"/>
                          <a:pt x="186" y="1101"/>
                        </a:cubicBezTo>
                        <a:cubicBezTo>
                          <a:pt x="166" y="1134"/>
                          <a:pt x="161" y="1176"/>
                          <a:pt x="163" y="1214"/>
                        </a:cubicBezTo>
                        <a:cubicBezTo>
                          <a:pt x="153" y="1183"/>
                          <a:pt x="154" y="1147"/>
                          <a:pt x="142" y="1117"/>
                        </a:cubicBezTo>
                        <a:cubicBezTo>
                          <a:pt x="140" y="1112"/>
                          <a:pt x="133" y="1113"/>
                          <a:pt x="133" y="1118"/>
                        </a:cubicBezTo>
                        <a:cubicBezTo>
                          <a:pt x="134" y="1137"/>
                          <a:pt x="132" y="1154"/>
                          <a:pt x="129" y="1170"/>
                        </a:cubicBezTo>
                        <a:cubicBezTo>
                          <a:pt x="124" y="1164"/>
                          <a:pt x="118" y="1158"/>
                          <a:pt x="112" y="1153"/>
                        </a:cubicBezTo>
                        <a:cubicBezTo>
                          <a:pt x="108" y="1108"/>
                          <a:pt x="111" y="1068"/>
                          <a:pt x="118" y="1024"/>
                        </a:cubicBezTo>
                        <a:cubicBezTo>
                          <a:pt x="118" y="1020"/>
                          <a:pt x="113" y="1017"/>
                          <a:pt x="111" y="1021"/>
                        </a:cubicBezTo>
                        <a:cubicBezTo>
                          <a:pt x="87" y="1060"/>
                          <a:pt x="92" y="1104"/>
                          <a:pt x="103" y="1146"/>
                        </a:cubicBezTo>
                        <a:cubicBezTo>
                          <a:pt x="83" y="1127"/>
                          <a:pt x="63" y="1109"/>
                          <a:pt x="59" y="1077"/>
                        </a:cubicBezTo>
                        <a:cubicBezTo>
                          <a:pt x="53" y="1013"/>
                          <a:pt x="92" y="970"/>
                          <a:pt x="113" y="915"/>
                        </a:cubicBezTo>
                        <a:cubicBezTo>
                          <a:pt x="114" y="912"/>
                          <a:pt x="110" y="910"/>
                          <a:pt x="109" y="912"/>
                        </a:cubicBezTo>
                        <a:cubicBezTo>
                          <a:pt x="100" y="923"/>
                          <a:pt x="91" y="933"/>
                          <a:pt x="83" y="943"/>
                        </a:cubicBezTo>
                        <a:cubicBezTo>
                          <a:pt x="82" y="943"/>
                          <a:pt x="81" y="944"/>
                          <a:pt x="80" y="944"/>
                        </a:cubicBezTo>
                        <a:cubicBezTo>
                          <a:pt x="65" y="959"/>
                          <a:pt x="31" y="1002"/>
                          <a:pt x="9" y="967"/>
                        </a:cubicBezTo>
                        <a:cubicBezTo>
                          <a:pt x="-7" y="943"/>
                          <a:pt x="1" y="898"/>
                          <a:pt x="12" y="874"/>
                        </a:cubicBezTo>
                        <a:cubicBezTo>
                          <a:pt x="33" y="832"/>
                          <a:pt x="83" y="805"/>
                          <a:pt x="120" y="781"/>
                        </a:cubicBezTo>
                        <a:cubicBezTo>
                          <a:pt x="173" y="746"/>
                          <a:pt x="218" y="706"/>
                          <a:pt x="219" y="639"/>
                        </a:cubicBezTo>
                        <a:cubicBezTo>
                          <a:pt x="219" y="635"/>
                          <a:pt x="214" y="634"/>
                          <a:pt x="213" y="638"/>
                        </a:cubicBezTo>
                        <a:cubicBezTo>
                          <a:pt x="203" y="679"/>
                          <a:pt x="157" y="707"/>
                          <a:pt x="115" y="731"/>
                        </a:cubicBezTo>
                        <a:cubicBezTo>
                          <a:pt x="116" y="724"/>
                          <a:pt x="112" y="718"/>
                          <a:pt x="104" y="718"/>
                        </a:cubicBezTo>
                        <a:cubicBezTo>
                          <a:pt x="77" y="721"/>
                          <a:pt x="2" y="723"/>
                          <a:pt x="51" y="687"/>
                        </a:cubicBezTo>
                        <a:cubicBezTo>
                          <a:pt x="60" y="681"/>
                          <a:pt x="71" y="671"/>
                          <a:pt x="74" y="659"/>
                        </a:cubicBezTo>
                        <a:cubicBezTo>
                          <a:pt x="80" y="632"/>
                          <a:pt x="67" y="608"/>
                          <a:pt x="71" y="583"/>
                        </a:cubicBezTo>
                        <a:cubicBezTo>
                          <a:pt x="76" y="557"/>
                          <a:pt x="100" y="550"/>
                          <a:pt x="125" y="542"/>
                        </a:cubicBezTo>
                        <a:cubicBezTo>
                          <a:pt x="128" y="546"/>
                          <a:pt x="135" y="545"/>
                          <a:pt x="137" y="539"/>
                        </a:cubicBezTo>
                        <a:lnTo>
                          <a:pt x="137" y="539"/>
                        </a:lnTo>
                        <a:cubicBezTo>
                          <a:pt x="160" y="531"/>
                          <a:pt x="180" y="521"/>
                          <a:pt x="180" y="493"/>
                        </a:cubicBezTo>
                        <a:cubicBezTo>
                          <a:pt x="180" y="488"/>
                          <a:pt x="173" y="485"/>
                          <a:pt x="171" y="490"/>
                        </a:cubicBezTo>
                        <a:cubicBezTo>
                          <a:pt x="165" y="503"/>
                          <a:pt x="155" y="509"/>
                          <a:pt x="143" y="512"/>
                        </a:cubicBezTo>
                        <a:cubicBezTo>
                          <a:pt x="144" y="502"/>
                          <a:pt x="145" y="492"/>
                          <a:pt x="147" y="482"/>
                        </a:cubicBezTo>
                        <a:cubicBezTo>
                          <a:pt x="153" y="453"/>
                          <a:pt x="167" y="430"/>
                          <a:pt x="190" y="412"/>
                        </a:cubicBezTo>
                        <a:cubicBezTo>
                          <a:pt x="192" y="411"/>
                          <a:pt x="190" y="408"/>
                          <a:pt x="188" y="409"/>
                        </a:cubicBezTo>
                        <a:cubicBezTo>
                          <a:pt x="161" y="425"/>
                          <a:pt x="136" y="455"/>
                          <a:pt x="126" y="488"/>
                        </a:cubicBezTo>
                        <a:cubicBezTo>
                          <a:pt x="87" y="398"/>
                          <a:pt x="230" y="365"/>
                          <a:pt x="293" y="354"/>
                        </a:cubicBezTo>
                        <a:cubicBezTo>
                          <a:pt x="384" y="339"/>
                          <a:pt x="473" y="364"/>
                          <a:pt x="564" y="347"/>
                        </a:cubicBezTo>
                        <a:cubicBezTo>
                          <a:pt x="569" y="346"/>
                          <a:pt x="567" y="339"/>
                          <a:pt x="563" y="339"/>
                        </a:cubicBezTo>
                        <a:cubicBezTo>
                          <a:pt x="493" y="334"/>
                          <a:pt x="429" y="305"/>
                          <a:pt x="361" y="298"/>
                        </a:cubicBezTo>
                        <a:cubicBezTo>
                          <a:pt x="368" y="295"/>
                          <a:pt x="376" y="291"/>
                          <a:pt x="384" y="289"/>
                        </a:cubicBezTo>
                        <a:cubicBezTo>
                          <a:pt x="420" y="277"/>
                          <a:pt x="457" y="274"/>
                          <a:pt x="495" y="277"/>
                        </a:cubicBezTo>
                        <a:cubicBezTo>
                          <a:pt x="497" y="277"/>
                          <a:pt x="497" y="275"/>
                          <a:pt x="495" y="274"/>
                        </a:cubicBezTo>
                        <a:cubicBezTo>
                          <a:pt x="461" y="264"/>
                          <a:pt x="427" y="264"/>
                          <a:pt x="392" y="269"/>
                        </a:cubicBezTo>
                        <a:cubicBezTo>
                          <a:pt x="367" y="274"/>
                          <a:pt x="337" y="281"/>
                          <a:pt x="312" y="294"/>
                        </a:cubicBezTo>
                        <a:cubicBezTo>
                          <a:pt x="307" y="287"/>
                          <a:pt x="304" y="278"/>
                          <a:pt x="309" y="268"/>
                        </a:cubicBezTo>
                        <a:cubicBezTo>
                          <a:pt x="318" y="248"/>
                          <a:pt x="338" y="234"/>
                          <a:pt x="356" y="223"/>
                        </a:cubicBezTo>
                        <a:cubicBezTo>
                          <a:pt x="407" y="192"/>
                          <a:pt x="494" y="204"/>
                          <a:pt x="548" y="222"/>
                        </a:cubicBezTo>
                        <a:cubicBezTo>
                          <a:pt x="552" y="223"/>
                          <a:pt x="555" y="217"/>
                          <a:pt x="552" y="214"/>
                        </a:cubicBezTo>
                        <a:cubicBezTo>
                          <a:pt x="542" y="205"/>
                          <a:pt x="530" y="198"/>
                          <a:pt x="518" y="191"/>
                        </a:cubicBezTo>
                        <a:cubicBezTo>
                          <a:pt x="524" y="191"/>
                          <a:pt x="530" y="190"/>
                          <a:pt x="537" y="188"/>
                        </a:cubicBezTo>
                        <a:cubicBezTo>
                          <a:pt x="538" y="187"/>
                          <a:pt x="538" y="185"/>
                          <a:pt x="537" y="184"/>
                        </a:cubicBezTo>
                        <a:cubicBezTo>
                          <a:pt x="519" y="179"/>
                          <a:pt x="501" y="171"/>
                          <a:pt x="491" y="154"/>
                        </a:cubicBezTo>
                        <a:cubicBezTo>
                          <a:pt x="480" y="137"/>
                          <a:pt x="488" y="110"/>
                          <a:pt x="494" y="92"/>
                        </a:cubicBezTo>
                        <a:cubicBezTo>
                          <a:pt x="501" y="71"/>
                          <a:pt x="511" y="60"/>
                          <a:pt x="529" y="50"/>
                        </a:cubicBezTo>
                        <a:cubicBezTo>
                          <a:pt x="529" y="56"/>
                          <a:pt x="529" y="62"/>
                          <a:pt x="529" y="67"/>
                        </a:cubicBezTo>
                        <a:cubicBezTo>
                          <a:pt x="532" y="97"/>
                          <a:pt x="562" y="117"/>
                          <a:pt x="570" y="146"/>
                        </a:cubicBezTo>
                        <a:cubicBezTo>
                          <a:pt x="579" y="182"/>
                          <a:pt x="576" y="205"/>
                          <a:pt x="604" y="234"/>
                        </a:cubicBezTo>
                        <a:cubicBezTo>
                          <a:pt x="628" y="258"/>
                          <a:pt x="659" y="280"/>
                          <a:pt x="692" y="292"/>
                        </a:cubicBezTo>
                        <a:cubicBezTo>
                          <a:pt x="695" y="293"/>
                          <a:pt x="697" y="288"/>
                          <a:pt x="694" y="286"/>
                        </a:cubicBezTo>
                        <a:cubicBezTo>
                          <a:pt x="666" y="266"/>
                          <a:pt x="642" y="245"/>
                          <a:pt x="619" y="219"/>
                        </a:cubicBezTo>
                        <a:cubicBezTo>
                          <a:pt x="594" y="189"/>
                          <a:pt x="602" y="151"/>
                          <a:pt x="588" y="117"/>
                        </a:cubicBezTo>
                        <a:cubicBezTo>
                          <a:pt x="576" y="88"/>
                          <a:pt x="551" y="77"/>
                          <a:pt x="556" y="41"/>
                        </a:cubicBezTo>
                        <a:cubicBezTo>
                          <a:pt x="557" y="36"/>
                          <a:pt x="559" y="29"/>
                          <a:pt x="559" y="23"/>
                        </a:cubicBezTo>
                        <a:cubicBezTo>
                          <a:pt x="570" y="43"/>
                          <a:pt x="588" y="60"/>
                          <a:pt x="601" y="75"/>
                        </a:cubicBezTo>
                        <a:cubicBezTo>
                          <a:pt x="635" y="111"/>
                          <a:pt x="663" y="151"/>
                          <a:pt x="682" y="197"/>
                        </a:cubicBezTo>
                        <a:cubicBezTo>
                          <a:pt x="682" y="199"/>
                          <a:pt x="686" y="198"/>
                          <a:pt x="685" y="196"/>
                        </a:cubicBezTo>
                        <a:cubicBezTo>
                          <a:pt x="672" y="159"/>
                          <a:pt x="660" y="122"/>
                          <a:pt x="638" y="89"/>
                        </a:cubicBezTo>
                        <a:cubicBezTo>
                          <a:pt x="626" y="70"/>
                          <a:pt x="609" y="56"/>
                          <a:pt x="596" y="38"/>
                        </a:cubicBezTo>
                        <a:cubicBezTo>
                          <a:pt x="588" y="28"/>
                          <a:pt x="583" y="17"/>
                          <a:pt x="576" y="7"/>
                        </a:cubicBezTo>
                        <a:cubicBezTo>
                          <a:pt x="584" y="4"/>
                          <a:pt x="593" y="2"/>
                          <a:pt x="602" y="1"/>
                        </a:cubicBezTo>
                        <a:cubicBezTo>
                          <a:pt x="624" y="15"/>
                          <a:pt x="649" y="22"/>
                          <a:pt x="670" y="39"/>
                        </a:cubicBezTo>
                        <a:cubicBezTo>
                          <a:pt x="693" y="57"/>
                          <a:pt x="710" y="83"/>
                          <a:pt x="719" y="111"/>
                        </a:cubicBezTo>
                        <a:cubicBezTo>
                          <a:pt x="721" y="114"/>
                          <a:pt x="726" y="113"/>
                          <a:pt x="725" y="109"/>
                        </a:cubicBezTo>
                        <a:cubicBezTo>
                          <a:pt x="714" y="70"/>
                          <a:pt x="681" y="20"/>
                          <a:pt x="640" y="0"/>
                        </a:cubicBezTo>
                        <a:cubicBezTo>
                          <a:pt x="753" y="12"/>
                          <a:pt x="824" y="161"/>
                          <a:pt x="885" y="246"/>
                        </a:cubicBezTo>
                        <a:cubicBezTo>
                          <a:pt x="883" y="243"/>
                          <a:pt x="881" y="241"/>
                          <a:pt x="878" y="238"/>
                        </a:cubicBezTo>
                        <a:cubicBezTo>
                          <a:pt x="875" y="235"/>
                          <a:pt x="871" y="239"/>
                          <a:pt x="873" y="243"/>
                        </a:cubicBezTo>
                        <a:cubicBezTo>
                          <a:pt x="889" y="281"/>
                          <a:pt x="909" y="314"/>
                          <a:pt x="944" y="337"/>
                        </a:cubicBezTo>
                        <a:cubicBezTo>
                          <a:pt x="946" y="338"/>
                          <a:pt x="948" y="336"/>
                          <a:pt x="947" y="334"/>
                        </a:cubicBezTo>
                        <a:cubicBezTo>
                          <a:pt x="924" y="315"/>
                          <a:pt x="913" y="287"/>
                          <a:pt x="897" y="262"/>
                        </a:cubicBezTo>
                        <a:cubicBezTo>
                          <a:pt x="967" y="352"/>
                          <a:pt x="1060" y="417"/>
                          <a:pt x="1119" y="516"/>
                        </a:cubicBezTo>
                        <a:cubicBezTo>
                          <a:pt x="1151" y="571"/>
                          <a:pt x="1172" y="639"/>
                          <a:pt x="1185" y="708"/>
                        </a:cubicBezTo>
                        <a:cubicBezTo>
                          <a:pt x="1180" y="686"/>
                          <a:pt x="1174" y="664"/>
                          <a:pt x="1163" y="643"/>
                        </a:cubicBezTo>
                        <a:cubicBezTo>
                          <a:pt x="1162" y="641"/>
                          <a:pt x="1159" y="643"/>
                          <a:pt x="1160" y="645"/>
                        </a:cubicBezTo>
                        <a:cubicBezTo>
                          <a:pt x="1178" y="683"/>
                          <a:pt x="1179" y="725"/>
                          <a:pt x="1186" y="765"/>
                        </a:cubicBezTo>
                        <a:cubicBezTo>
                          <a:pt x="1193" y="812"/>
                          <a:pt x="1195" y="855"/>
                          <a:pt x="1197" y="902"/>
                        </a:cubicBezTo>
                        <a:cubicBezTo>
                          <a:pt x="1197" y="906"/>
                          <a:pt x="1203" y="907"/>
                          <a:pt x="1204" y="903"/>
                        </a:cubicBezTo>
                        <a:cubicBezTo>
                          <a:pt x="1206" y="895"/>
                          <a:pt x="1207" y="887"/>
                          <a:pt x="1208" y="879"/>
                        </a:cubicBezTo>
                        <a:cubicBezTo>
                          <a:pt x="1209" y="886"/>
                          <a:pt x="1209" y="892"/>
                          <a:pt x="1210" y="898"/>
                        </a:cubicBezTo>
                        <a:cubicBezTo>
                          <a:pt x="1213" y="938"/>
                          <a:pt x="1211" y="978"/>
                          <a:pt x="1206" y="1017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09" name="Google Shape;1909;p48"/>
                  <p:cNvSpPr/>
                  <p:nvPr/>
                </p:nvSpPr>
                <p:spPr>
                  <a:xfrm>
                    <a:off x="8322840" y="4061160"/>
                    <a:ext cx="794160" cy="673200"/>
                  </a:xfrm>
                  <a:custGeom>
                    <a:rect b="b" l="l" r="r" t="t"/>
                    <a:pathLst>
                      <a:path extrusionOk="0" h="1870" w="2206">
                        <a:moveTo>
                          <a:pt x="2205" y="395"/>
                        </a:moveTo>
                        <a:cubicBezTo>
                          <a:pt x="2177" y="404"/>
                          <a:pt x="2150" y="412"/>
                          <a:pt x="2119" y="413"/>
                        </a:cubicBezTo>
                        <a:cubicBezTo>
                          <a:pt x="2078" y="415"/>
                          <a:pt x="2037" y="412"/>
                          <a:pt x="1996" y="412"/>
                        </a:cubicBezTo>
                        <a:cubicBezTo>
                          <a:pt x="1912" y="413"/>
                          <a:pt x="1828" y="422"/>
                          <a:pt x="1746" y="436"/>
                        </a:cubicBezTo>
                        <a:cubicBezTo>
                          <a:pt x="1742" y="437"/>
                          <a:pt x="1743" y="443"/>
                          <a:pt x="1746" y="443"/>
                        </a:cubicBezTo>
                        <a:cubicBezTo>
                          <a:pt x="1839" y="431"/>
                          <a:pt x="1930" y="430"/>
                          <a:pt x="2023" y="434"/>
                        </a:cubicBezTo>
                        <a:cubicBezTo>
                          <a:pt x="2072" y="437"/>
                          <a:pt x="2153" y="451"/>
                          <a:pt x="2203" y="424"/>
                        </a:cubicBezTo>
                        <a:cubicBezTo>
                          <a:pt x="2200" y="449"/>
                          <a:pt x="2196" y="474"/>
                          <a:pt x="2194" y="496"/>
                        </a:cubicBezTo>
                        <a:cubicBezTo>
                          <a:pt x="2157" y="497"/>
                          <a:pt x="2124" y="484"/>
                          <a:pt x="2085" y="481"/>
                        </a:cubicBezTo>
                        <a:cubicBezTo>
                          <a:pt x="2029" y="476"/>
                          <a:pt x="1974" y="488"/>
                          <a:pt x="1919" y="482"/>
                        </a:cubicBezTo>
                        <a:cubicBezTo>
                          <a:pt x="1915" y="482"/>
                          <a:pt x="1914" y="488"/>
                          <a:pt x="1918" y="489"/>
                        </a:cubicBezTo>
                        <a:cubicBezTo>
                          <a:pt x="1982" y="497"/>
                          <a:pt x="2046" y="484"/>
                          <a:pt x="2109" y="500"/>
                        </a:cubicBezTo>
                        <a:cubicBezTo>
                          <a:pt x="2135" y="506"/>
                          <a:pt x="2165" y="518"/>
                          <a:pt x="2192" y="516"/>
                        </a:cubicBezTo>
                        <a:cubicBezTo>
                          <a:pt x="2192" y="524"/>
                          <a:pt x="2192" y="531"/>
                          <a:pt x="2192" y="537"/>
                        </a:cubicBezTo>
                        <a:cubicBezTo>
                          <a:pt x="2193" y="541"/>
                          <a:pt x="2193" y="544"/>
                          <a:pt x="2193" y="547"/>
                        </a:cubicBezTo>
                        <a:cubicBezTo>
                          <a:pt x="2192" y="546"/>
                          <a:pt x="2191" y="546"/>
                          <a:pt x="2190" y="546"/>
                        </a:cubicBezTo>
                        <a:cubicBezTo>
                          <a:pt x="2118" y="558"/>
                          <a:pt x="2048" y="578"/>
                          <a:pt x="1978" y="546"/>
                        </a:cubicBezTo>
                        <a:cubicBezTo>
                          <a:pt x="1975" y="545"/>
                          <a:pt x="1973" y="549"/>
                          <a:pt x="1976" y="551"/>
                        </a:cubicBezTo>
                        <a:cubicBezTo>
                          <a:pt x="2040" y="585"/>
                          <a:pt x="2125" y="584"/>
                          <a:pt x="2192" y="556"/>
                        </a:cubicBezTo>
                        <a:cubicBezTo>
                          <a:pt x="2193" y="556"/>
                          <a:pt x="2193" y="555"/>
                          <a:pt x="2193" y="555"/>
                        </a:cubicBezTo>
                        <a:cubicBezTo>
                          <a:pt x="2193" y="570"/>
                          <a:pt x="2192" y="583"/>
                          <a:pt x="2188" y="594"/>
                        </a:cubicBezTo>
                        <a:cubicBezTo>
                          <a:pt x="2141" y="596"/>
                          <a:pt x="2094" y="605"/>
                          <a:pt x="2047" y="609"/>
                        </a:cubicBezTo>
                        <a:cubicBezTo>
                          <a:pt x="2042" y="610"/>
                          <a:pt x="2041" y="618"/>
                          <a:pt x="2047" y="619"/>
                        </a:cubicBezTo>
                        <a:cubicBezTo>
                          <a:pt x="2093" y="622"/>
                          <a:pt x="2140" y="612"/>
                          <a:pt x="2185" y="603"/>
                        </a:cubicBezTo>
                        <a:cubicBezTo>
                          <a:pt x="2154" y="668"/>
                          <a:pt x="2051" y="639"/>
                          <a:pt x="1976" y="619"/>
                        </a:cubicBezTo>
                        <a:cubicBezTo>
                          <a:pt x="1921" y="565"/>
                          <a:pt x="1855" y="525"/>
                          <a:pt x="1775" y="508"/>
                        </a:cubicBezTo>
                        <a:cubicBezTo>
                          <a:pt x="1769" y="506"/>
                          <a:pt x="1767" y="515"/>
                          <a:pt x="1773" y="517"/>
                        </a:cubicBezTo>
                        <a:cubicBezTo>
                          <a:pt x="1916" y="564"/>
                          <a:pt x="1982" y="686"/>
                          <a:pt x="2052" y="809"/>
                        </a:cubicBezTo>
                        <a:cubicBezTo>
                          <a:pt x="2067" y="837"/>
                          <a:pt x="2082" y="864"/>
                          <a:pt x="2091" y="894"/>
                        </a:cubicBezTo>
                        <a:cubicBezTo>
                          <a:pt x="2096" y="914"/>
                          <a:pt x="2091" y="930"/>
                          <a:pt x="2080" y="943"/>
                        </a:cubicBezTo>
                        <a:cubicBezTo>
                          <a:pt x="2072" y="938"/>
                          <a:pt x="2065" y="933"/>
                          <a:pt x="2059" y="926"/>
                        </a:cubicBezTo>
                        <a:cubicBezTo>
                          <a:pt x="2046" y="912"/>
                          <a:pt x="2035" y="896"/>
                          <a:pt x="2025" y="880"/>
                        </a:cubicBezTo>
                        <a:cubicBezTo>
                          <a:pt x="2009" y="854"/>
                          <a:pt x="1995" y="826"/>
                          <a:pt x="1976" y="802"/>
                        </a:cubicBezTo>
                        <a:cubicBezTo>
                          <a:pt x="1975" y="800"/>
                          <a:pt x="1972" y="803"/>
                          <a:pt x="1973" y="804"/>
                        </a:cubicBezTo>
                        <a:cubicBezTo>
                          <a:pt x="1996" y="835"/>
                          <a:pt x="2009" y="872"/>
                          <a:pt x="2026" y="906"/>
                        </a:cubicBezTo>
                        <a:cubicBezTo>
                          <a:pt x="2034" y="921"/>
                          <a:pt x="2047" y="944"/>
                          <a:pt x="2065" y="956"/>
                        </a:cubicBezTo>
                        <a:cubicBezTo>
                          <a:pt x="2046" y="970"/>
                          <a:pt x="2021" y="979"/>
                          <a:pt x="2004" y="985"/>
                        </a:cubicBezTo>
                        <a:lnTo>
                          <a:pt x="2004" y="985"/>
                        </a:lnTo>
                        <a:cubicBezTo>
                          <a:pt x="2001" y="967"/>
                          <a:pt x="1989" y="949"/>
                          <a:pt x="1982" y="934"/>
                        </a:cubicBezTo>
                        <a:cubicBezTo>
                          <a:pt x="1984" y="934"/>
                          <a:pt x="1985" y="933"/>
                          <a:pt x="1985" y="931"/>
                        </a:cubicBezTo>
                        <a:cubicBezTo>
                          <a:pt x="1992" y="889"/>
                          <a:pt x="1966" y="859"/>
                          <a:pt x="1943" y="826"/>
                        </a:cubicBezTo>
                        <a:cubicBezTo>
                          <a:pt x="1908" y="773"/>
                          <a:pt x="1872" y="720"/>
                          <a:pt x="1843" y="664"/>
                        </a:cubicBezTo>
                        <a:cubicBezTo>
                          <a:pt x="1842" y="662"/>
                          <a:pt x="1839" y="664"/>
                          <a:pt x="1840" y="666"/>
                        </a:cubicBezTo>
                        <a:cubicBezTo>
                          <a:pt x="1861" y="711"/>
                          <a:pt x="1885" y="754"/>
                          <a:pt x="1909" y="798"/>
                        </a:cubicBezTo>
                        <a:cubicBezTo>
                          <a:pt x="1929" y="833"/>
                          <a:pt x="1954" y="869"/>
                          <a:pt x="1968" y="908"/>
                        </a:cubicBezTo>
                        <a:cubicBezTo>
                          <a:pt x="1954" y="884"/>
                          <a:pt x="1938" y="861"/>
                          <a:pt x="1923" y="838"/>
                        </a:cubicBezTo>
                        <a:cubicBezTo>
                          <a:pt x="1878" y="769"/>
                          <a:pt x="1826" y="707"/>
                          <a:pt x="1762" y="654"/>
                        </a:cubicBezTo>
                        <a:cubicBezTo>
                          <a:pt x="1761" y="653"/>
                          <a:pt x="1759" y="655"/>
                          <a:pt x="1760" y="656"/>
                        </a:cubicBezTo>
                        <a:cubicBezTo>
                          <a:pt x="1819" y="712"/>
                          <a:pt x="1865" y="779"/>
                          <a:pt x="1905" y="849"/>
                        </a:cubicBezTo>
                        <a:cubicBezTo>
                          <a:pt x="1921" y="877"/>
                          <a:pt x="1938" y="906"/>
                          <a:pt x="1953" y="936"/>
                        </a:cubicBezTo>
                        <a:cubicBezTo>
                          <a:pt x="1961" y="952"/>
                          <a:pt x="1966" y="973"/>
                          <a:pt x="1974" y="991"/>
                        </a:cubicBezTo>
                        <a:cubicBezTo>
                          <a:pt x="1916" y="992"/>
                          <a:pt x="1900" y="923"/>
                          <a:pt x="1880" y="872"/>
                        </a:cubicBezTo>
                        <a:cubicBezTo>
                          <a:pt x="1818" y="712"/>
                          <a:pt x="1619" y="520"/>
                          <a:pt x="1437" y="624"/>
                        </a:cubicBezTo>
                        <a:cubicBezTo>
                          <a:pt x="1435" y="626"/>
                          <a:pt x="1437" y="630"/>
                          <a:pt x="1439" y="629"/>
                        </a:cubicBezTo>
                        <a:cubicBezTo>
                          <a:pt x="1620" y="578"/>
                          <a:pt x="1772" y="749"/>
                          <a:pt x="1831" y="903"/>
                        </a:cubicBezTo>
                        <a:cubicBezTo>
                          <a:pt x="1835" y="913"/>
                          <a:pt x="1839" y="924"/>
                          <a:pt x="1843" y="933"/>
                        </a:cubicBezTo>
                        <a:cubicBezTo>
                          <a:pt x="1836" y="938"/>
                          <a:pt x="1828" y="942"/>
                          <a:pt x="1821" y="946"/>
                        </a:cubicBezTo>
                        <a:cubicBezTo>
                          <a:pt x="1817" y="931"/>
                          <a:pt x="1808" y="917"/>
                          <a:pt x="1799" y="903"/>
                        </a:cubicBezTo>
                        <a:cubicBezTo>
                          <a:pt x="1786" y="884"/>
                          <a:pt x="1772" y="865"/>
                          <a:pt x="1761" y="843"/>
                        </a:cubicBezTo>
                        <a:cubicBezTo>
                          <a:pt x="1760" y="841"/>
                          <a:pt x="1755" y="843"/>
                          <a:pt x="1756" y="845"/>
                        </a:cubicBezTo>
                        <a:cubicBezTo>
                          <a:pt x="1763" y="864"/>
                          <a:pt x="1775" y="880"/>
                          <a:pt x="1785" y="896"/>
                        </a:cubicBezTo>
                        <a:cubicBezTo>
                          <a:pt x="1797" y="914"/>
                          <a:pt x="1805" y="932"/>
                          <a:pt x="1815" y="949"/>
                        </a:cubicBezTo>
                        <a:cubicBezTo>
                          <a:pt x="1810" y="952"/>
                          <a:pt x="1805" y="954"/>
                          <a:pt x="1800" y="956"/>
                        </a:cubicBezTo>
                        <a:cubicBezTo>
                          <a:pt x="1798" y="953"/>
                          <a:pt x="1796" y="951"/>
                          <a:pt x="1794" y="948"/>
                        </a:cubicBezTo>
                        <a:cubicBezTo>
                          <a:pt x="1774" y="923"/>
                          <a:pt x="1754" y="896"/>
                          <a:pt x="1734" y="870"/>
                        </a:cubicBezTo>
                        <a:cubicBezTo>
                          <a:pt x="1710" y="838"/>
                          <a:pt x="1678" y="783"/>
                          <a:pt x="1638" y="768"/>
                        </a:cubicBezTo>
                        <a:cubicBezTo>
                          <a:pt x="1636" y="767"/>
                          <a:pt x="1635" y="770"/>
                          <a:pt x="1636" y="771"/>
                        </a:cubicBezTo>
                        <a:cubicBezTo>
                          <a:pt x="1659" y="781"/>
                          <a:pt x="1676" y="807"/>
                          <a:pt x="1689" y="826"/>
                        </a:cubicBezTo>
                        <a:cubicBezTo>
                          <a:pt x="1710" y="855"/>
                          <a:pt x="1730" y="885"/>
                          <a:pt x="1750" y="914"/>
                        </a:cubicBezTo>
                        <a:cubicBezTo>
                          <a:pt x="1753" y="919"/>
                          <a:pt x="1766" y="941"/>
                          <a:pt x="1780" y="961"/>
                        </a:cubicBezTo>
                        <a:cubicBezTo>
                          <a:pt x="1774" y="961"/>
                          <a:pt x="1768" y="962"/>
                          <a:pt x="1760" y="961"/>
                        </a:cubicBezTo>
                        <a:cubicBezTo>
                          <a:pt x="1711" y="904"/>
                          <a:pt x="1683" y="831"/>
                          <a:pt x="1619" y="788"/>
                        </a:cubicBezTo>
                        <a:cubicBezTo>
                          <a:pt x="1546" y="738"/>
                          <a:pt x="1457" y="781"/>
                          <a:pt x="1404" y="838"/>
                        </a:cubicBezTo>
                        <a:cubicBezTo>
                          <a:pt x="1286" y="961"/>
                          <a:pt x="1328" y="1152"/>
                          <a:pt x="1317" y="1306"/>
                        </a:cubicBezTo>
                        <a:cubicBezTo>
                          <a:pt x="1317" y="1308"/>
                          <a:pt x="1321" y="1309"/>
                          <a:pt x="1321" y="1307"/>
                        </a:cubicBezTo>
                        <a:cubicBezTo>
                          <a:pt x="1346" y="1167"/>
                          <a:pt x="1315" y="1010"/>
                          <a:pt x="1396" y="885"/>
                        </a:cubicBezTo>
                        <a:cubicBezTo>
                          <a:pt x="1450" y="801"/>
                          <a:pt x="1557" y="755"/>
                          <a:pt x="1635" y="834"/>
                        </a:cubicBezTo>
                        <a:cubicBezTo>
                          <a:pt x="1662" y="859"/>
                          <a:pt x="1680" y="893"/>
                          <a:pt x="1699" y="924"/>
                        </a:cubicBezTo>
                        <a:cubicBezTo>
                          <a:pt x="1703" y="929"/>
                          <a:pt x="1706" y="934"/>
                          <a:pt x="1710" y="940"/>
                        </a:cubicBezTo>
                        <a:cubicBezTo>
                          <a:pt x="1693" y="928"/>
                          <a:pt x="1678" y="912"/>
                          <a:pt x="1665" y="896"/>
                        </a:cubicBezTo>
                        <a:cubicBezTo>
                          <a:pt x="1636" y="859"/>
                          <a:pt x="1592" y="811"/>
                          <a:pt x="1539" y="813"/>
                        </a:cubicBezTo>
                        <a:cubicBezTo>
                          <a:pt x="1426" y="817"/>
                          <a:pt x="1383" y="930"/>
                          <a:pt x="1361" y="1026"/>
                        </a:cubicBezTo>
                        <a:cubicBezTo>
                          <a:pt x="1329" y="1168"/>
                          <a:pt x="1385" y="1322"/>
                          <a:pt x="1385" y="1465"/>
                        </a:cubicBezTo>
                        <a:cubicBezTo>
                          <a:pt x="1385" y="1545"/>
                          <a:pt x="1380" y="1629"/>
                          <a:pt x="1361" y="1706"/>
                        </a:cubicBezTo>
                        <a:cubicBezTo>
                          <a:pt x="1352" y="1744"/>
                          <a:pt x="1341" y="1779"/>
                          <a:pt x="1331" y="1814"/>
                        </a:cubicBezTo>
                        <a:cubicBezTo>
                          <a:pt x="1329" y="1807"/>
                          <a:pt x="1328" y="1800"/>
                          <a:pt x="1325" y="1794"/>
                        </a:cubicBezTo>
                        <a:cubicBezTo>
                          <a:pt x="1338" y="1757"/>
                          <a:pt x="1339" y="1710"/>
                          <a:pt x="1342" y="1675"/>
                        </a:cubicBezTo>
                        <a:cubicBezTo>
                          <a:pt x="1349" y="1598"/>
                          <a:pt x="1323" y="1526"/>
                          <a:pt x="1319" y="1449"/>
                        </a:cubicBezTo>
                        <a:cubicBezTo>
                          <a:pt x="1319" y="1447"/>
                          <a:pt x="1315" y="1447"/>
                          <a:pt x="1315" y="1449"/>
                        </a:cubicBezTo>
                        <a:cubicBezTo>
                          <a:pt x="1314" y="1517"/>
                          <a:pt x="1332" y="1582"/>
                          <a:pt x="1329" y="1649"/>
                        </a:cubicBezTo>
                        <a:cubicBezTo>
                          <a:pt x="1327" y="1685"/>
                          <a:pt x="1318" y="1718"/>
                          <a:pt x="1309" y="1752"/>
                        </a:cubicBezTo>
                        <a:cubicBezTo>
                          <a:pt x="1304" y="1742"/>
                          <a:pt x="1300" y="1734"/>
                          <a:pt x="1295" y="1725"/>
                        </a:cubicBezTo>
                        <a:cubicBezTo>
                          <a:pt x="1310" y="1692"/>
                          <a:pt x="1310" y="1645"/>
                          <a:pt x="1310" y="1613"/>
                        </a:cubicBezTo>
                        <a:cubicBezTo>
                          <a:pt x="1311" y="1555"/>
                          <a:pt x="1302" y="1496"/>
                          <a:pt x="1294" y="1438"/>
                        </a:cubicBezTo>
                        <a:cubicBezTo>
                          <a:pt x="1285" y="1370"/>
                          <a:pt x="1276" y="1302"/>
                          <a:pt x="1271" y="1233"/>
                        </a:cubicBezTo>
                        <a:cubicBezTo>
                          <a:pt x="1265" y="1164"/>
                          <a:pt x="1280" y="1096"/>
                          <a:pt x="1273" y="1027"/>
                        </a:cubicBezTo>
                        <a:cubicBezTo>
                          <a:pt x="1273" y="1024"/>
                          <a:pt x="1269" y="1024"/>
                          <a:pt x="1269" y="1027"/>
                        </a:cubicBezTo>
                        <a:cubicBezTo>
                          <a:pt x="1269" y="1092"/>
                          <a:pt x="1247" y="1155"/>
                          <a:pt x="1248" y="1220"/>
                        </a:cubicBezTo>
                        <a:cubicBezTo>
                          <a:pt x="1250" y="1284"/>
                          <a:pt x="1258" y="1347"/>
                          <a:pt x="1265" y="1411"/>
                        </a:cubicBezTo>
                        <a:cubicBezTo>
                          <a:pt x="1272" y="1467"/>
                          <a:pt x="1280" y="1522"/>
                          <a:pt x="1283" y="1578"/>
                        </a:cubicBezTo>
                        <a:cubicBezTo>
                          <a:pt x="1284" y="1605"/>
                          <a:pt x="1284" y="1632"/>
                          <a:pt x="1281" y="1658"/>
                        </a:cubicBezTo>
                        <a:cubicBezTo>
                          <a:pt x="1280" y="1670"/>
                          <a:pt x="1278" y="1681"/>
                          <a:pt x="1275" y="1692"/>
                        </a:cubicBezTo>
                        <a:cubicBezTo>
                          <a:pt x="1255" y="1662"/>
                          <a:pt x="1232" y="1635"/>
                          <a:pt x="1208" y="1608"/>
                        </a:cubicBezTo>
                        <a:cubicBezTo>
                          <a:pt x="1224" y="1542"/>
                          <a:pt x="1191" y="1458"/>
                          <a:pt x="1171" y="1395"/>
                        </a:cubicBezTo>
                        <a:cubicBezTo>
                          <a:pt x="1170" y="1393"/>
                          <a:pt x="1166" y="1394"/>
                          <a:pt x="1167" y="1396"/>
                        </a:cubicBezTo>
                        <a:cubicBezTo>
                          <a:pt x="1176" y="1435"/>
                          <a:pt x="1181" y="1475"/>
                          <a:pt x="1184" y="1514"/>
                        </a:cubicBezTo>
                        <a:cubicBezTo>
                          <a:pt x="1187" y="1538"/>
                          <a:pt x="1186" y="1563"/>
                          <a:pt x="1188" y="1587"/>
                        </a:cubicBezTo>
                        <a:cubicBezTo>
                          <a:pt x="1156" y="1552"/>
                          <a:pt x="1121" y="1518"/>
                          <a:pt x="1088" y="1482"/>
                        </a:cubicBezTo>
                        <a:cubicBezTo>
                          <a:pt x="991" y="1376"/>
                          <a:pt x="935" y="1211"/>
                          <a:pt x="783" y="1172"/>
                        </a:cubicBezTo>
                        <a:cubicBezTo>
                          <a:pt x="688" y="1148"/>
                          <a:pt x="595" y="1204"/>
                          <a:pt x="562" y="1293"/>
                        </a:cubicBezTo>
                        <a:cubicBezTo>
                          <a:pt x="552" y="1320"/>
                          <a:pt x="547" y="1361"/>
                          <a:pt x="556" y="1388"/>
                        </a:cubicBezTo>
                        <a:cubicBezTo>
                          <a:pt x="553" y="1388"/>
                          <a:pt x="549" y="1387"/>
                          <a:pt x="546" y="1387"/>
                        </a:cubicBezTo>
                        <a:cubicBezTo>
                          <a:pt x="539" y="1339"/>
                          <a:pt x="530" y="1288"/>
                          <a:pt x="553" y="1243"/>
                        </a:cubicBezTo>
                        <a:cubicBezTo>
                          <a:pt x="554" y="1241"/>
                          <a:pt x="551" y="1239"/>
                          <a:pt x="550" y="1241"/>
                        </a:cubicBezTo>
                        <a:cubicBezTo>
                          <a:pt x="525" y="1284"/>
                          <a:pt x="525" y="1338"/>
                          <a:pt x="530" y="1387"/>
                        </a:cubicBezTo>
                        <a:cubicBezTo>
                          <a:pt x="523" y="1387"/>
                          <a:pt x="516" y="1387"/>
                          <a:pt x="509" y="1388"/>
                        </a:cubicBezTo>
                        <a:cubicBezTo>
                          <a:pt x="516" y="1363"/>
                          <a:pt x="509" y="1329"/>
                          <a:pt x="509" y="1306"/>
                        </a:cubicBezTo>
                        <a:cubicBezTo>
                          <a:pt x="509" y="1304"/>
                          <a:pt x="506" y="1304"/>
                          <a:pt x="506" y="1306"/>
                        </a:cubicBezTo>
                        <a:cubicBezTo>
                          <a:pt x="504" y="1322"/>
                          <a:pt x="504" y="1337"/>
                          <a:pt x="503" y="1353"/>
                        </a:cubicBezTo>
                        <a:cubicBezTo>
                          <a:pt x="502" y="1365"/>
                          <a:pt x="499" y="1378"/>
                          <a:pt x="497" y="1390"/>
                        </a:cubicBezTo>
                        <a:cubicBezTo>
                          <a:pt x="470" y="1395"/>
                          <a:pt x="445" y="1406"/>
                          <a:pt x="424" y="1424"/>
                        </a:cubicBezTo>
                        <a:cubicBezTo>
                          <a:pt x="423" y="1425"/>
                          <a:pt x="423" y="1425"/>
                          <a:pt x="422" y="1425"/>
                        </a:cubicBezTo>
                        <a:cubicBezTo>
                          <a:pt x="442" y="1380"/>
                          <a:pt x="460" y="1334"/>
                          <a:pt x="481" y="1289"/>
                        </a:cubicBezTo>
                        <a:cubicBezTo>
                          <a:pt x="482" y="1286"/>
                          <a:pt x="479" y="1284"/>
                          <a:pt x="477" y="1286"/>
                        </a:cubicBezTo>
                        <a:cubicBezTo>
                          <a:pt x="450" y="1336"/>
                          <a:pt x="425" y="1387"/>
                          <a:pt x="398" y="1438"/>
                        </a:cubicBezTo>
                        <a:cubicBezTo>
                          <a:pt x="389" y="1454"/>
                          <a:pt x="383" y="1471"/>
                          <a:pt x="376" y="1488"/>
                        </a:cubicBezTo>
                        <a:cubicBezTo>
                          <a:pt x="367" y="1498"/>
                          <a:pt x="357" y="1506"/>
                          <a:pt x="346" y="1513"/>
                        </a:cubicBezTo>
                        <a:cubicBezTo>
                          <a:pt x="350" y="1504"/>
                          <a:pt x="354" y="1494"/>
                          <a:pt x="359" y="1485"/>
                        </a:cubicBezTo>
                        <a:cubicBezTo>
                          <a:pt x="384" y="1438"/>
                          <a:pt x="403" y="1389"/>
                          <a:pt x="429" y="1343"/>
                        </a:cubicBezTo>
                        <a:cubicBezTo>
                          <a:pt x="430" y="1341"/>
                          <a:pt x="427" y="1339"/>
                          <a:pt x="425" y="1341"/>
                        </a:cubicBezTo>
                        <a:cubicBezTo>
                          <a:pt x="390" y="1403"/>
                          <a:pt x="358" y="1468"/>
                          <a:pt x="319" y="1529"/>
                        </a:cubicBezTo>
                        <a:cubicBezTo>
                          <a:pt x="316" y="1531"/>
                          <a:pt x="312" y="1533"/>
                          <a:pt x="308" y="1535"/>
                        </a:cubicBezTo>
                        <a:cubicBezTo>
                          <a:pt x="310" y="1529"/>
                          <a:pt x="312" y="1523"/>
                          <a:pt x="314" y="1518"/>
                        </a:cubicBezTo>
                        <a:cubicBezTo>
                          <a:pt x="326" y="1480"/>
                          <a:pt x="344" y="1446"/>
                          <a:pt x="359" y="1410"/>
                        </a:cubicBezTo>
                        <a:cubicBezTo>
                          <a:pt x="360" y="1408"/>
                          <a:pt x="357" y="1406"/>
                          <a:pt x="356" y="1408"/>
                        </a:cubicBezTo>
                        <a:cubicBezTo>
                          <a:pt x="343" y="1434"/>
                          <a:pt x="328" y="1460"/>
                          <a:pt x="315" y="1486"/>
                        </a:cubicBezTo>
                        <a:cubicBezTo>
                          <a:pt x="305" y="1506"/>
                          <a:pt x="299" y="1526"/>
                          <a:pt x="288" y="1545"/>
                        </a:cubicBezTo>
                        <a:cubicBezTo>
                          <a:pt x="262" y="1559"/>
                          <a:pt x="236" y="1573"/>
                          <a:pt x="216" y="1597"/>
                        </a:cubicBezTo>
                        <a:cubicBezTo>
                          <a:pt x="197" y="1619"/>
                          <a:pt x="189" y="1648"/>
                          <a:pt x="184" y="1676"/>
                        </a:cubicBezTo>
                        <a:cubicBezTo>
                          <a:pt x="180" y="1697"/>
                          <a:pt x="178" y="1715"/>
                          <a:pt x="165" y="1732"/>
                        </a:cubicBezTo>
                        <a:cubicBezTo>
                          <a:pt x="161" y="1737"/>
                          <a:pt x="158" y="1742"/>
                          <a:pt x="156" y="1747"/>
                        </a:cubicBezTo>
                        <a:cubicBezTo>
                          <a:pt x="155" y="1747"/>
                          <a:pt x="155" y="1747"/>
                          <a:pt x="155" y="1747"/>
                        </a:cubicBezTo>
                        <a:cubicBezTo>
                          <a:pt x="156" y="1739"/>
                          <a:pt x="157" y="1731"/>
                          <a:pt x="158" y="1724"/>
                        </a:cubicBezTo>
                        <a:cubicBezTo>
                          <a:pt x="172" y="1644"/>
                          <a:pt x="197" y="1565"/>
                          <a:pt x="226" y="1489"/>
                        </a:cubicBezTo>
                        <a:cubicBezTo>
                          <a:pt x="227" y="1486"/>
                          <a:pt x="222" y="1483"/>
                          <a:pt x="220" y="1486"/>
                        </a:cubicBezTo>
                        <a:cubicBezTo>
                          <a:pt x="190" y="1555"/>
                          <a:pt x="162" y="1622"/>
                          <a:pt x="142" y="1694"/>
                        </a:cubicBezTo>
                        <a:cubicBezTo>
                          <a:pt x="133" y="1724"/>
                          <a:pt x="126" y="1754"/>
                          <a:pt x="119" y="1784"/>
                        </a:cubicBezTo>
                        <a:cubicBezTo>
                          <a:pt x="117" y="1787"/>
                          <a:pt x="115" y="1790"/>
                          <a:pt x="113" y="1792"/>
                        </a:cubicBezTo>
                        <a:cubicBezTo>
                          <a:pt x="101" y="1809"/>
                          <a:pt x="96" y="1829"/>
                          <a:pt x="87" y="1847"/>
                        </a:cubicBezTo>
                        <a:cubicBezTo>
                          <a:pt x="91" y="1817"/>
                          <a:pt x="98" y="1786"/>
                          <a:pt x="105" y="1756"/>
                        </a:cubicBezTo>
                        <a:cubicBezTo>
                          <a:pt x="121" y="1692"/>
                          <a:pt x="139" y="1629"/>
                          <a:pt x="160" y="1567"/>
                        </a:cubicBezTo>
                        <a:cubicBezTo>
                          <a:pt x="161" y="1565"/>
                          <a:pt x="158" y="1564"/>
                          <a:pt x="157" y="1566"/>
                        </a:cubicBezTo>
                        <a:cubicBezTo>
                          <a:pt x="134" y="1618"/>
                          <a:pt x="113" y="1671"/>
                          <a:pt x="94" y="1726"/>
                        </a:cubicBezTo>
                        <a:cubicBezTo>
                          <a:pt x="85" y="1755"/>
                          <a:pt x="76" y="1785"/>
                          <a:pt x="69" y="1815"/>
                        </a:cubicBezTo>
                        <a:cubicBezTo>
                          <a:pt x="65" y="1833"/>
                          <a:pt x="65" y="1852"/>
                          <a:pt x="61" y="1870"/>
                        </a:cubicBezTo>
                        <a:cubicBezTo>
                          <a:pt x="53" y="1858"/>
                          <a:pt x="46" y="1845"/>
                          <a:pt x="42" y="1830"/>
                        </a:cubicBezTo>
                        <a:cubicBezTo>
                          <a:pt x="37" y="1810"/>
                          <a:pt x="43" y="1791"/>
                          <a:pt x="45" y="1771"/>
                        </a:cubicBezTo>
                        <a:cubicBezTo>
                          <a:pt x="45" y="1770"/>
                          <a:pt x="43" y="1769"/>
                          <a:pt x="42" y="1770"/>
                        </a:cubicBezTo>
                        <a:cubicBezTo>
                          <a:pt x="29" y="1793"/>
                          <a:pt x="26" y="1825"/>
                          <a:pt x="35" y="1850"/>
                        </a:cubicBezTo>
                        <a:cubicBezTo>
                          <a:pt x="25" y="1837"/>
                          <a:pt x="16" y="1821"/>
                          <a:pt x="10" y="1807"/>
                        </a:cubicBezTo>
                        <a:cubicBezTo>
                          <a:pt x="7" y="1775"/>
                          <a:pt x="2" y="1743"/>
                          <a:pt x="0" y="1711"/>
                        </a:cubicBezTo>
                        <a:cubicBezTo>
                          <a:pt x="-2" y="1666"/>
                          <a:pt x="13" y="1619"/>
                          <a:pt x="32" y="1578"/>
                        </a:cubicBezTo>
                        <a:cubicBezTo>
                          <a:pt x="63" y="1512"/>
                          <a:pt x="125" y="1462"/>
                          <a:pt x="139" y="1389"/>
                        </a:cubicBezTo>
                        <a:cubicBezTo>
                          <a:pt x="140" y="1385"/>
                          <a:pt x="135" y="1382"/>
                          <a:pt x="133" y="1386"/>
                        </a:cubicBezTo>
                        <a:cubicBezTo>
                          <a:pt x="113" y="1420"/>
                          <a:pt x="88" y="1451"/>
                          <a:pt x="64" y="1484"/>
                        </a:cubicBezTo>
                        <a:cubicBezTo>
                          <a:pt x="86" y="1433"/>
                          <a:pt x="109" y="1382"/>
                          <a:pt x="124" y="1329"/>
                        </a:cubicBezTo>
                        <a:cubicBezTo>
                          <a:pt x="151" y="1228"/>
                          <a:pt x="164" y="1135"/>
                          <a:pt x="216" y="1043"/>
                        </a:cubicBezTo>
                        <a:cubicBezTo>
                          <a:pt x="238" y="1005"/>
                          <a:pt x="255" y="965"/>
                          <a:pt x="275" y="926"/>
                        </a:cubicBezTo>
                        <a:cubicBezTo>
                          <a:pt x="297" y="883"/>
                          <a:pt x="332" y="853"/>
                          <a:pt x="368" y="821"/>
                        </a:cubicBezTo>
                        <a:cubicBezTo>
                          <a:pt x="372" y="818"/>
                          <a:pt x="368" y="813"/>
                          <a:pt x="364" y="815"/>
                        </a:cubicBezTo>
                        <a:cubicBezTo>
                          <a:pt x="298" y="850"/>
                          <a:pt x="247" y="911"/>
                          <a:pt x="203" y="975"/>
                        </a:cubicBezTo>
                        <a:cubicBezTo>
                          <a:pt x="232" y="888"/>
                          <a:pt x="261" y="802"/>
                          <a:pt x="322" y="732"/>
                        </a:cubicBezTo>
                        <a:cubicBezTo>
                          <a:pt x="417" y="623"/>
                          <a:pt x="538" y="549"/>
                          <a:pt x="675" y="508"/>
                        </a:cubicBezTo>
                        <a:cubicBezTo>
                          <a:pt x="693" y="502"/>
                          <a:pt x="710" y="498"/>
                          <a:pt x="728" y="493"/>
                        </a:cubicBezTo>
                        <a:cubicBezTo>
                          <a:pt x="687" y="515"/>
                          <a:pt x="649" y="540"/>
                          <a:pt x="616" y="569"/>
                        </a:cubicBezTo>
                        <a:cubicBezTo>
                          <a:pt x="614" y="570"/>
                          <a:pt x="616" y="574"/>
                          <a:pt x="619" y="572"/>
                        </a:cubicBezTo>
                        <a:cubicBezTo>
                          <a:pt x="670" y="535"/>
                          <a:pt x="726" y="505"/>
                          <a:pt x="785" y="480"/>
                        </a:cubicBezTo>
                        <a:cubicBezTo>
                          <a:pt x="839" y="468"/>
                          <a:pt x="893" y="459"/>
                          <a:pt x="947" y="448"/>
                        </a:cubicBezTo>
                        <a:cubicBezTo>
                          <a:pt x="930" y="455"/>
                          <a:pt x="913" y="461"/>
                          <a:pt x="895" y="468"/>
                        </a:cubicBezTo>
                        <a:cubicBezTo>
                          <a:pt x="795" y="506"/>
                          <a:pt x="698" y="553"/>
                          <a:pt x="613" y="619"/>
                        </a:cubicBezTo>
                        <a:cubicBezTo>
                          <a:pt x="611" y="621"/>
                          <a:pt x="614" y="625"/>
                          <a:pt x="616" y="624"/>
                        </a:cubicBezTo>
                        <a:cubicBezTo>
                          <a:pt x="711" y="559"/>
                          <a:pt x="817" y="521"/>
                          <a:pt x="924" y="482"/>
                        </a:cubicBezTo>
                        <a:cubicBezTo>
                          <a:pt x="999" y="454"/>
                          <a:pt x="1079" y="428"/>
                          <a:pt x="1150" y="389"/>
                        </a:cubicBezTo>
                        <a:cubicBezTo>
                          <a:pt x="1181" y="376"/>
                          <a:pt x="1211" y="362"/>
                          <a:pt x="1242" y="348"/>
                        </a:cubicBezTo>
                        <a:cubicBezTo>
                          <a:pt x="1323" y="321"/>
                          <a:pt x="1402" y="291"/>
                          <a:pt x="1485" y="268"/>
                        </a:cubicBezTo>
                        <a:cubicBezTo>
                          <a:pt x="1571" y="244"/>
                          <a:pt x="1649" y="215"/>
                          <a:pt x="1724" y="174"/>
                        </a:cubicBezTo>
                        <a:cubicBezTo>
                          <a:pt x="1618" y="237"/>
                          <a:pt x="1508" y="296"/>
                          <a:pt x="1389" y="329"/>
                        </a:cubicBezTo>
                        <a:cubicBezTo>
                          <a:pt x="1384" y="330"/>
                          <a:pt x="1386" y="337"/>
                          <a:pt x="1391" y="336"/>
                        </a:cubicBezTo>
                        <a:cubicBezTo>
                          <a:pt x="1510" y="307"/>
                          <a:pt x="1619" y="252"/>
                          <a:pt x="1726" y="193"/>
                        </a:cubicBezTo>
                        <a:cubicBezTo>
                          <a:pt x="1776" y="166"/>
                          <a:pt x="1825" y="139"/>
                          <a:pt x="1872" y="107"/>
                        </a:cubicBezTo>
                        <a:cubicBezTo>
                          <a:pt x="1918" y="77"/>
                          <a:pt x="1949" y="31"/>
                          <a:pt x="1994" y="0"/>
                        </a:cubicBezTo>
                        <a:cubicBezTo>
                          <a:pt x="2001" y="5"/>
                          <a:pt x="2007" y="12"/>
                          <a:pt x="2013" y="19"/>
                        </a:cubicBezTo>
                        <a:cubicBezTo>
                          <a:pt x="1980" y="26"/>
                          <a:pt x="1952" y="59"/>
                          <a:pt x="1931" y="82"/>
                        </a:cubicBezTo>
                        <a:cubicBezTo>
                          <a:pt x="1902" y="113"/>
                          <a:pt x="1878" y="147"/>
                          <a:pt x="1847" y="175"/>
                        </a:cubicBezTo>
                        <a:cubicBezTo>
                          <a:pt x="1770" y="248"/>
                          <a:pt x="1674" y="308"/>
                          <a:pt x="1581" y="355"/>
                        </a:cubicBezTo>
                        <a:cubicBezTo>
                          <a:pt x="1578" y="356"/>
                          <a:pt x="1580" y="359"/>
                          <a:pt x="1582" y="358"/>
                        </a:cubicBezTo>
                        <a:cubicBezTo>
                          <a:pt x="1675" y="318"/>
                          <a:pt x="1762" y="268"/>
                          <a:pt x="1841" y="204"/>
                        </a:cubicBezTo>
                        <a:cubicBezTo>
                          <a:pt x="1874" y="177"/>
                          <a:pt x="1902" y="145"/>
                          <a:pt x="1931" y="113"/>
                        </a:cubicBezTo>
                        <a:cubicBezTo>
                          <a:pt x="1959" y="83"/>
                          <a:pt x="1992" y="60"/>
                          <a:pt x="2022" y="32"/>
                        </a:cubicBezTo>
                        <a:cubicBezTo>
                          <a:pt x="2025" y="37"/>
                          <a:pt x="2028" y="42"/>
                          <a:pt x="2031" y="46"/>
                        </a:cubicBezTo>
                        <a:cubicBezTo>
                          <a:pt x="2018" y="51"/>
                          <a:pt x="2008" y="58"/>
                          <a:pt x="1998" y="66"/>
                        </a:cubicBezTo>
                        <a:cubicBezTo>
                          <a:pt x="1996" y="68"/>
                          <a:pt x="1998" y="71"/>
                          <a:pt x="2000" y="69"/>
                        </a:cubicBezTo>
                        <a:cubicBezTo>
                          <a:pt x="2010" y="62"/>
                          <a:pt x="2022" y="56"/>
                          <a:pt x="2033" y="50"/>
                        </a:cubicBezTo>
                        <a:cubicBezTo>
                          <a:pt x="2035" y="52"/>
                          <a:pt x="2036" y="54"/>
                          <a:pt x="2037" y="55"/>
                        </a:cubicBezTo>
                        <a:cubicBezTo>
                          <a:pt x="2038" y="57"/>
                          <a:pt x="2039" y="59"/>
                          <a:pt x="2040" y="61"/>
                        </a:cubicBezTo>
                        <a:cubicBezTo>
                          <a:pt x="2031" y="67"/>
                          <a:pt x="2024" y="75"/>
                          <a:pt x="2017" y="82"/>
                        </a:cubicBezTo>
                        <a:cubicBezTo>
                          <a:pt x="2006" y="94"/>
                          <a:pt x="1995" y="106"/>
                          <a:pt x="1983" y="117"/>
                        </a:cubicBezTo>
                        <a:cubicBezTo>
                          <a:pt x="1981" y="119"/>
                          <a:pt x="1984" y="122"/>
                          <a:pt x="1986" y="120"/>
                        </a:cubicBezTo>
                        <a:cubicBezTo>
                          <a:pt x="1997" y="111"/>
                          <a:pt x="2008" y="101"/>
                          <a:pt x="2019" y="91"/>
                        </a:cubicBezTo>
                        <a:cubicBezTo>
                          <a:pt x="2027" y="84"/>
                          <a:pt x="2037" y="79"/>
                          <a:pt x="2045" y="72"/>
                        </a:cubicBezTo>
                        <a:cubicBezTo>
                          <a:pt x="2061" y="123"/>
                          <a:pt x="1984" y="161"/>
                          <a:pt x="1951" y="189"/>
                        </a:cubicBezTo>
                        <a:cubicBezTo>
                          <a:pt x="1900" y="231"/>
                          <a:pt x="1858" y="279"/>
                          <a:pt x="1804" y="318"/>
                        </a:cubicBezTo>
                        <a:cubicBezTo>
                          <a:pt x="1749" y="358"/>
                          <a:pt x="1690" y="393"/>
                          <a:pt x="1626" y="417"/>
                        </a:cubicBezTo>
                        <a:cubicBezTo>
                          <a:pt x="1564" y="440"/>
                          <a:pt x="1498" y="450"/>
                          <a:pt x="1436" y="472"/>
                        </a:cubicBezTo>
                        <a:cubicBezTo>
                          <a:pt x="1434" y="473"/>
                          <a:pt x="1434" y="477"/>
                          <a:pt x="1436" y="476"/>
                        </a:cubicBezTo>
                        <a:cubicBezTo>
                          <a:pt x="1577" y="461"/>
                          <a:pt x="1707" y="432"/>
                          <a:pt x="1828" y="358"/>
                        </a:cubicBezTo>
                        <a:cubicBezTo>
                          <a:pt x="1850" y="345"/>
                          <a:pt x="1870" y="329"/>
                          <a:pt x="1889" y="313"/>
                        </a:cubicBezTo>
                        <a:cubicBezTo>
                          <a:pt x="1923" y="293"/>
                          <a:pt x="1956" y="272"/>
                          <a:pt x="1999" y="269"/>
                        </a:cubicBezTo>
                        <a:cubicBezTo>
                          <a:pt x="2050" y="264"/>
                          <a:pt x="2116" y="272"/>
                          <a:pt x="2164" y="300"/>
                        </a:cubicBezTo>
                        <a:cubicBezTo>
                          <a:pt x="2085" y="294"/>
                          <a:pt x="2002" y="303"/>
                          <a:pt x="1926" y="320"/>
                        </a:cubicBezTo>
                        <a:cubicBezTo>
                          <a:pt x="1922" y="321"/>
                          <a:pt x="1924" y="326"/>
                          <a:pt x="1927" y="325"/>
                        </a:cubicBezTo>
                        <a:cubicBezTo>
                          <a:pt x="2008" y="311"/>
                          <a:pt x="2088" y="314"/>
                          <a:pt x="2169" y="306"/>
                        </a:cubicBezTo>
                        <a:cubicBezTo>
                          <a:pt x="2170" y="306"/>
                          <a:pt x="2171" y="306"/>
                          <a:pt x="2172" y="305"/>
                        </a:cubicBezTo>
                        <a:cubicBezTo>
                          <a:pt x="2177" y="308"/>
                          <a:pt x="2182" y="312"/>
                          <a:pt x="2187" y="316"/>
                        </a:cubicBezTo>
                        <a:cubicBezTo>
                          <a:pt x="2193" y="321"/>
                          <a:pt x="2198" y="329"/>
                          <a:pt x="2201" y="338"/>
                        </a:cubicBezTo>
                        <a:cubicBezTo>
                          <a:pt x="2138" y="329"/>
                          <a:pt x="2070" y="338"/>
                          <a:pt x="2007" y="342"/>
                        </a:cubicBezTo>
                        <a:cubicBezTo>
                          <a:pt x="1947" y="346"/>
                          <a:pt x="1888" y="356"/>
                          <a:pt x="1835" y="387"/>
                        </a:cubicBezTo>
                        <a:cubicBezTo>
                          <a:pt x="1833" y="388"/>
                          <a:pt x="1835" y="391"/>
                          <a:pt x="1837" y="390"/>
                        </a:cubicBezTo>
                        <a:cubicBezTo>
                          <a:pt x="1894" y="359"/>
                          <a:pt x="1956" y="353"/>
                          <a:pt x="2019" y="352"/>
                        </a:cubicBezTo>
                        <a:cubicBezTo>
                          <a:pt x="2077" y="350"/>
                          <a:pt x="2141" y="345"/>
                          <a:pt x="2198" y="355"/>
                        </a:cubicBezTo>
                        <a:cubicBezTo>
                          <a:pt x="2201" y="356"/>
                          <a:pt x="2202" y="355"/>
                          <a:pt x="2204" y="354"/>
                        </a:cubicBezTo>
                        <a:cubicBezTo>
                          <a:pt x="2205" y="358"/>
                          <a:pt x="2205" y="363"/>
                          <a:pt x="2206" y="368"/>
                        </a:cubicBezTo>
                        <a:cubicBezTo>
                          <a:pt x="2205" y="367"/>
                          <a:pt x="2204" y="366"/>
                          <a:pt x="2203" y="366"/>
                        </a:cubicBezTo>
                        <a:cubicBezTo>
                          <a:pt x="2161" y="370"/>
                          <a:pt x="2122" y="381"/>
                          <a:pt x="2080" y="369"/>
                        </a:cubicBezTo>
                        <a:cubicBezTo>
                          <a:pt x="2077" y="368"/>
                          <a:pt x="2076" y="372"/>
                          <a:pt x="2079" y="373"/>
                        </a:cubicBezTo>
                        <a:cubicBezTo>
                          <a:pt x="2114" y="386"/>
                          <a:pt x="2172" y="393"/>
                          <a:pt x="2204" y="371"/>
                        </a:cubicBezTo>
                        <a:cubicBezTo>
                          <a:pt x="2205" y="371"/>
                          <a:pt x="2206" y="370"/>
                          <a:pt x="2206" y="369"/>
                        </a:cubicBezTo>
                        <a:cubicBezTo>
                          <a:pt x="2206" y="377"/>
                          <a:pt x="2206" y="386"/>
                          <a:pt x="2206" y="395"/>
                        </a:cubicBezTo>
                        <a:lnTo>
                          <a:pt x="2205" y="39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910" name="Google Shape;1910;p48"/>
                <p:cNvSpPr/>
                <p:nvPr/>
              </p:nvSpPr>
              <p:spPr>
                <a:xfrm>
                  <a:off x="8905680" y="3897720"/>
                  <a:ext cx="74160" cy="198720"/>
                </a:xfrm>
                <a:custGeom>
                  <a:rect b="b" l="l" r="r" t="t"/>
                  <a:pathLst>
                    <a:path extrusionOk="0" h="552" w="206">
                      <a:moveTo>
                        <a:pt x="205" y="25"/>
                      </a:moveTo>
                      <a:cubicBezTo>
                        <a:pt x="196" y="14"/>
                        <a:pt x="192" y="-5"/>
                        <a:pt x="170" y="1"/>
                      </a:cubicBezTo>
                      <a:cubicBezTo>
                        <a:pt x="142" y="10"/>
                        <a:pt x="114" y="34"/>
                        <a:pt x="97" y="58"/>
                      </a:cubicBezTo>
                      <a:cubicBezTo>
                        <a:pt x="73" y="91"/>
                        <a:pt x="54" y="128"/>
                        <a:pt x="38" y="166"/>
                      </a:cubicBezTo>
                      <a:cubicBezTo>
                        <a:pt x="31" y="185"/>
                        <a:pt x="22" y="205"/>
                        <a:pt x="15" y="226"/>
                      </a:cubicBezTo>
                      <a:cubicBezTo>
                        <a:pt x="-8" y="264"/>
                        <a:pt x="2" y="311"/>
                        <a:pt x="3" y="356"/>
                      </a:cubicBezTo>
                      <a:cubicBezTo>
                        <a:pt x="5" y="401"/>
                        <a:pt x="11" y="445"/>
                        <a:pt x="25" y="487"/>
                      </a:cubicBezTo>
                      <a:cubicBezTo>
                        <a:pt x="29" y="507"/>
                        <a:pt x="34" y="526"/>
                        <a:pt x="49" y="541"/>
                      </a:cubicBezTo>
                      <a:cubicBezTo>
                        <a:pt x="69" y="563"/>
                        <a:pt x="96" y="547"/>
                        <a:pt x="113" y="531"/>
                      </a:cubicBezTo>
                      <a:cubicBezTo>
                        <a:pt x="147" y="498"/>
                        <a:pt x="135" y="449"/>
                        <a:pt x="133" y="407"/>
                      </a:cubicBezTo>
                      <a:cubicBezTo>
                        <a:pt x="130" y="345"/>
                        <a:pt x="133" y="286"/>
                        <a:pt x="135" y="225"/>
                      </a:cubicBezTo>
                      <a:lnTo>
                        <a:pt x="135" y="224"/>
                      </a:lnTo>
                      <a:cubicBezTo>
                        <a:pt x="137" y="210"/>
                        <a:pt x="139" y="196"/>
                        <a:pt x="141" y="183"/>
                      </a:cubicBezTo>
                      <a:cubicBezTo>
                        <a:pt x="149" y="143"/>
                        <a:pt x="173" y="114"/>
                        <a:pt x="185" y="77"/>
                      </a:cubicBezTo>
                      <a:cubicBezTo>
                        <a:pt x="192" y="57"/>
                        <a:pt x="189" y="31"/>
                        <a:pt x="174" y="20"/>
                      </a:cubicBezTo>
                      <a:cubicBezTo>
                        <a:pt x="182" y="17"/>
                        <a:pt x="190" y="17"/>
                        <a:pt x="195" y="25"/>
                      </a:cubicBezTo>
                      <a:cubicBezTo>
                        <a:pt x="196" y="27"/>
                        <a:pt x="202" y="29"/>
                        <a:pt x="203" y="29"/>
                      </a:cubicBezTo>
                      <a:cubicBezTo>
                        <a:pt x="205" y="30"/>
                        <a:pt x="206" y="27"/>
                        <a:pt x="205" y="25"/>
                      </a:cubicBezTo>
                      <a:moveTo>
                        <a:pt x="37" y="491"/>
                      </a:moveTo>
                      <a:lnTo>
                        <a:pt x="37" y="490"/>
                      </a:lnTo>
                      <a:cubicBezTo>
                        <a:pt x="38" y="491"/>
                        <a:pt x="38" y="492"/>
                        <a:pt x="38" y="493"/>
                      </a:cubicBezTo>
                      <a:cubicBezTo>
                        <a:pt x="38" y="492"/>
                        <a:pt x="38" y="492"/>
                        <a:pt x="37" y="49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49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Output</a:t>
            </a:r>
            <a:endParaRPr/>
          </a:p>
        </p:txBody>
      </p:sp>
      <p:sp>
        <p:nvSpPr>
          <p:cNvPr id="1916" name="Google Shape;1916;p49"/>
          <p:cNvSpPr txBox="1"/>
          <p:nvPr/>
        </p:nvSpPr>
        <p:spPr>
          <a:xfrm>
            <a:off x="1677950" y="1369341"/>
            <a:ext cx="20733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Estimate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17" name="Google Shape;1917;p49"/>
          <p:cNvSpPr txBox="1"/>
          <p:nvPr/>
        </p:nvSpPr>
        <p:spPr>
          <a:xfrm>
            <a:off x="1632400" y="3525664"/>
            <a:ext cx="20733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R-squared = 0.4046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40.46% of the variance in list prices represent good fit. 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18" name="Google Shape;1918;p49"/>
          <p:cNvSpPr txBox="1"/>
          <p:nvPr/>
        </p:nvSpPr>
        <p:spPr>
          <a:xfrm>
            <a:off x="1677963" y="2361050"/>
            <a:ext cx="20733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P-value: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“Thal” is not statistically significant.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19" name="Google Shape;1919;p49"/>
          <p:cNvSpPr/>
          <p:nvPr/>
        </p:nvSpPr>
        <p:spPr>
          <a:xfrm>
            <a:off x="814300" y="1312375"/>
            <a:ext cx="818100" cy="818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0" name="Google Shape;1920;p49"/>
          <p:cNvSpPr/>
          <p:nvPr/>
        </p:nvSpPr>
        <p:spPr>
          <a:xfrm>
            <a:off x="814300" y="2361020"/>
            <a:ext cx="818100" cy="818100"/>
          </a:xfrm>
          <a:prstGeom prst="ellipse">
            <a:avLst/>
          </a:prstGeom>
          <a:solidFill>
            <a:srgbClr val="E35957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1" name="Google Shape;1921;p49"/>
          <p:cNvSpPr/>
          <p:nvPr/>
        </p:nvSpPr>
        <p:spPr>
          <a:xfrm>
            <a:off x="814300" y="3409679"/>
            <a:ext cx="818100" cy="81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22" name="Google Shape;1922;p49"/>
          <p:cNvGrpSpPr/>
          <p:nvPr/>
        </p:nvGrpSpPr>
        <p:grpSpPr>
          <a:xfrm>
            <a:off x="1060421" y="1545762"/>
            <a:ext cx="325858" cy="351327"/>
            <a:chOff x="-28461325" y="2701925"/>
            <a:chExt cx="272525" cy="293825"/>
          </a:xfrm>
        </p:grpSpPr>
        <p:sp>
          <p:nvSpPr>
            <p:cNvPr id="1923" name="Google Shape;1923;p49"/>
            <p:cNvSpPr/>
            <p:nvPr/>
          </p:nvSpPr>
          <p:spPr>
            <a:xfrm>
              <a:off x="-28427475" y="2789200"/>
              <a:ext cx="54375" cy="80525"/>
            </a:xfrm>
            <a:custGeom>
              <a:rect b="b" l="l" r="r" t="t"/>
              <a:pathLst>
                <a:path extrusionOk="0" h="3221" w="2175">
                  <a:moveTo>
                    <a:pt x="1805" y="1"/>
                  </a:moveTo>
                  <a:cubicBezTo>
                    <a:pt x="1782" y="1"/>
                    <a:pt x="1758" y="3"/>
                    <a:pt x="1734" y="7"/>
                  </a:cubicBezTo>
                  <a:cubicBezTo>
                    <a:pt x="946" y="164"/>
                    <a:pt x="285" y="826"/>
                    <a:pt x="127" y="1645"/>
                  </a:cubicBezTo>
                  <a:cubicBezTo>
                    <a:pt x="1" y="2275"/>
                    <a:pt x="190" y="2811"/>
                    <a:pt x="348" y="3063"/>
                  </a:cubicBezTo>
                  <a:cubicBezTo>
                    <a:pt x="442" y="3189"/>
                    <a:pt x="537" y="3220"/>
                    <a:pt x="663" y="3220"/>
                  </a:cubicBezTo>
                  <a:cubicBezTo>
                    <a:pt x="694" y="3220"/>
                    <a:pt x="789" y="3220"/>
                    <a:pt x="820" y="3189"/>
                  </a:cubicBezTo>
                  <a:cubicBezTo>
                    <a:pt x="978" y="3126"/>
                    <a:pt x="1072" y="2874"/>
                    <a:pt x="946" y="2716"/>
                  </a:cubicBezTo>
                  <a:cubicBezTo>
                    <a:pt x="820" y="2527"/>
                    <a:pt x="726" y="2181"/>
                    <a:pt x="789" y="1740"/>
                  </a:cubicBezTo>
                  <a:cubicBezTo>
                    <a:pt x="883" y="1173"/>
                    <a:pt x="1356" y="763"/>
                    <a:pt x="1860" y="637"/>
                  </a:cubicBezTo>
                  <a:cubicBezTo>
                    <a:pt x="2049" y="605"/>
                    <a:pt x="2175" y="448"/>
                    <a:pt x="2112" y="227"/>
                  </a:cubicBezTo>
                  <a:cubicBezTo>
                    <a:pt x="2084" y="90"/>
                    <a:pt x="1961" y="1"/>
                    <a:pt x="1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9"/>
            <p:cNvSpPr/>
            <p:nvPr/>
          </p:nvSpPr>
          <p:spPr>
            <a:xfrm>
              <a:off x="-28362875" y="2824025"/>
              <a:ext cx="124475" cy="103200"/>
            </a:xfrm>
            <a:custGeom>
              <a:rect b="b" l="l" r="r" t="t"/>
              <a:pathLst>
                <a:path extrusionOk="0" h="4128" w="4979">
                  <a:moveTo>
                    <a:pt x="3434" y="693"/>
                  </a:moveTo>
                  <a:cubicBezTo>
                    <a:pt x="3844" y="693"/>
                    <a:pt x="4159" y="1008"/>
                    <a:pt x="4159" y="1418"/>
                  </a:cubicBezTo>
                  <a:cubicBezTo>
                    <a:pt x="4159" y="1922"/>
                    <a:pt x="3592" y="2394"/>
                    <a:pt x="2741" y="3056"/>
                  </a:cubicBezTo>
                  <a:cubicBezTo>
                    <a:pt x="2615" y="3151"/>
                    <a:pt x="2521" y="3214"/>
                    <a:pt x="2426" y="3340"/>
                  </a:cubicBezTo>
                  <a:cubicBezTo>
                    <a:pt x="2300" y="3245"/>
                    <a:pt x="2174" y="3182"/>
                    <a:pt x="2111" y="3056"/>
                  </a:cubicBezTo>
                  <a:cubicBezTo>
                    <a:pt x="1229" y="2394"/>
                    <a:pt x="694" y="1922"/>
                    <a:pt x="694" y="1418"/>
                  </a:cubicBezTo>
                  <a:cubicBezTo>
                    <a:pt x="694" y="977"/>
                    <a:pt x="1009" y="693"/>
                    <a:pt x="1387" y="693"/>
                  </a:cubicBezTo>
                  <a:cubicBezTo>
                    <a:pt x="1891" y="693"/>
                    <a:pt x="2111" y="1260"/>
                    <a:pt x="2111" y="1292"/>
                  </a:cubicBezTo>
                  <a:cubicBezTo>
                    <a:pt x="2143" y="1449"/>
                    <a:pt x="2269" y="1512"/>
                    <a:pt x="2426" y="1512"/>
                  </a:cubicBezTo>
                  <a:cubicBezTo>
                    <a:pt x="2584" y="1512"/>
                    <a:pt x="2678" y="1418"/>
                    <a:pt x="2741" y="1292"/>
                  </a:cubicBezTo>
                  <a:cubicBezTo>
                    <a:pt x="2741" y="1260"/>
                    <a:pt x="2930" y="693"/>
                    <a:pt x="3434" y="693"/>
                  </a:cubicBezTo>
                  <a:close/>
                  <a:moveTo>
                    <a:pt x="1387" y="0"/>
                  </a:moveTo>
                  <a:cubicBezTo>
                    <a:pt x="599" y="0"/>
                    <a:pt x="0" y="630"/>
                    <a:pt x="0" y="1418"/>
                  </a:cubicBezTo>
                  <a:cubicBezTo>
                    <a:pt x="0" y="2268"/>
                    <a:pt x="725" y="2835"/>
                    <a:pt x="1702" y="3623"/>
                  </a:cubicBezTo>
                  <a:cubicBezTo>
                    <a:pt x="1859" y="3718"/>
                    <a:pt x="2048" y="3875"/>
                    <a:pt x="2269" y="4033"/>
                  </a:cubicBezTo>
                  <a:cubicBezTo>
                    <a:pt x="2332" y="4064"/>
                    <a:pt x="2426" y="4127"/>
                    <a:pt x="2489" y="4127"/>
                  </a:cubicBezTo>
                  <a:cubicBezTo>
                    <a:pt x="2584" y="4127"/>
                    <a:pt x="2647" y="4064"/>
                    <a:pt x="2741" y="4033"/>
                  </a:cubicBezTo>
                  <a:cubicBezTo>
                    <a:pt x="2930" y="3875"/>
                    <a:pt x="3088" y="3718"/>
                    <a:pt x="3277" y="3623"/>
                  </a:cubicBezTo>
                  <a:cubicBezTo>
                    <a:pt x="4254" y="2835"/>
                    <a:pt x="4978" y="2268"/>
                    <a:pt x="4978" y="1418"/>
                  </a:cubicBezTo>
                  <a:cubicBezTo>
                    <a:pt x="4852" y="630"/>
                    <a:pt x="4222" y="0"/>
                    <a:pt x="3434" y="0"/>
                  </a:cubicBezTo>
                  <a:cubicBezTo>
                    <a:pt x="3056" y="0"/>
                    <a:pt x="2647" y="158"/>
                    <a:pt x="2426" y="504"/>
                  </a:cubicBezTo>
                  <a:cubicBezTo>
                    <a:pt x="2143" y="189"/>
                    <a:pt x="179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9"/>
            <p:cNvSpPr/>
            <p:nvPr/>
          </p:nvSpPr>
          <p:spPr>
            <a:xfrm>
              <a:off x="-28461325" y="2701925"/>
              <a:ext cx="272525" cy="293825"/>
            </a:xfrm>
            <a:custGeom>
              <a:rect b="b" l="l" r="r" t="t"/>
              <a:pathLst>
                <a:path extrusionOk="0" h="11753" w="10901">
                  <a:moveTo>
                    <a:pt x="7845" y="2647"/>
                  </a:moveTo>
                  <a:cubicBezTo>
                    <a:pt x="9168" y="2647"/>
                    <a:pt x="10208" y="3781"/>
                    <a:pt x="10208" y="5136"/>
                  </a:cubicBezTo>
                  <a:cubicBezTo>
                    <a:pt x="10208" y="5577"/>
                    <a:pt x="10145" y="5924"/>
                    <a:pt x="9987" y="6239"/>
                  </a:cubicBezTo>
                  <a:lnTo>
                    <a:pt x="8034" y="10303"/>
                  </a:lnTo>
                  <a:cubicBezTo>
                    <a:pt x="7814" y="10807"/>
                    <a:pt x="7341" y="11090"/>
                    <a:pt x="6837" y="11090"/>
                  </a:cubicBezTo>
                  <a:cubicBezTo>
                    <a:pt x="6396" y="11090"/>
                    <a:pt x="6049" y="10901"/>
                    <a:pt x="5766" y="10555"/>
                  </a:cubicBezTo>
                  <a:cubicBezTo>
                    <a:pt x="5703" y="10460"/>
                    <a:pt x="5608" y="10429"/>
                    <a:pt x="5482" y="10429"/>
                  </a:cubicBezTo>
                  <a:cubicBezTo>
                    <a:pt x="5388" y="10429"/>
                    <a:pt x="5293" y="10460"/>
                    <a:pt x="5230" y="10555"/>
                  </a:cubicBezTo>
                  <a:cubicBezTo>
                    <a:pt x="4947" y="10901"/>
                    <a:pt x="4537" y="11090"/>
                    <a:pt x="4159" y="11090"/>
                  </a:cubicBezTo>
                  <a:cubicBezTo>
                    <a:pt x="3655" y="11090"/>
                    <a:pt x="3182" y="10775"/>
                    <a:pt x="2930" y="10303"/>
                  </a:cubicBezTo>
                  <a:lnTo>
                    <a:pt x="1008" y="6239"/>
                  </a:lnTo>
                  <a:cubicBezTo>
                    <a:pt x="851" y="5892"/>
                    <a:pt x="756" y="5546"/>
                    <a:pt x="756" y="5136"/>
                  </a:cubicBezTo>
                  <a:cubicBezTo>
                    <a:pt x="756" y="3781"/>
                    <a:pt x="1828" y="2647"/>
                    <a:pt x="3119" y="2647"/>
                  </a:cubicBezTo>
                  <a:cubicBezTo>
                    <a:pt x="3970" y="2647"/>
                    <a:pt x="4758" y="3120"/>
                    <a:pt x="5167" y="3876"/>
                  </a:cubicBezTo>
                  <a:cubicBezTo>
                    <a:pt x="5262" y="4002"/>
                    <a:pt x="5325" y="4033"/>
                    <a:pt x="5482" y="4033"/>
                  </a:cubicBezTo>
                  <a:cubicBezTo>
                    <a:pt x="5640" y="4033"/>
                    <a:pt x="5734" y="3970"/>
                    <a:pt x="5797" y="3876"/>
                  </a:cubicBezTo>
                  <a:cubicBezTo>
                    <a:pt x="6238" y="3120"/>
                    <a:pt x="7026" y="2647"/>
                    <a:pt x="7845" y="2647"/>
                  </a:cubicBezTo>
                  <a:close/>
                  <a:moveTo>
                    <a:pt x="6774" y="1"/>
                  </a:moveTo>
                  <a:cubicBezTo>
                    <a:pt x="5829" y="1"/>
                    <a:pt x="5104" y="788"/>
                    <a:pt x="5104" y="1734"/>
                  </a:cubicBezTo>
                  <a:lnTo>
                    <a:pt x="5104" y="2773"/>
                  </a:lnTo>
                  <a:cubicBezTo>
                    <a:pt x="4537" y="2301"/>
                    <a:pt x="3844" y="1986"/>
                    <a:pt x="3088" y="1986"/>
                  </a:cubicBezTo>
                  <a:cubicBezTo>
                    <a:pt x="1386" y="1986"/>
                    <a:pt x="0" y="3403"/>
                    <a:pt x="0" y="5136"/>
                  </a:cubicBezTo>
                  <a:cubicBezTo>
                    <a:pt x="0" y="5609"/>
                    <a:pt x="126" y="6081"/>
                    <a:pt x="315" y="6522"/>
                  </a:cubicBezTo>
                  <a:lnTo>
                    <a:pt x="2269" y="10586"/>
                  </a:lnTo>
                  <a:cubicBezTo>
                    <a:pt x="2615" y="11343"/>
                    <a:pt x="3308" y="11752"/>
                    <a:pt x="4096" y="11752"/>
                  </a:cubicBezTo>
                  <a:cubicBezTo>
                    <a:pt x="4632" y="11752"/>
                    <a:pt x="5104" y="11563"/>
                    <a:pt x="5451" y="11248"/>
                  </a:cubicBezTo>
                  <a:cubicBezTo>
                    <a:pt x="5797" y="11563"/>
                    <a:pt x="6270" y="11752"/>
                    <a:pt x="6774" y="11752"/>
                  </a:cubicBezTo>
                  <a:cubicBezTo>
                    <a:pt x="7561" y="11752"/>
                    <a:pt x="8286" y="11280"/>
                    <a:pt x="8633" y="10586"/>
                  </a:cubicBezTo>
                  <a:lnTo>
                    <a:pt x="10554" y="6522"/>
                  </a:lnTo>
                  <a:cubicBezTo>
                    <a:pt x="10775" y="6081"/>
                    <a:pt x="10901" y="5609"/>
                    <a:pt x="10901" y="5136"/>
                  </a:cubicBezTo>
                  <a:cubicBezTo>
                    <a:pt x="10869" y="3466"/>
                    <a:pt x="9515" y="1986"/>
                    <a:pt x="7814" y="1986"/>
                  </a:cubicBezTo>
                  <a:cubicBezTo>
                    <a:pt x="7057" y="1986"/>
                    <a:pt x="6364" y="2269"/>
                    <a:pt x="5797" y="2773"/>
                  </a:cubicBezTo>
                  <a:lnTo>
                    <a:pt x="5797" y="1734"/>
                  </a:lnTo>
                  <a:cubicBezTo>
                    <a:pt x="5797" y="1135"/>
                    <a:pt x="6238" y="694"/>
                    <a:pt x="6774" y="694"/>
                  </a:cubicBezTo>
                  <a:cubicBezTo>
                    <a:pt x="6994" y="694"/>
                    <a:pt x="7152" y="536"/>
                    <a:pt x="7152" y="347"/>
                  </a:cubicBezTo>
                  <a:cubicBezTo>
                    <a:pt x="7152" y="158"/>
                    <a:pt x="6994" y="1"/>
                    <a:pt x="6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6" name="Google Shape;1926;p49"/>
          <p:cNvGrpSpPr/>
          <p:nvPr/>
        </p:nvGrpSpPr>
        <p:grpSpPr>
          <a:xfrm>
            <a:off x="1109385" y="2593002"/>
            <a:ext cx="227930" cy="354136"/>
            <a:chOff x="-28043900" y="2701925"/>
            <a:chExt cx="190625" cy="296175"/>
          </a:xfrm>
        </p:grpSpPr>
        <p:sp>
          <p:nvSpPr>
            <p:cNvPr id="1927" name="Google Shape;1927;p49"/>
            <p:cNvSpPr/>
            <p:nvPr/>
          </p:nvSpPr>
          <p:spPr>
            <a:xfrm>
              <a:off x="-28043900" y="2701925"/>
              <a:ext cx="190625" cy="296175"/>
            </a:xfrm>
            <a:custGeom>
              <a:rect b="b" l="l" r="r" t="t"/>
              <a:pathLst>
                <a:path extrusionOk="0" h="11847" w="7625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9"/>
            <p:cNvSpPr/>
            <p:nvPr/>
          </p:nvSpPr>
          <p:spPr>
            <a:xfrm>
              <a:off x="-27976950" y="29106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9"/>
            <p:cNvSpPr/>
            <p:nvPr/>
          </p:nvSpPr>
          <p:spPr>
            <a:xfrm>
              <a:off x="-27924175" y="29279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9"/>
            <p:cNvSpPr/>
            <p:nvPr/>
          </p:nvSpPr>
          <p:spPr>
            <a:xfrm>
              <a:off x="-27976950" y="2946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9"/>
            <p:cNvSpPr/>
            <p:nvPr/>
          </p:nvSpPr>
          <p:spPr>
            <a:xfrm>
              <a:off x="-28010800" y="28933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2" name="Google Shape;1932;p49"/>
          <p:cNvGrpSpPr/>
          <p:nvPr/>
        </p:nvGrpSpPr>
        <p:grpSpPr>
          <a:xfrm>
            <a:off x="1045818" y="3642737"/>
            <a:ext cx="355063" cy="351984"/>
            <a:chOff x="-22859750" y="2335900"/>
            <a:chExt cx="296950" cy="294375"/>
          </a:xfrm>
        </p:grpSpPr>
        <p:sp>
          <p:nvSpPr>
            <p:cNvPr id="1933" name="Google Shape;1933;p49"/>
            <p:cNvSpPr/>
            <p:nvPr/>
          </p:nvSpPr>
          <p:spPr>
            <a:xfrm>
              <a:off x="-22859750" y="2335900"/>
              <a:ext cx="296950" cy="294375"/>
            </a:xfrm>
            <a:custGeom>
              <a:rect b="b" l="l" r="r" t="t"/>
              <a:pathLst>
                <a:path extrusionOk="0" h="11775" w="11878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9"/>
            <p:cNvSpPr/>
            <p:nvPr/>
          </p:nvSpPr>
          <p:spPr>
            <a:xfrm>
              <a:off x="-22685675" y="2408150"/>
              <a:ext cx="27575" cy="66175"/>
            </a:xfrm>
            <a:custGeom>
              <a:rect b="b" l="l" r="r" t="t"/>
              <a:pathLst>
                <a:path extrusionOk="0" h="2647" w="1103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9"/>
            <p:cNvSpPr/>
            <p:nvPr/>
          </p:nvSpPr>
          <p:spPr>
            <a:xfrm>
              <a:off x="-22766800" y="2408950"/>
              <a:ext cx="27575" cy="66175"/>
            </a:xfrm>
            <a:custGeom>
              <a:rect b="b" l="l" r="r" t="t"/>
              <a:pathLst>
                <a:path extrusionOk="0" h="2647" w="1103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36" name="Google Shape;1936;p49"/>
          <p:cNvPicPr preferRelativeResize="0"/>
          <p:nvPr/>
        </p:nvPicPr>
        <p:blipFill rotWithShape="1">
          <a:blip r:embed="rId3">
            <a:alphaModFix/>
          </a:blip>
          <a:srcRect b="0" l="0" r="0" t="29785"/>
          <a:stretch/>
        </p:blipFill>
        <p:spPr>
          <a:xfrm>
            <a:off x="3796850" y="2130465"/>
            <a:ext cx="5042374" cy="25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075" y="1529740"/>
            <a:ext cx="4763052" cy="3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50"/>
          <p:cNvSpPr txBox="1"/>
          <p:nvPr>
            <p:ph type="title"/>
          </p:nvPr>
        </p:nvSpPr>
        <p:spPr>
          <a:xfrm>
            <a:off x="374075" y="73550"/>
            <a:ext cx="7381200" cy="7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 </a:t>
            </a:r>
            <a:r>
              <a:rPr lang="en" sz="2600"/>
              <a:t>Diagnostic Plots </a:t>
            </a:r>
            <a:endParaRPr/>
          </a:p>
        </p:txBody>
      </p:sp>
      <p:pic>
        <p:nvPicPr>
          <p:cNvPr id="1943" name="Google Shape;1943;p50"/>
          <p:cNvPicPr preferRelativeResize="0"/>
          <p:nvPr/>
        </p:nvPicPr>
        <p:blipFill rotWithShape="1">
          <a:blip r:embed="rId3">
            <a:alphaModFix/>
          </a:blip>
          <a:srcRect b="48165" l="0" r="0" t="0"/>
          <a:stretch/>
        </p:blipFill>
        <p:spPr>
          <a:xfrm>
            <a:off x="1344425" y="819850"/>
            <a:ext cx="6304399" cy="204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50"/>
          <p:cNvPicPr preferRelativeResize="0"/>
          <p:nvPr/>
        </p:nvPicPr>
        <p:blipFill rotWithShape="1">
          <a:blip r:embed="rId4">
            <a:alphaModFix/>
          </a:blip>
          <a:srcRect b="50656" l="0" r="0" t="0"/>
          <a:stretch/>
        </p:blipFill>
        <p:spPr>
          <a:xfrm>
            <a:off x="1344425" y="3004725"/>
            <a:ext cx="6304399" cy="1944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5" name="Google Shape;1945;p50"/>
          <p:cNvSpPr/>
          <p:nvPr/>
        </p:nvSpPr>
        <p:spPr>
          <a:xfrm>
            <a:off x="5185825" y="3280850"/>
            <a:ext cx="1093500" cy="273300"/>
          </a:xfrm>
          <a:prstGeom prst="ellipse">
            <a:avLst/>
          </a:prstGeom>
          <a:noFill/>
          <a:ln cap="flat" cmpd="sng" w="9525">
            <a:solidFill>
              <a:srgbClr val="5F81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46" name="Google Shape;1946;p50"/>
          <p:cNvSpPr/>
          <p:nvPr/>
        </p:nvSpPr>
        <p:spPr>
          <a:xfrm>
            <a:off x="7223125" y="1234700"/>
            <a:ext cx="238200" cy="185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47" name="Google Shape;1947;p50"/>
          <p:cNvSpPr/>
          <p:nvPr/>
        </p:nvSpPr>
        <p:spPr>
          <a:xfrm>
            <a:off x="4956525" y="2196025"/>
            <a:ext cx="537900" cy="185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48" name="Google Shape;1948;p50"/>
          <p:cNvSpPr/>
          <p:nvPr/>
        </p:nvSpPr>
        <p:spPr>
          <a:xfrm>
            <a:off x="1712100" y="3520625"/>
            <a:ext cx="2592300" cy="8199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51"/>
          <p:cNvSpPr txBox="1"/>
          <p:nvPr>
            <p:ph type="title"/>
          </p:nvPr>
        </p:nvSpPr>
        <p:spPr>
          <a:xfrm>
            <a:off x="448625" y="573350"/>
            <a:ext cx="77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Outliers &amp; Highest Leverage</a:t>
            </a:r>
            <a:endParaRPr/>
          </a:p>
        </p:txBody>
      </p:sp>
      <p:sp>
        <p:nvSpPr>
          <p:cNvPr id="1954" name="Google Shape;1954;p51"/>
          <p:cNvSpPr txBox="1"/>
          <p:nvPr>
            <p:ph idx="4294967295" type="subTitle"/>
          </p:nvPr>
        </p:nvSpPr>
        <p:spPr>
          <a:xfrm>
            <a:off x="448625" y="1405150"/>
            <a:ext cx="38427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 SemiBold"/>
                <a:ea typeface="Work Sans SemiBold"/>
                <a:cs typeface="Work Sans SemiBold"/>
                <a:sym typeface="Work Sans SemiBold"/>
              </a:rPr>
              <a:t>Key findings</a:t>
            </a:r>
            <a:endParaRPr sz="18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955" name="Google Shape;1955;p51"/>
          <p:cNvSpPr txBox="1"/>
          <p:nvPr>
            <p:ph idx="4294967295" type="subTitle"/>
          </p:nvPr>
        </p:nvSpPr>
        <p:spPr>
          <a:xfrm>
            <a:off x="168775" y="1920525"/>
            <a:ext cx="28779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Points with studentized residuals &gt;2.5 or &lt;-2.5: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10 outliers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3 highest leverage points: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Index: 159, 193, 465</a:t>
            </a:r>
            <a:endParaRPr/>
          </a:p>
        </p:txBody>
      </p:sp>
      <p:pic>
        <p:nvPicPr>
          <p:cNvPr id="1956" name="Google Shape;19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000" y="1738925"/>
            <a:ext cx="5249124" cy="7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000" y="2608100"/>
            <a:ext cx="5249124" cy="82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51"/>
          <p:cNvPicPr preferRelativeResize="0"/>
          <p:nvPr/>
        </p:nvPicPr>
        <p:blipFill rotWithShape="1">
          <a:blip r:embed="rId5">
            <a:alphaModFix/>
          </a:blip>
          <a:srcRect b="0" l="0" r="0" t="3725"/>
          <a:stretch/>
        </p:blipFill>
        <p:spPr>
          <a:xfrm>
            <a:off x="3501275" y="3899075"/>
            <a:ext cx="4353157" cy="8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52"/>
          <p:cNvSpPr txBox="1"/>
          <p:nvPr>
            <p:ph type="title"/>
          </p:nvPr>
        </p:nvSpPr>
        <p:spPr>
          <a:xfrm>
            <a:off x="773500" y="1167300"/>
            <a:ext cx="4027800" cy="26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05: </a:t>
            </a:r>
            <a:r>
              <a:rPr lang="en"/>
              <a:t>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Selection</a:t>
            </a:r>
            <a:r>
              <a:rPr lang="en" sz="3000"/>
              <a:t>: </a:t>
            </a:r>
            <a:r>
              <a:rPr lang="en" sz="3000"/>
              <a:t>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Forward Selection</a:t>
            </a:r>
            <a:endParaRPr sz="3000"/>
          </a:p>
        </p:txBody>
      </p:sp>
      <p:grpSp>
        <p:nvGrpSpPr>
          <p:cNvPr id="1964" name="Google Shape;1964;p52"/>
          <p:cNvGrpSpPr/>
          <p:nvPr/>
        </p:nvGrpSpPr>
        <p:grpSpPr>
          <a:xfrm>
            <a:off x="4971390" y="1001113"/>
            <a:ext cx="3324952" cy="3558413"/>
            <a:chOff x="898865" y="806888"/>
            <a:chExt cx="3324952" cy="3558413"/>
          </a:xfrm>
        </p:grpSpPr>
        <p:grpSp>
          <p:nvGrpSpPr>
            <p:cNvPr id="1965" name="Google Shape;1965;p52"/>
            <p:cNvGrpSpPr/>
            <p:nvPr/>
          </p:nvGrpSpPr>
          <p:grpSpPr>
            <a:xfrm flipH="1">
              <a:off x="1234146" y="806888"/>
              <a:ext cx="2654404" cy="3558413"/>
              <a:chOff x="5774496" y="806888"/>
              <a:chExt cx="2654404" cy="3558413"/>
            </a:xfrm>
          </p:grpSpPr>
          <p:sp>
            <p:nvSpPr>
              <p:cNvPr id="1966" name="Google Shape;1966;p52"/>
              <p:cNvSpPr/>
              <p:nvPr/>
            </p:nvSpPr>
            <p:spPr>
              <a:xfrm>
                <a:off x="5774496" y="2853900"/>
                <a:ext cx="1511400" cy="151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67" name="Google Shape;1967;p52"/>
              <p:cNvSpPr/>
              <p:nvPr/>
            </p:nvSpPr>
            <p:spPr>
              <a:xfrm>
                <a:off x="6276100" y="806888"/>
                <a:ext cx="2152800" cy="2152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968" name="Google Shape;1968;p52"/>
            <p:cNvGrpSpPr/>
            <p:nvPr/>
          </p:nvGrpSpPr>
          <p:grpSpPr>
            <a:xfrm rot="-1290370">
              <a:off x="1248394" y="1500025"/>
              <a:ext cx="2625894" cy="2405549"/>
              <a:chOff x="7735680" y="3777840"/>
              <a:chExt cx="1398600" cy="1281240"/>
            </a:xfrm>
          </p:grpSpPr>
          <p:grpSp>
            <p:nvGrpSpPr>
              <p:cNvPr id="1969" name="Google Shape;1969;p52"/>
              <p:cNvGrpSpPr/>
              <p:nvPr/>
            </p:nvGrpSpPr>
            <p:grpSpPr>
              <a:xfrm>
                <a:off x="7735680" y="3777840"/>
                <a:ext cx="1398600" cy="1281240"/>
                <a:chOff x="7735680" y="3777840"/>
                <a:chExt cx="1398600" cy="1281240"/>
              </a:xfrm>
            </p:grpSpPr>
            <p:sp>
              <p:nvSpPr>
                <p:cNvPr id="1970" name="Google Shape;1970;p52"/>
                <p:cNvSpPr/>
                <p:nvPr/>
              </p:nvSpPr>
              <p:spPr>
                <a:xfrm>
                  <a:off x="7735680" y="3777840"/>
                  <a:ext cx="1398600" cy="1281240"/>
                </a:xfrm>
                <a:custGeom>
                  <a:rect b="b" l="l" r="r" t="t"/>
                  <a:pathLst>
                    <a:path extrusionOk="0" h="3559" w="3885">
                      <a:moveTo>
                        <a:pt x="1561" y="701"/>
                      </a:moveTo>
                      <a:lnTo>
                        <a:pt x="1259" y="773"/>
                      </a:lnTo>
                      <a:cubicBezTo>
                        <a:pt x="1256" y="773"/>
                        <a:pt x="1253" y="773"/>
                        <a:pt x="1251" y="773"/>
                      </a:cubicBezTo>
                      <a:cubicBezTo>
                        <a:pt x="1222" y="766"/>
                        <a:pt x="1048" y="730"/>
                        <a:pt x="1022" y="730"/>
                      </a:cubicBezTo>
                      <a:cubicBezTo>
                        <a:pt x="993" y="730"/>
                        <a:pt x="855" y="767"/>
                        <a:pt x="789" y="832"/>
                      </a:cubicBezTo>
                      <a:cubicBezTo>
                        <a:pt x="724" y="898"/>
                        <a:pt x="658" y="1036"/>
                        <a:pt x="658" y="1167"/>
                      </a:cubicBezTo>
                      <a:cubicBezTo>
                        <a:pt x="658" y="1298"/>
                        <a:pt x="730" y="1429"/>
                        <a:pt x="730" y="1502"/>
                      </a:cubicBezTo>
                      <a:cubicBezTo>
                        <a:pt x="730" y="1575"/>
                        <a:pt x="702" y="1707"/>
                        <a:pt x="658" y="1750"/>
                      </a:cubicBezTo>
                      <a:cubicBezTo>
                        <a:pt x="615" y="1794"/>
                        <a:pt x="586" y="1910"/>
                        <a:pt x="454" y="1910"/>
                      </a:cubicBezTo>
                      <a:cubicBezTo>
                        <a:pt x="323" y="1910"/>
                        <a:pt x="40" y="2354"/>
                        <a:pt x="5" y="2402"/>
                      </a:cubicBezTo>
                      <a:cubicBezTo>
                        <a:pt x="3" y="2404"/>
                        <a:pt x="1" y="2407"/>
                        <a:pt x="1" y="2411"/>
                      </a:cubicBezTo>
                      <a:cubicBezTo>
                        <a:pt x="0" y="2425"/>
                        <a:pt x="-12" y="2522"/>
                        <a:pt x="46" y="2580"/>
                      </a:cubicBezTo>
                      <a:cubicBezTo>
                        <a:pt x="119" y="2653"/>
                        <a:pt x="264" y="2682"/>
                        <a:pt x="322" y="2740"/>
                      </a:cubicBezTo>
                      <a:cubicBezTo>
                        <a:pt x="381" y="2798"/>
                        <a:pt x="526" y="2784"/>
                        <a:pt x="526" y="2857"/>
                      </a:cubicBezTo>
                      <a:cubicBezTo>
                        <a:pt x="526" y="2930"/>
                        <a:pt x="781" y="3170"/>
                        <a:pt x="803" y="3192"/>
                      </a:cubicBezTo>
                      <a:cubicBezTo>
                        <a:pt x="825" y="3214"/>
                        <a:pt x="832" y="3323"/>
                        <a:pt x="876" y="3352"/>
                      </a:cubicBezTo>
                      <a:cubicBezTo>
                        <a:pt x="920" y="3381"/>
                        <a:pt x="1095" y="3439"/>
                        <a:pt x="1124" y="3410"/>
                      </a:cubicBezTo>
                      <a:cubicBezTo>
                        <a:pt x="1153" y="3381"/>
                        <a:pt x="1467" y="3409"/>
                        <a:pt x="1487" y="3410"/>
                      </a:cubicBezTo>
                      <a:cubicBezTo>
                        <a:pt x="1488" y="3410"/>
                        <a:pt x="1488" y="3410"/>
                        <a:pt x="1489" y="3410"/>
                      </a:cubicBezTo>
                      <a:cubicBezTo>
                        <a:pt x="1498" y="3410"/>
                        <a:pt x="1549" y="3405"/>
                        <a:pt x="1575" y="3352"/>
                      </a:cubicBezTo>
                      <a:cubicBezTo>
                        <a:pt x="1604" y="3296"/>
                        <a:pt x="2120" y="3402"/>
                        <a:pt x="2156" y="3410"/>
                      </a:cubicBezTo>
                      <a:cubicBezTo>
                        <a:pt x="2157" y="3410"/>
                        <a:pt x="2159" y="3411"/>
                        <a:pt x="2160" y="3411"/>
                      </a:cubicBezTo>
                      <a:cubicBezTo>
                        <a:pt x="2640" y="3629"/>
                        <a:pt x="2843" y="3599"/>
                        <a:pt x="2926" y="3365"/>
                      </a:cubicBezTo>
                      <a:cubicBezTo>
                        <a:pt x="2958" y="3275"/>
                        <a:pt x="2985" y="3182"/>
                        <a:pt x="3005" y="3089"/>
                      </a:cubicBezTo>
                      <a:cubicBezTo>
                        <a:pt x="3036" y="2950"/>
                        <a:pt x="3011" y="2801"/>
                        <a:pt x="2978" y="2662"/>
                      </a:cubicBezTo>
                      <a:cubicBezTo>
                        <a:pt x="2977" y="2659"/>
                        <a:pt x="2977" y="2655"/>
                        <a:pt x="2979" y="2651"/>
                      </a:cubicBezTo>
                      <a:cubicBezTo>
                        <a:pt x="3021" y="2537"/>
                        <a:pt x="3054" y="2429"/>
                        <a:pt x="3064" y="2303"/>
                      </a:cubicBezTo>
                      <a:cubicBezTo>
                        <a:pt x="3076" y="2156"/>
                        <a:pt x="3038" y="2014"/>
                        <a:pt x="3043" y="1867"/>
                      </a:cubicBezTo>
                      <a:cubicBezTo>
                        <a:pt x="3046" y="1804"/>
                        <a:pt x="3073" y="1706"/>
                        <a:pt x="3128" y="1666"/>
                      </a:cubicBezTo>
                      <a:cubicBezTo>
                        <a:pt x="3198" y="1615"/>
                        <a:pt x="3257" y="1738"/>
                        <a:pt x="3301" y="1769"/>
                      </a:cubicBezTo>
                      <a:cubicBezTo>
                        <a:pt x="3354" y="1805"/>
                        <a:pt x="3435" y="1821"/>
                        <a:pt x="3484" y="1782"/>
                      </a:cubicBezTo>
                      <a:cubicBezTo>
                        <a:pt x="3492" y="1775"/>
                        <a:pt x="3505" y="1777"/>
                        <a:pt x="3511" y="1785"/>
                      </a:cubicBezTo>
                      <a:cubicBezTo>
                        <a:pt x="3547" y="1832"/>
                        <a:pt x="3597" y="1854"/>
                        <a:pt x="3676" y="1818"/>
                      </a:cubicBezTo>
                      <a:cubicBezTo>
                        <a:pt x="3798" y="1763"/>
                        <a:pt x="3787" y="1673"/>
                        <a:pt x="3729" y="1569"/>
                      </a:cubicBezTo>
                      <a:cubicBezTo>
                        <a:pt x="3717" y="1548"/>
                        <a:pt x="3705" y="1528"/>
                        <a:pt x="3692" y="1509"/>
                      </a:cubicBezTo>
                      <a:cubicBezTo>
                        <a:pt x="3683" y="1495"/>
                        <a:pt x="3695" y="1476"/>
                        <a:pt x="3712" y="1480"/>
                      </a:cubicBezTo>
                      <a:cubicBezTo>
                        <a:pt x="3765" y="1491"/>
                        <a:pt x="3821" y="1483"/>
                        <a:pt x="3860" y="1441"/>
                      </a:cubicBezTo>
                      <a:cubicBezTo>
                        <a:pt x="3888" y="1411"/>
                        <a:pt x="3880" y="1360"/>
                        <a:pt x="3876" y="1324"/>
                      </a:cubicBezTo>
                      <a:cubicBezTo>
                        <a:pt x="3869" y="1259"/>
                        <a:pt x="3889" y="1196"/>
                        <a:pt x="3884" y="1131"/>
                      </a:cubicBezTo>
                      <a:cubicBezTo>
                        <a:pt x="3879" y="1046"/>
                        <a:pt x="3778" y="1016"/>
                        <a:pt x="3708" y="1009"/>
                      </a:cubicBezTo>
                      <a:cubicBezTo>
                        <a:pt x="3700" y="1008"/>
                        <a:pt x="3692" y="1007"/>
                        <a:pt x="3685" y="1007"/>
                      </a:cubicBezTo>
                      <a:cubicBezTo>
                        <a:pt x="3667" y="1006"/>
                        <a:pt x="3660" y="983"/>
                        <a:pt x="3675" y="973"/>
                      </a:cubicBezTo>
                      <a:cubicBezTo>
                        <a:pt x="3703" y="952"/>
                        <a:pt x="3728" y="929"/>
                        <a:pt x="3733" y="903"/>
                      </a:cubicBezTo>
                      <a:cubicBezTo>
                        <a:pt x="3745" y="836"/>
                        <a:pt x="3686" y="729"/>
                        <a:pt x="3612" y="726"/>
                      </a:cubicBezTo>
                      <a:cubicBezTo>
                        <a:pt x="3570" y="724"/>
                        <a:pt x="3529" y="762"/>
                        <a:pt x="3500" y="786"/>
                      </a:cubicBezTo>
                      <a:cubicBezTo>
                        <a:pt x="3493" y="792"/>
                        <a:pt x="3486" y="797"/>
                        <a:pt x="3479" y="802"/>
                      </a:cubicBezTo>
                      <a:cubicBezTo>
                        <a:pt x="3466" y="814"/>
                        <a:pt x="3445" y="802"/>
                        <a:pt x="3449" y="784"/>
                      </a:cubicBezTo>
                      <a:cubicBezTo>
                        <a:pt x="3460" y="723"/>
                        <a:pt x="3460" y="657"/>
                        <a:pt x="3465" y="596"/>
                      </a:cubicBezTo>
                      <a:cubicBezTo>
                        <a:pt x="3473" y="499"/>
                        <a:pt x="3554" y="388"/>
                        <a:pt x="3507" y="294"/>
                      </a:cubicBezTo>
                      <a:cubicBezTo>
                        <a:pt x="3462" y="206"/>
                        <a:pt x="3332" y="268"/>
                        <a:pt x="3266" y="284"/>
                      </a:cubicBezTo>
                      <a:lnTo>
                        <a:pt x="3265" y="284"/>
                      </a:lnTo>
                      <a:cubicBezTo>
                        <a:pt x="3244" y="289"/>
                        <a:pt x="3233" y="261"/>
                        <a:pt x="3251" y="249"/>
                      </a:cubicBezTo>
                      <a:cubicBezTo>
                        <a:pt x="3261" y="242"/>
                        <a:pt x="3273" y="236"/>
                        <a:pt x="3284" y="229"/>
                      </a:cubicBezTo>
                      <a:cubicBezTo>
                        <a:pt x="3317" y="212"/>
                        <a:pt x="3390" y="165"/>
                        <a:pt x="3370" y="115"/>
                      </a:cubicBezTo>
                      <a:cubicBezTo>
                        <a:pt x="3360" y="90"/>
                        <a:pt x="3348" y="78"/>
                        <a:pt x="3322" y="67"/>
                      </a:cubicBezTo>
                      <a:cubicBezTo>
                        <a:pt x="3289" y="53"/>
                        <a:pt x="3269" y="24"/>
                        <a:pt x="3238" y="7"/>
                      </a:cubicBezTo>
                      <a:cubicBezTo>
                        <a:pt x="3205" y="-11"/>
                        <a:pt x="3170" y="7"/>
                        <a:pt x="3141" y="32"/>
                      </a:cubicBezTo>
                      <a:cubicBezTo>
                        <a:pt x="3099" y="50"/>
                        <a:pt x="3067" y="88"/>
                        <a:pt x="3035" y="124"/>
                      </a:cubicBezTo>
                      <a:cubicBezTo>
                        <a:pt x="2953" y="212"/>
                        <a:pt x="2826" y="239"/>
                        <a:pt x="2715" y="273"/>
                      </a:cubicBezTo>
                      <a:cubicBezTo>
                        <a:pt x="2606" y="306"/>
                        <a:pt x="2491" y="323"/>
                        <a:pt x="2383" y="361"/>
                      </a:cubicBezTo>
                      <a:cubicBezTo>
                        <a:pt x="2345" y="375"/>
                        <a:pt x="2309" y="393"/>
                        <a:pt x="2274" y="414"/>
                      </a:cubicBezTo>
                      <a:cubicBezTo>
                        <a:pt x="2273" y="414"/>
                        <a:pt x="2272" y="415"/>
                        <a:pt x="2271" y="415"/>
                      </a:cubicBezTo>
                      <a:cubicBezTo>
                        <a:pt x="1910" y="541"/>
                        <a:pt x="1772" y="811"/>
                        <a:pt x="1561" y="7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1" name="Google Shape;1971;p52"/>
                <p:cNvSpPr/>
                <p:nvPr/>
              </p:nvSpPr>
              <p:spPr>
                <a:xfrm>
                  <a:off x="8959680" y="4064400"/>
                  <a:ext cx="65160" cy="50040"/>
                </a:xfrm>
                <a:custGeom>
                  <a:rect b="b" l="l" r="r" t="t"/>
                  <a:pathLst>
                    <a:path extrusionOk="0" h="139" w="181">
                      <a:moveTo>
                        <a:pt x="50" y="106"/>
                      </a:moveTo>
                      <a:cubicBezTo>
                        <a:pt x="82" y="83"/>
                        <a:pt x="110" y="56"/>
                        <a:pt x="139" y="30"/>
                      </a:cubicBezTo>
                      <a:cubicBezTo>
                        <a:pt x="152" y="19"/>
                        <a:pt x="166" y="8"/>
                        <a:pt x="181" y="0"/>
                      </a:cubicBezTo>
                      <a:cubicBezTo>
                        <a:pt x="163" y="17"/>
                        <a:pt x="146" y="36"/>
                        <a:pt x="128" y="54"/>
                      </a:cubicBezTo>
                      <a:cubicBezTo>
                        <a:pt x="93" y="89"/>
                        <a:pt x="45" y="114"/>
                        <a:pt x="0" y="139"/>
                      </a:cubicBezTo>
                      <a:cubicBezTo>
                        <a:pt x="17" y="128"/>
                        <a:pt x="33" y="118"/>
                        <a:pt x="50" y="1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5025" lIns="90000" spcFirstLastPara="1" rIns="90000" wrap="square" tIns="50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2" name="Google Shape;1972;p52"/>
                <p:cNvSpPr/>
                <p:nvPr/>
              </p:nvSpPr>
              <p:spPr>
                <a:xfrm>
                  <a:off x="8899560" y="3889800"/>
                  <a:ext cx="83520" cy="216360"/>
                </a:xfrm>
                <a:custGeom>
                  <a:rect b="b" l="l" r="r" t="t"/>
                  <a:pathLst>
                    <a:path extrusionOk="0" h="601" w="232">
                      <a:moveTo>
                        <a:pt x="205" y="0"/>
                      </a:moveTo>
                      <a:cubicBezTo>
                        <a:pt x="221" y="6"/>
                        <a:pt x="231" y="20"/>
                        <a:pt x="232" y="47"/>
                      </a:cubicBezTo>
                      <a:cubicBezTo>
                        <a:pt x="234" y="85"/>
                        <a:pt x="210" y="128"/>
                        <a:pt x="198" y="163"/>
                      </a:cubicBezTo>
                      <a:cubicBezTo>
                        <a:pt x="184" y="201"/>
                        <a:pt x="180" y="244"/>
                        <a:pt x="177" y="285"/>
                      </a:cubicBezTo>
                      <a:cubicBezTo>
                        <a:pt x="170" y="370"/>
                        <a:pt x="174" y="452"/>
                        <a:pt x="163" y="535"/>
                      </a:cubicBezTo>
                      <a:cubicBezTo>
                        <a:pt x="158" y="545"/>
                        <a:pt x="152" y="556"/>
                        <a:pt x="145" y="565"/>
                      </a:cubicBezTo>
                      <a:cubicBezTo>
                        <a:pt x="138" y="574"/>
                        <a:pt x="130" y="580"/>
                        <a:pt x="121" y="586"/>
                      </a:cubicBezTo>
                      <a:cubicBezTo>
                        <a:pt x="115" y="590"/>
                        <a:pt x="109" y="594"/>
                        <a:pt x="102" y="598"/>
                      </a:cubicBezTo>
                      <a:cubicBezTo>
                        <a:pt x="100" y="599"/>
                        <a:pt x="98" y="600"/>
                        <a:pt x="96" y="601"/>
                      </a:cubicBezTo>
                      <a:cubicBezTo>
                        <a:pt x="4" y="590"/>
                        <a:pt x="-7" y="337"/>
                        <a:pt x="3" y="277"/>
                      </a:cubicBezTo>
                      <a:cubicBezTo>
                        <a:pt x="17" y="186"/>
                        <a:pt x="92" y="4"/>
                        <a:pt x="20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3" name="Google Shape;1973;p52"/>
                <p:cNvSpPr/>
                <p:nvPr/>
              </p:nvSpPr>
              <p:spPr>
                <a:xfrm>
                  <a:off x="8297640" y="4029840"/>
                  <a:ext cx="1080" cy="1800"/>
                </a:xfrm>
                <a:custGeom>
                  <a:rect b="b" l="l" r="r" t="t"/>
                  <a:pathLst>
                    <a:path extrusionOk="0" h="5" w="3">
                      <a:moveTo>
                        <a:pt x="3" y="4"/>
                      </a:moveTo>
                      <a:cubicBezTo>
                        <a:pt x="2" y="4"/>
                        <a:pt x="1" y="4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1" y="1"/>
                        <a:pt x="2" y="3"/>
                        <a:pt x="3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4" name="Google Shape;1974;p52"/>
                <p:cNvSpPr/>
                <p:nvPr/>
              </p:nvSpPr>
              <p:spPr>
                <a:xfrm>
                  <a:off x="8464680" y="5003280"/>
                  <a:ext cx="2160" cy="1080"/>
                </a:xfrm>
                <a:custGeom>
                  <a:rect b="b" l="l" r="r" t="t"/>
                  <a:pathLst>
                    <a:path extrusionOk="0" h="3" w="6">
                      <a:moveTo>
                        <a:pt x="0" y="2"/>
                      </a:moveTo>
                      <a:lnTo>
                        <a:pt x="1" y="0"/>
                      </a:lnTo>
                      <a:cubicBezTo>
                        <a:pt x="3" y="1"/>
                        <a:pt x="4" y="2"/>
                        <a:pt x="6" y="3"/>
                      </a:cubicBezTo>
                      <a:cubicBezTo>
                        <a:pt x="4" y="3"/>
                        <a:pt x="2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5" name="Google Shape;1975;p52"/>
                <p:cNvSpPr/>
                <p:nvPr/>
              </p:nvSpPr>
              <p:spPr>
                <a:xfrm>
                  <a:off x="8384040" y="4778280"/>
                  <a:ext cx="360" cy="0"/>
                </a:xfrm>
                <a:custGeom>
                  <a:rect b="b" l="l" r="r" t="t"/>
                  <a:pathLst>
                    <a:path extrusionOk="0" h="120000" w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6" name="Google Shape;1976;p52"/>
                <p:cNvSpPr/>
                <p:nvPr/>
              </p:nvSpPr>
              <p:spPr>
                <a:xfrm>
                  <a:off x="8336520" y="4622040"/>
                  <a:ext cx="30240" cy="66960"/>
                </a:xfrm>
                <a:custGeom>
                  <a:rect b="b" l="l" r="r" t="t"/>
                  <a:pathLst>
                    <a:path extrusionOk="0" h="186" w="84">
                      <a:moveTo>
                        <a:pt x="82" y="0"/>
                      </a:moveTo>
                      <a:cubicBezTo>
                        <a:pt x="53" y="59"/>
                        <a:pt x="17" y="117"/>
                        <a:pt x="0" y="180"/>
                      </a:cubicBezTo>
                      <a:cubicBezTo>
                        <a:pt x="-1" y="185"/>
                        <a:pt x="6" y="188"/>
                        <a:pt x="9" y="184"/>
                      </a:cubicBezTo>
                      <a:cubicBezTo>
                        <a:pt x="40" y="126"/>
                        <a:pt x="57" y="61"/>
                        <a:pt x="84" y="2"/>
                      </a:cubicBezTo>
                      <a:cubicBezTo>
                        <a:pt x="85" y="0"/>
                        <a:pt x="82" y="-1"/>
                        <a:pt x="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1950" lIns="90000" spcFirstLastPara="1" rIns="90000" wrap="square" tIns="21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7" name="Google Shape;1977;p52"/>
                <p:cNvSpPr/>
                <p:nvPr/>
              </p:nvSpPr>
              <p:spPr>
                <a:xfrm>
                  <a:off x="8413200" y="4559040"/>
                  <a:ext cx="32400" cy="59400"/>
                </a:xfrm>
                <a:custGeom>
                  <a:rect b="b" l="l" r="r" t="t"/>
                  <a:pathLst>
                    <a:path extrusionOk="0" h="165" w="90">
                      <a:moveTo>
                        <a:pt x="86" y="1"/>
                      </a:moveTo>
                      <a:cubicBezTo>
                        <a:pt x="53" y="51"/>
                        <a:pt x="30" y="107"/>
                        <a:pt x="1" y="159"/>
                      </a:cubicBezTo>
                      <a:cubicBezTo>
                        <a:pt x="-2" y="164"/>
                        <a:pt x="4" y="167"/>
                        <a:pt x="8" y="164"/>
                      </a:cubicBezTo>
                      <a:cubicBezTo>
                        <a:pt x="26" y="150"/>
                        <a:pt x="31" y="124"/>
                        <a:pt x="40" y="103"/>
                      </a:cubicBezTo>
                      <a:cubicBezTo>
                        <a:pt x="55" y="70"/>
                        <a:pt x="71" y="35"/>
                        <a:pt x="89" y="3"/>
                      </a:cubicBezTo>
                      <a:cubicBezTo>
                        <a:pt x="91" y="1"/>
                        <a:pt x="87" y="-1"/>
                        <a:pt x="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4400" lIns="90000" spcFirstLastPara="1" rIns="90000" wrap="square" tIns="14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8" name="Google Shape;1978;p52"/>
                <p:cNvSpPr/>
                <p:nvPr/>
              </p:nvSpPr>
              <p:spPr>
                <a:xfrm>
                  <a:off x="8395200" y="4594320"/>
                  <a:ext cx="20520" cy="43200"/>
                </a:xfrm>
                <a:custGeom>
                  <a:rect b="b" l="l" r="r" t="t"/>
                  <a:pathLst>
                    <a:path extrusionOk="0" h="120" w="57">
                      <a:moveTo>
                        <a:pt x="53" y="0"/>
                      </a:moveTo>
                      <a:cubicBezTo>
                        <a:pt x="37" y="39"/>
                        <a:pt x="19" y="76"/>
                        <a:pt x="0" y="113"/>
                      </a:cubicBezTo>
                      <a:cubicBezTo>
                        <a:pt x="-2" y="117"/>
                        <a:pt x="4" y="122"/>
                        <a:pt x="7" y="118"/>
                      </a:cubicBezTo>
                      <a:cubicBezTo>
                        <a:pt x="34" y="86"/>
                        <a:pt x="43" y="41"/>
                        <a:pt x="57" y="2"/>
                      </a:cubicBezTo>
                      <a:cubicBezTo>
                        <a:pt x="58" y="0"/>
                        <a:pt x="54" y="-2"/>
                        <a:pt x="53" y="1"/>
                      </a:cubicBezTo>
                      <a:lnTo>
                        <a:pt x="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9" name="Google Shape;1979;p52"/>
                <p:cNvSpPr/>
                <p:nvPr/>
              </p:nvSpPr>
              <p:spPr>
                <a:xfrm>
                  <a:off x="8339760" y="4682880"/>
                  <a:ext cx="10440" cy="33840"/>
                </a:xfrm>
                <a:custGeom>
                  <a:rect b="b" l="l" r="r" t="t"/>
                  <a:pathLst>
                    <a:path extrusionOk="0" h="94" w="29">
                      <a:moveTo>
                        <a:pt x="25" y="1"/>
                      </a:moveTo>
                      <a:cubicBezTo>
                        <a:pt x="14" y="29"/>
                        <a:pt x="-1" y="60"/>
                        <a:pt x="0" y="91"/>
                      </a:cubicBezTo>
                      <a:cubicBezTo>
                        <a:pt x="0" y="95"/>
                        <a:pt x="5" y="95"/>
                        <a:pt x="6" y="92"/>
                      </a:cubicBezTo>
                      <a:cubicBezTo>
                        <a:pt x="16" y="63"/>
                        <a:pt x="21" y="32"/>
                        <a:pt x="29" y="2"/>
                      </a:cubicBezTo>
                      <a:cubicBezTo>
                        <a:pt x="29" y="0"/>
                        <a:pt x="26" y="-1"/>
                        <a:pt x="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0" name="Google Shape;1980;p52"/>
                <p:cNvSpPr/>
                <p:nvPr/>
              </p:nvSpPr>
              <p:spPr>
                <a:xfrm>
                  <a:off x="8328240" y="4617000"/>
                  <a:ext cx="32040" cy="70560"/>
                </a:xfrm>
                <a:custGeom>
                  <a:rect b="b" l="l" r="r" t="t"/>
                  <a:pathLst>
                    <a:path extrusionOk="0" h="196" w="89">
                      <a:moveTo>
                        <a:pt x="83" y="1"/>
                      </a:moveTo>
                      <a:cubicBezTo>
                        <a:pt x="43" y="57"/>
                        <a:pt x="16" y="127"/>
                        <a:pt x="0" y="193"/>
                      </a:cubicBezTo>
                      <a:cubicBezTo>
                        <a:pt x="-1" y="196"/>
                        <a:pt x="3" y="197"/>
                        <a:pt x="4" y="194"/>
                      </a:cubicBezTo>
                      <a:cubicBezTo>
                        <a:pt x="28" y="129"/>
                        <a:pt x="71" y="70"/>
                        <a:pt x="89" y="4"/>
                      </a:cubicBezTo>
                      <a:cubicBezTo>
                        <a:pt x="90" y="0"/>
                        <a:pt x="85" y="-2"/>
                        <a:pt x="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550" lIns="90000" spcFirstLastPara="1" rIns="90000" wrap="square" tIns="25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1" name="Google Shape;1981;p52"/>
                <p:cNvSpPr/>
                <p:nvPr/>
              </p:nvSpPr>
              <p:spPr>
                <a:xfrm>
                  <a:off x="8343720" y="4590720"/>
                  <a:ext cx="24120" cy="35640"/>
                </a:xfrm>
                <a:custGeom>
                  <a:rect b="b" l="l" r="r" t="t"/>
                  <a:pathLst>
                    <a:path extrusionOk="0" h="99" w="67">
                      <a:moveTo>
                        <a:pt x="62" y="1"/>
                      </a:moveTo>
                      <a:cubicBezTo>
                        <a:pt x="39" y="31"/>
                        <a:pt x="21" y="65"/>
                        <a:pt x="0" y="96"/>
                      </a:cubicBezTo>
                      <a:cubicBezTo>
                        <a:pt x="-2" y="98"/>
                        <a:pt x="2" y="100"/>
                        <a:pt x="3" y="98"/>
                      </a:cubicBezTo>
                      <a:cubicBezTo>
                        <a:pt x="26" y="68"/>
                        <a:pt x="49" y="37"/>
                        <a:pt x="67" y="3"/>
                      </a:cubicBezTo>
                      <a:cubicBezTo>
                        <a:pt x="68" y="0"/>
                        <a:pt x="64" y="-2"/>
                        <a:pt x="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2" name="Google Shape;1982;p52"/>
                <p:cNvSpPr/>
                <p:nvPr/>
              </p:nvSpPr>
              <p:spPr>
                <a:xfrm>
                  <a:off x="8370720" y="4570200"/>
                  <a:ext cx="26640" cy="53640"/>
                </a:xfrm>
                <a:custGeom>
                  <a:rect b="b" l="l" r="r" t="t"/>
                  <a:pathLst>
                    <a:path extrusionOk="0" h="149" w="74">
                      <a:moveTo>
                        <a:pt x="68" y="1"/>
                      </a:moveTo>
                      <a:cubicBezTo>
                        <a:pt x="35" y="44"/>
                        <a:pt x="22" y="99"/>
                        <a:pt x="0" y="147"/>
                      </a:cubicBezTo>
                      <a:cubicBezTo>
                        <a:pt x="-1" y="149"/>
                        <a:pt x="2" y="150"/>
                        <a:pt x="3" y="148"/>
                      </a:cubicBezTo>
                      <a:cubicBezTo>
                        <a:pt x="26" y="101"/>
                        <a:pt x="64" y="57"/>
                        <a:pt x="74" y="4"/>
                      </a:cubicBezTo>
                      <a:cubicBezTo>
                        <a:pt x="75" y="0"/>
                        <a:pt x="70" y="-2"/>
                        <a:pt x="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8625" lIns="90000" spcFirstLastPara="1" rIns="90000" wrap="square" tIns="8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3" name="Google Shape;1983;p52"/>
                <p:cNvSpPr/>
                <p:nvPr/>
              </p:nvSpPr>
              <p:spPr>
                <a:xfrm>
                  <a:off x="8377200" y="4582080"/>
                  <a:ext cx="5400" cy="8640"/>
                </a:xfrm>
                <a:custGeom>
                  <a:rect b="b" l="l" r="r" t="t"/>
                  <a:pathLst>
                    <a:path extrusionOk="0" h="24" w="15">
                      <a:moveTo>
                        <a:pt x="3" y="23"/>
                      </a:moveTo>
                      <a:cubicBezTo>
                        <a:pt x="7" y="16"/>
                        <a:pt x="11" y="10"/>
                        <a:pt x="14" y="3"/>
                      </a:cubicBezTo>
                      <a:cubicBezTo>
                        <a:pt x="16" y="1"/>
                        <a:pt x="12" y="-1"/>
                        <a:pt x="11" y="1"/>
                      </a:cubicBezTo>
                      <a:cubicBezTo>
                        <a:pt x="6" y="7"/>
                        <a:pt x="3" y="14"/>
                        <a:pt x="0" y="22"/>
                      </a:cubicBezTo>
                      <a:cubicBezTo>
                        <a:pt x="0" y="23"/>
                        <a:pt x="3" y="25"/>
                        <a:pt x="3" y="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4" name="Google Shape;1984;p52"/>
                <p:cNvSpPr/>
                <p:nvPr/>
              </p:nvSpPr>
              <p:spPr>
                <a:xfrm>
                  <a:off x="8382960" y="4536720"/>
                  <a:ext cx="2520" cy="7560"/>
                </a:xfrm>
                <a:custGeom>
                  <a:rect b="b" l="l" r="r" t="t"/>
                  <a:pathLst>
                    <a:path extrusionOk="0" h="21" w="7">
                      <a:moveTo>
                        <a:pt x="4" y="20"/>
                      </a:moveTo>
                      <a:cubicBezTo>
                        <a:pt x="7" y="14"/>
                        <a:pt x="7" y="8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ubicBezTo>
                        <a:pt x="4" y="7"/>
                        <a:pt x="2" y="13"/>
                        <a:pt x="0" y="18"/>
                      </a:cubicBezTo>
                      <a:cubicBezTo>
                        <a:pt x="-1" y="20"/>
                        <a:pt x="3" y="22"/>
                        <a:pt x="4" y="2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5" name="Google Shape;1985;p52"/>
                <p:cNvSpPr/>
                <p:nvPr/>
              </p:nvSpPr>
              <p:spPr>
                <a:xfrm>
                  <a:off x="8348040" y="4668480"/>
                  <a:ext cx="3240" cy="7920"/>
                </a:xfrm>
                <a:custGeom>
                  <a:rect b="b" l="l" r="r" t="t"/>
                  <a:pathLst>
                    <a:path extrusionOk="0" h="22" w="9">
                      <a:moveTo>
                        <a:pt x="4" y="2"/>
                      </a:moveTo>
                      <a:cubicBezTo>
                        <a:pt x="7" y="8"/>
                        <a:pt x="3" y="14"/>
                        <a:pt x="0" y="19"/>
                      </a:cubicBezTo>
                      <a:cubicBezTo>
                        <a:pt x="-1" y="21"/>
                        <a:pt x="1" y="23"/>
                        <a:pt x="3" y="21"/>
                      </a:cubicBezTo>
                      <a:cubicBezTo>
                        <a:pt x="8" y="16"/>
                        <a:pt x="12" y="8"/>
                        <a:pt x="7" y="1"/>
                      </a:cubicBezTo>
                      <a:cubicBezTo>
                        <a:pt x="6" y="-1"/>
                        <a:pt x="3" y="0"/>
                        <a:pt x="4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6" name="Google Shape;1986;p52"/>
                <p:cNvSpPr/>
                <p:nvPr/>
              </p:nvSpPr>
              <p:spPr>
                <a:xfrm>
                  <a:off x="8388360" y="4535640"/>
                  <a:ext cx="46080" cy="70920"/>
                </a:xfrm>
                <a:custGeom>
                  <a:rect b="b" l="l" r="r" t="t"/>
                  <a:pathLst>
                    <a:path extrusionOk="0" h="197" w="128">
                      <a:moveTo>
                        <a:pt x="124" y="0"/>
                      </a:moveTo>
                      <a:cubicBezTo>
                        <a:pt x="98" y="32"/>
                        <a:pt x="76" y="68"/>
                        <a:pt x="50" y="101"/>
                      </a:cubicBezTo>
                      <a:cubicBezTo>
                        <a:pt x="28" y="129"/>
                        <a:pt x="17" y="164"/>
                        <a:pt x="0" y="194"/>
                      </a:cubicBezTo>
                      <a:cubicBezTo>
                        <a:pt x="-1" y="196"/>
                        <a:pt x="2" y="198"/>
                        <a:pt x="3" y="197"/>
                      </a:cubicBezTo>
                      <a:cubicBezTo>
                        <a:pt x="51" y="136"/>
                        <a:pt x="92" y="70"/>
                        <a:pt x="128" y="3"/>
                      </a:cubicBezTo>
                      <a:cubicBezTo>
                        <a:pt x="129" y="1"/>
                        <a:pt x="126" y="-2"/>
                        <a:pt x="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900" lIns="90000" spcFirstLastPara="1" rIns="90000" wrap="square" tIns="25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7" name="Google Shape;1987;p52"/>
                <p:cNvSpPr/>
                <p:nvPr/>
              </p:nvSpPr>
              <p:spPr>
                <a:xfrm>
                  <a:off x="8426880" y="4511160"/>
                  <a:ext cx="41400" cy="63720"/>
                </a:xfrm>
                <a:custGeom>
                  <a:rect b="b" l="l" r="r" t="t"/>
                  <a:pathLst>
                    <a:path extrusionOk="0" h="177" w="115">
                      <a:moveTo>
                        <a:pt x="113" y="1"/>
                      </a:moveTo>
                      <a:cubicBezTo>
                        <a:pt x="74" y="58"/>
                        <a:pt x="33" y="114"/>
                        <a:pt x="0" y="174"/>
                      </a:cubicBezTo>
                      <a:cubicBezTo>
                        <a:pt x="-1" y="176"/>
                        <a:pt x="2" y="178"/>
                        <a:pt x="3" y="176"/>
                      </a:cubicBezTo>
                      <a:cubicBezTo>
                        <a:pt x="43" y="120"/>
                        <a:pt x="90" y="67"/>
                        <a:pt x="115" y="2"/>
                      </a:cubicBezTo>
                      <a:cubicBezTo>
                        <a:pt x="116" y="0"/>
                        <a:pt x="113" y="-1"/>
                        <a:pt x="113" y="0"/>
                      </a:cubicBez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8700" lIns="90000" spcFirstLastPara="1" rIns="90000" wrap="square" tIns="18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8" name="Google Shape;1988;p52"/>
                <p:cNvSpPr/>
                <p:nvPr/>
              </p:nvSpPr>
              <p:spPr>
                <a:xfrm>
                  <a:off x="8475120" y="4497120"/>
                  <a:ext cx="2880" cy="5400"/>
                </a:xfrm>
                <a:custGeom>
                  <a:rect b="b" l="l" r="r" t="t"/>
                  <a:pathLst>
                    <a:path extrusionOk="0" h="15" w="8">
                      <a:moveTo>
                        <a:pt x="5" y="1"/>
                      </a:moveTo>
                      <a:cubicBezTo>
                        <a:pt x="4" y="5"/>
                        <a:pt x="2" y="9"/>
                        <a:pt x="0" y="13"/>
                      </a:cubicBezTo>
                      <a:cubicBezTo>
                        <a:pt x="0" y="14"/>
                        <a:pt x="1" y="15"/>
                        <a:pt x="2" y="14"/>
                      </a:cubicBezTo>
                      <a:cubicBezTo>
                        <a:pt x="5" y="10"/>
                        <a:pt x="6" y="6"/>
                        <a:pt x="8" y="2"/>
                      </a:cubicBezTo>
                      <a:cubicBezTo>
                        <a:pt x="9" y="0"/>
                        <a:pt x="6" y="-1"/>
                        <a:pt x="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9" name="Google Shape;1989;p52"/>
                <p:cNvSpPr/>
                <p:nvPr/>
              </p:nvSpPr>
              <p:spPr>
                <a:xfrm>
                  <a:off x="8531640" y="4472280"/>
                  <a:ext cx="44640" cy="20160"/>
                </a:xfrm>
                <a:custGeom>
                  <a:rect b="b" l="l" r="r" t="t"/>
                  <a:pathLst>
                    <a:path extrusionOk="0" h="56" w="124">
                      <a:moveTo>
                        <a:pt x="120" y="0"/>
                      </a:moveTo>
                      <a:cubicBezTo>
                        <a:pt x="74" y="-3"/>
                        <a:pt x="32" y="24"/>
                        <a:pt x="0" y="54"/>
                      </a:cubicBezTo>
                      <a:cubicBezTo>
                        <a:pt x="-1" y="55"/>
                        <a:pt x="0" y="56"/>
                        <a:pt x="1" y="55"/>
                      </a:cubicBezTo>
                      <a:cubicBezTo>
                        <a:pt x="37" y="26"/>
                        <a:pt x="79" y="22"/>
                        <a:pt x="121" y="8"/>
                      </a:cubicBezTo>
                      <a:cubicBezTo>
                        <a:pt x="125" y="6"/>
                        <a:pt x="124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0" name="Google Shape;1990;p52"/>
                <p:cNvSpPr/>
                <p:nvPr/>
              </p:nvSpPr>
              <p:spPr>
                <a:xfrm>
                  <a:off x="8541360" y="4461480"/>
                  <a:ext cx="57240" cy="7920"/>
                </a:xfrm>
                <a:custGeom>
                  <a:rect b="b" l="l" r="r" t="t"/>
                  <a:pathLst>
                    <a:path extrusionOk="0" h="22" w="159">
                      <a:moveTo>
                        <a:pt x="157" y="15"/>
                      </a:moveTo>
                      <a:cubicBezTo>
                        <a:pt x="105" y="1"/>
                        <a:pt x="53" y="-10"/>
                        <a:pt x="2" y="14"/>
                      </a:cubicBezTo>
                      <a:cubicBezTo>
                        <a:pt x="-3" y="16"/>
                        <a:pt x="1" y="23"/>
                        <a:pt x="5" y="22"/>
                      </a:cubicBezTo>
                      <a:cubicBezTo>
                        <a:pt x="57" y="13"/>
                        <a:pt x="105" y="16"/>
                        <a:pt x="157" y="20"/>
                      </a:cubicBezTo>
                      <a:cubicBezTo>
                        <a:pt x="159" y="20"/>
                        <a:pt x="160" y="16"/>
                        <a:pt x="157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1" name="Google Shape;1991;p52"/>
                <p:cNvSpPr/>
                <p:nvPr/>
              </p:nvSpPr>
              <p:spPr>
                <a:xfrm>
                  <a:off x="8471880" y="4821120"/>
                  <a:ext cx="1440" cy="1080"/>
                </a:xfrm>
                <a:custGeom>
                  <a:rect b="b" l="l" r="r" t="t"/>
                  <a:pathLst>
                    <a:path extrusionOk="0" h="3" w="4">
                      <a:moveTo>
                        <a:pt x="2" y="0"/>
                      </a:move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-1" y="2"/>
                        <a:pt x="1" y="4"/>
                        <a:pt x="2" y="3"/>
                      </a:cubicBezTo>
                      <a:cubicBezTo>
                        <a:pt x="2" y="3"/>
                        <a:pt x="2" y="2"/>
                        <a:pt x="3" y="2"/>
                      </a:cubicBezTo>
                      <a:cubicBezTo>
                        <a:pt x="4" y="1"/>
                        <a:pt x="3" y="0"/>
                        <a:pt x="2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2" name="Google Shape;1992;p52"/>
                <p:cNvSpPr/>
                <p:nvPr/>
              </p:nvSpPr>
              <p:spPr>
                <a:xfrm>
                  <a:off x="8504640" y="4765320"/>
                  <a:ext cx="29880" cy="42120"/>
                </a:xfrm>
                <a:custGeom>
                  <a:rect b="b" l="l" r="r" t="t"/>
                  <a:pathLst>
                    <a:path extrusionOk="0" h="117" w="83">
                      <a:moveTo>
                        <a:pt x="73" y="4"/>
                      </a:moveTo>
                      <a:cubicBezTo>
                        <a:pt x="55" y="46"/>
                        <a:pt x="33" y="80"/>
                        <a:pt x="1" y="113"/>
                      </a:cubicBezTo>
                      <a:cubicBezTo>
                        <a:pt x="-1" y="115"/>
                        <a:pt x="1" y="118"/>
                        <a:pt x="3" y="116"/>
                      </a:cubicBezTo>
                      <a:cubicBezTo>
                        <a:pt x="37" y="90"/>
                        <a:pt x="85" y="52"/>
                        <a:pt x="83" y="5"/>
                      </a:cubicBezTo>
                      <a:cubicBezTo>
                        <a:pt x="83" y="-1"/>
                        <a:pt x="75" y="-2"/>
                        <a:pt x="73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3" name="Google Shape;1993;p52"/>
                <p:cNvSpPr/>
                <p:nvPr/>
              </p:nvSpPr>
              <p:spPr>
                <a:xfrm>
                  <a:off x="8524440" y="4749120"/>
                  <a:ext cx="10440" cy="19800"/>
                </a:xfrm>
                <a:custGeom>
                  <a:rect b="b" l="l" r="r" t="t"/>
                  <a:pathLst>
                    <a:path extrusionOk="0" h="55" w="29">
                      <a:moveTo>
                        <a:pt x="26" y="1"/>
                      </a:moveTo>
                      <a:cubicBezTo>
                        <a:pt x="20" y="19"/>
                        <a:pt x="9" y="35"/>
                        <a:pt x="0" y="51"/>
                      </a:cubicBezTo>
                      <a:cubicBezTo>
                        <a:pt x="-1" y="54"/>
                        <a:pt x="2" y="56"/>
                        <a:pt x="4" y="54"/>
                      </a:cubicBezTo>
                      <a:cubicBezTo>
                        <a:pt x="15" y="38"/>
                        <a:pt x="26" y="22"/>
                        <a:pt x="29" y="2"/>
                      </a:cubicBezTo>
                      <a:cubicBezTo>
                        <a:pt x="29" y="0"/>
                        <a:pt x="26" y="-1"/>
                        <a:pt x="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4" name="Google Shape;1994;p52"/>
                <p:cNvSpPr/>
                <p:nvPr/>
              </p:nvSpPr>
              <p:spPr>
                <a:xfrm>
                  <a:off x="8461080" y="4933800"/>
                  <a:ext cx="5400" cy="30600"/>
                </a:xfrm>
                <a:custGeom>
                  <a:rect b="b" l="l" r="r" t="t"/>
                  <a:pathLst>
                    <a:path extrusionOk="0" h="85" w="15">
                      <a:moveTo>
                        <a:pt x="15" y="81"/>
                      </a:moveTo>
                      <a:cubicBezTo>
                        <a:pt x="6" y="54"/>
                        <a:pt x="7" y="29"/>
                        <a:pt x="7" y="1"/>
                      </a:cubicBezTo>
                      <a:cubicBezTo>
                        <a:pt x="7" y="-1"/>
                        <a:pt x="4" y="-1"/>
                        <a:pt x="4" y="1"/>
                      </a:cubicBezTo>
                      <a:cubicBezTo>
                        <a:pt x="3" y="28"/>
                        <a:pt x="-9" y="61"/>
                        <a:pt x="10" y="84"/>
                      </a:cubicBezTo>
                      <a:cubicBezTo>
                        <a:pt x="12" y="87"/>
                        <a:pt x="16" y="84"/>
                        <a:pt x="15" y="8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5" name="Google Shape;1995;p52"/>
                <p:cNvSpPr/>
                <p:nvPr/>
              </p:nvSpPr>
              <p:spPr>
                <a:xfrm>
                  <a:off x="8456760" y="4932720"/>
                  <a:ext cx="2520" cy="16200"/>
                </a:xfrm>
                <a:custGeom>
                  <a:rect b="b" l="l" r="r" t="t"/>
                  <a:pathLst>
                    <a:path extrusionOk="0" h="45" w="7">
                      <a:moveTo>
                        <a:pt x="3" y="1"/>
                      </a:moveTo>
                      <a:cubicBezTo>
                        <a:pt x="4" y="15"/>
                        <a:pt x="-1" y="29"/>
                        <a:pt x="0" y="42"/>
                      </a:cubicBezTo>
                      <a:cubicBezTo>
                        <a:pt x="0" y="46"/>
                        <a:pt x="5" y="46"/>
                        <a:pt x="5" y="42"/>
                      </a:cubicBezTo>
                      <a:cubicBezTo>
                        <a:pt x="6" y="28"/>
                        <a:pt x="9" y="15"/>
                        <a:pt x="5" y="1"/>
                      </a:cubicBezTo>
                      <a:cubicBezTo>
                        <a:pt x="5" y="-1"/>
                        <a:pt x="2" y="-1"/>
                        <a:pt x="2" y="1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6" name="Google Shape;1996;p52"/>
                <p:cNvSpPr/>
                <p:nvPr/>
              </p:nvSpPr>
              <p:spPr>
                <a:xfrm>
                  <a:off x="8429400" y="4882320"/>
                  <a:ext cx="5760" cy="12240"/>
                </a:xfrm>
                <a:custGeom>
                  <a:rect b="b" l="l" r="r" t="t"/>
                  <a:pathLst>
                    <a:path extrusionOk="0" h="34" w="16">
                      <a:moveTo>
                        <a:pt x="13" y="2"/>
                      </a:moveTo>
                      <a:cubicBezTo>
                        <a:pt x="10" y="12"/>
                        <a:pt x="4" y="21"/>
                        <a:pt x="0" y="31"/>
                      </a:cubicBezTo>
                      <a:cubicBezTo>
                        <a:pt x="0" y="33"/>
                        <a:pt x="3" y="35"/>
                        <a:pt x="4" y="33"/>
                      </a:cubicBezTo>
                      <a:cubicBezTo>
                        <a:pt x="9" y="23"/>
                        <a:pt x="14" y="13"/>
                        <a:pt x="16" y="3"/>
                      </a:cubicBezTo>
                      <a:cubicBezTo>
                        <a:pt x="17" y="0"/>
                        <a:pt x="14" y="-1"/>
                        <a:pt x="13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7" name="Google Shape;1997;p52"/>
                <p:cNvSpPr/>
                <p:nvPr/>
              </p:nvSpPr>
              <p:spPr>
                <a:xfrm>
                  <a:off x="8397000" y="4850280"/>
                  <a:ext cx="14400" cy="24840"/>
                </a:xfrm>
                <a:custGeom>
                  <a:rect b="b" l="l" r="r" t="t"/>
                  <a:pathLst>
                    <a:path extrusionOk="0" h="69" w="40">
                      <a:moveTo>
                        <a:pt x="39" y="0"/>
                      </a:moveTo>
                      <a:cubicBezTo>
                        <a:pt x="23" y="20"/>
                        <a:pt x="3" y="39"/>
                        <a:pt x="0" y="66"/>
                      </a:cubicBezTo>
                      <a:cubicBezTo>
                        <a:pt x="0" y="69"/>
                        <a:pt x="5" y="70"/>
                        <a:pt x="6" y="67"/>
                      </a:cubicBezTo>
                      <a:cubicBezTo>
                        <a:pt x="15" y="43"/>
                        <a:pt x="28" y="23"/>
                        <a:pt x="40" y="1"/>
                      </a:cubicBezTo>
                      <a:cubicBezTo>
                        <a:pt x="40" y="0"/>
                        <a:pt x="39" y="-1"/>
                        <a:pt x="38" y="0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8" name="Google Shape;1998;p52"/>
                <p:cNvSpPr/>
                <p:nvPr/>
              </p:nvSpPr>
              <p:spPr>
                <a:xfrm>
                  <a:off x="8390520" y="4886640"/>
                  <a:ext cx="2160" cy="8640"/>
                </a:xfrm>
                <a:custGeom>
                  <a:rect b="b" l="l" r="r" t="t"/>
                  <a:pathLst>
                    <a:path extrusionOk="0" h="24" w="6">
                      <a:moveTo>
                        <a:pt x="0" y="2"/>
                      </a:moveTo>
                      <a:cubicBezTo>
                        <a:pt x="-1" y="9"/>
                        <a:pt x="0" y="16"/>
                        <a:pt x="2" y="23"/>
                      </a:cubicBezTo>
                      <a:cubicBezTo>
                        <a:pt x="3" y="25"/>
                        <a:pt x="6" y="24"/>
                        <a:pt x="6" y="22"/>
                      </a:cubicBezTo>
                      <a:cubicBezTo>
                        <a:pt x="5" y="15"/>
                        <a:pt x="6" y="9"/>
                        <a:pt x="5" y="2"/>
                      </a:cubicBezTo>
                      <a:cubicBezTo>
                        <a:pt x="5" y="-1"/>
                        <a:pt x="0" y="-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9" name="Google Shape;1999;p52"/>
                <p:cNvSpPr/>
                <p:nvPr/>
              </p:nvSpPr>
              <p:spPr>
                <a:xfrm>
                  <a:off x="8377200" y="4768200"/>
                  <a:ext cx="63360" cy="70200"/>
                </a:xfrm>
                <a:custGeom>
                  <a:rect b="b" l="l" r="r" t="t"/>
                  <a:pathLst>
                    <a:path extrusionOk="0" h="195" w="176">
                      <a:moveTo>
                        <a:pt x="171" y="1"/>
                      </a:moveTo>
                      <a:cubicBezTo>
                        <a:pt x="114" y="66"/>
                        <a:pt x="34" y="109"/>
                        <a:pt x="0" y="193"/>
                      </a:cubicBezTo>
                      <a:cubicBezTo>
                        <a:pt x="0" y="195"/>
                        <a:pt x="2" y="196"/>
                        <a:pt x="3" y="194"/>
                      </a:cubicBezTo>
                      <a:cubicBezTo>
                        <a:pt x="48" y="120"/>
                        <a:pt x="131" y="79"/>
                        <a:pt x="175" y="4"/>
                      </a:cubicBezTo>
                      <a:cubicBezTo>
                        <a:pt x="177" y="1"/>
                        <a:pt x="173" y="-2"/>
                        <a:pt x="1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200" lIns="90000" spcFirstLastPara="1" rIns="90000" wrap="square" tIns="25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0" name="Google Shape;2000;p52"/>
                <p:cNvSpPr/>
                <p:nvPr/>
              </p:nvSpPr>
              <p:spPr>
                <a:xfrm>
                  <a:off x="8436960" y="4756320"/>
                  <a:ext cx="13320" cy="29160"/>
                </a:xfrm>
                <a:custGeom>
                  <a:rect b="b" l="l" r="r" t="t"/>
                  <a:pathLst>
                    <a:path extrusionOk="0" h="81" w="37">
                      <a:moveTo>
                        <a:pt x="33" y="1"/>
                      </a:moveTo>
                      <a:cubicBezTo>
                        <a:pt x="28" y="29"/>
                        <a:pt x="13" y="52"/>
                        <a:pt x="0" y="76"/>
                      </a:cubicBezTo>
                      <a:cubicBezTo>
                        <a:pt x="-1" y="79"/>
                        <a:pt x="3" y="83"/>
                        <a:pt x="5" y="80"/>
                      </a:cubicBezTo>
                      <a:cubicBezTo>
                        <a:pt x="25" y="58"/>
                        <a:pt x="36" y="32"/>
                        <a:pt x="37" y="2"/>
                      </a:cubicBezTo>
                      <a:cubicBezTo>
                        <a:pt x="37" y="0"/>
                        <a:pt x="33" y="-1"/>
                        <a:pt x="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1" name="Google Shape;2001;p52"/>
                <p:cNvSpPr/>
                <p:nvPr/>
              </p:nvSpPr>
              <p:spPr>
                <a:xfrm>
                  <a:off x="8435520" y="4780440"/>
                  <a:ext cx="11880" cy="17640"/>
                </a:xfrm>
                <a:custGeom>
                  <a:rect b="b" l="l" r="r" t="t"/>
                  <a:pathLst>
                    <a:path extrusionOk="0" h="49" w="33">
                      <a:moveTo>
                        <a:pt x="29" y="1"/>
                      </a:moveTo>
                      <a:cubicBezTo>
                        <a:pt x="25" y="18"/>
                        <a:pt x="10" y="30"/>
                        <a:pt x="0" y="44"/>
                      </a:cubicBezTo>
                      <a:cubicBezTo>
                        <a:pt x="-1" y="47"/>
                        <a:pt x="3" y="50"/>
                        <a:pt x="5" y="48"/>
                      </a:cubicBezTo>
                      <a:cubicBezTo>
                        <a:pt x="18" y="35"/>
                        <a:pt x="33" y="21"/>
                        <a:pt x="33" y="2"/>
                      </a:cubicBezTo>
                      <a:cubicBezTo>
                        <a:pt x="33" y="-1"/>
                        <a:pt x="29" y="-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2" name="Google Shape;2002;p52"/>
                <p:cNvSpPr/>
                <p:nvPr/>
              </p:nvSpPr>
              <p:spPr>
                <a:xfrm>
                  <a:off x="8449920" y="4746600"/>
                  <a:ext cx="49680" cy="94680"/>
                </a:xfrm>
                <a:custGeom>
                  <a:rect b="b" l="l" r="r" t="t"/>
                  <a:pathLst>
                    <a:path extrusionOk="0" h="263" w="138">
                      <a:moveTo>
                        <a:pt x="130" y="2"/>
                      </a:moveTo>
                      <a:cubicBezTo>
                        <a:pt x="116" y="49"/>
                        <a:pt x="86" y="85"/>
                        <a:pt x="60" y="125"/>
                      </a:cubicBezTo>
                      <a:cubicBezTo>
                        <a:pt x="34" y="166"/>
                        <a:pt x="12" y="213"/>
                        <a:pt x="0" y="261"/>
                      </a:cubicBezTo>
                      <a:cubicBezTo>
                        <a:pt x="0" y="263"/>
                        <a:pt x="3" y="263"/>
                        <a:pt x="3" y="262"/>
                      </a:cubicBezTo>
                      <a:cubicBezTo>
                        <a:pt x="21" y="209"/>
                        <a:pt x="52" y="159"/>
                        <a:pt x="84" y="114"/>
                      </a:cubicBezTo>
                      <a:cubicBezTo>
                        <a:pt x="108" y="79"/>
                        <a:pt x="135" y="47"/>
                        <a:pt x="138" y="3"/>
                      </a:cubicBezTo>
                      <a:cubicBezTo>
                        <a:pt x="138" y="-1"/>
                        <a:pt x="131" y="-2"/>
                        <a:pt x="13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3" name="Google Shape;2003;p52"/>
                <p:cNvSpPr/>
                <p:nvPr/>
              </p:nvSpPr>
              <p:spPr>
                <a:xfrm>
                  <a:off x="8502480" y="4733280"/>
                  <a:ext cx="5040" cy="27720"/>
                </a:xfrm>
                <a:custGeom>
                  <a:rect b="b" l="l" r="r" t="t"/>
                  <a:pathLst>
                    <a:path extrusionOk="0" h="77" w="14">
                      <a:moveTo>
                        <a:pt x="9" y="2"/>
                      </a:moveTo>
                      <a:cubicBezTo>
                        <a:pt x="9" y="-1"/>
                        <a:pt x="4" y="0"/>
                        <a:pt x="4" y="4"/>
                      </a:cubicBezTo>
                      <a:cubicBezTo>
                        <a:pt x="9" y="27"/>
                        <a:pt x="9" y="50"/>
                        <a:pt x="0" y="72"/>
                      </a:cubicBezTo>
                      <a:cubicBezTo>
                        <a:pt x="-1" y="76"/>
                        <a:pt x="4" y="79"/>
                        <a:pt x="5" y="76"/>
                      </a:cubicBezTo>
                      <a:cubicBezTo>
                        <a:pt x="17" y="52"/>
                        <a:pt x="15" y="27"/>
                        <a:pt x="9" y="3"/>
                      </a:cubicBez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4" name="Google Shape;2004;p52"/>
                <p:cNvSpPr/>
                <p:nvPr/>
              </p:nvSpPr>
              <p:spPr>
                <a:xfrm>
                  <a:off x="8418600" y="4659840"/>
                  <a:ext cx="67680" cy="45000"/>
                </a:xfrm>
                <a:custGeom>
                  <a:rect b="b" l="l" r="r" t="t"/>
                  <a:pathLst>
                    <a:path extrusionOk="0" h="125" w="188">
                      <a:moveTo>
                        <a:pt x="2" y="125"/>
                      </a:moveTo>
                      <a:cubicBezTo>
                        <a:pt x="82" y="114"/>
                        <a:pt x="115" y="34"/>
                        <a:pt x="186" y="5"/>
                      </a:cubicBezTo>
                      <a:cubicBezTo>
                        <a:pt x="189" y="4"/>
                        <a:pt x="188" y="0"/>
                        <a:pt x="184" y="0"/>
                      </a:cubicBezTo>
                      <a:cubicBezTo>
                        <a:pt x="106" y="11"/>
                        <a:pt x="76" y="102"/>
                        <a:pt x="1" y="121"/>
                      </a:cubicBezTo>
                      <a:cubicBezTo>
                        <a:pt x="-1" y="122"/>
                        <a:pt x="0" y="125"/>
                        <a:pt x="2" y="1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5" name="Google Shape;2005;p52"/>
                <p:cNvSpPr/>
                <p:nvPr/>
              </p:nvSpPr>
              <p:spPr>
                <a:xfrm>
                  <a:off x="8468640" y="4660560"/>
                  <a:ext cx="38520" cy="19800"/>
                </a:xfrm>
                <a:custGeom>
                  <a:rect b="b" l="l" r="r" t="t"/>
                  <a:pathLst>
                    <a:path extrusionOk="0" h="55" w="107">
                      <a:moveTo>
                        <a:pt x="0" y="51"/>
                      </a:moveTo>
                      <a:cubicBezTo>
                        <a:pt x="-1" y="53"/>
                        <a:pt x="1" y="56"/>
                        <a:pt x="3" y="54"/>
                      </a:cubicBezTo>
                      <a:cubicBezTo>
                        <a:pt x="33" y="28"/>
                        <a:pt x="67" y="18"/>
                        <a:pt x="104" y="7"/>
                      </a:cubicBezTo>
                      <a:cubicBezTo>
                        <a:pt x="108" y="6"/>
                        <a:pt x="108" y="-1"/>
                        <a:pt x="103" y="0"/>
                      </a:cubicBezTo>
                      <a:cubicBezTo>
                        <a:pt x="64" y="1"/>
                        <a:pt x="25" y="21"/>
                        <a:pt x="0" y="5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6" name="Google Shape;2006;p52"/>
                <p:cNvSpPr/>
                <p:nvPr/>
              </p:nvSpPr>
              <p:spPr>
                <a:xfrm>
                  <a:off x="8505000" y="4663080"/>
                  <a:ext cx="14400" cy="5760"/>
                </a:xfrm>
                <a:custGeom>
                  <a:rect b="b" l="l" r="r" t="t"/>
                  <a:pathLst>
                    <a:path extrusionOk="0" h="16" w="40">
                      <a:moveTo>
                        <a:pt x="3" y="16"/>
                      </a:moveTo>
                      <a:cubicBezTo>
                        <a:pt x="15" y="11"/>
                        <a:pt x="26" y="4"/>
                        <a:pt x="39" y="3"/>
                      </a:cubicBezTo>
                      <a:cubicBezTo>
                        <a:pt x="40" y="3"/>
                        <a:pt x="40" y="0"/>
                        <a:pt x="39" y="0"/>
                      </a:cubicBezTo>
                      <a:cubicBezTo>
                        <a:pt x="25" y="0"/>
                        <a:pt x="13" y="6"/>
                        <a:pt x="1" y="12"/>
                      </a:cubicBezTo>
                      <a:cubicBezTo>
                        <a:pt x="-1" y="13"/>
                        <a:pt x="1" y="16"/>
                        <a:pt x="3" y="1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7" name="Google Shape;2007;p52"/>
                <p:cNvSpPr/>
                <p:nvPr/>
              </p:nvSpPr>
              <p:spPr>
                <a:xfrm>
                  <a:off x="8579520" y="4919040"/>
                  <a:ext cx="6480" cy="21600"/>
                </a:xfrm>
                <a:custGeom>
                  <a:rect b="b" l="l" r="r" t="t"/>
                  <a:pathLst>
                    <a:path extrusionOk="0" h="60" w="18">
                      <a:moveTo>
                        <a:pt x="5" y="59"/>
                      </a:moveTo>
                      <a:cubicBezTo>
                        <a:pt x="18" y="41"/>
                        <a:pt x="21" y="22"/>
                        <a:pt x="16" y="1"/>
                      </a:cubicBezTo>
                      <a:cubicBezTo>
                        <a:pt x="16" y="0"/>
                        <a:pt x="13" y="0"/>
                        <a:pt x="13" y="2"/>
                      </a:cubicBezTo>
                      <a:cubicBezTo>
                        <a:pt x="15" y="20"/>
                        <a:pt x="8" y="39"/>
                        <a:pt x="0" y="55"/>
                      </a:cubicBezTo>
                      <a:cubicBezTo>
                        <a:pt x="-1" y="58"/>
                        <a:pt x="3" y="61"/>
                        <a:pt x="5" y="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8" name="Google Shape;2008;p52"/>
                <p:cNvSpPr/>
                <p:nvPr/>
              </p:nvSpPr>
              <p:spPr>
                <a:xfrm>
                  <a:off x="8571600" y="4929480"/>
                  <a:ext cx="20520" cy="33120"/>
                </a:xfrm>
                <a:custGeom>
                  <a:rect b="b" l="l" r="r" t="t"/>
                  <a:pathLst>
                    <a:path extrusionOk="0" h="92" w="57">
                      <a:moveTo>
                        <a:pt x="4" y="91"/>
                      </a:moveTo>
                      <a:cubicBezTo>
                        <a:pt x="31" y="73"/>
                        <a:pt x="60" y="36"/>
                        <a:pt x="57" y="2"/>
                      </a:cubicBezTo>
                      <a:cubicBezTo>
                        <a:pt x="57" y="0"/>
                        <a:pt x="54" y="-1"/>
                        <a:pt x="53" y="2"/>
                      </a:cubicBezTo>
                      <a:cubicBezTo>
                        <a:pt x="47" y="35"/>
                        <a:pt x="21" y="61"/>
                        <a:pt x="1" y="87"/>
                      </a:cubicBezTo>
                      <a:cubicBezTo>
                        <a:pt x="-1" y="90"/>
                        <a:pt x="2" y="93"/>
                        <a:pt x="4" y="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9" name="Google Shape;2009;p52"/>
                <p:cNvSpPr/>
                <p:nvPr/>
              </p:nvSpPr>
              <p:spPr>
                <a:xfrm>
                  <a:off x="8569800" y="4968000"/>
                  <a:ext cx="10800" cy="7560"/>
                </a:xfrm>
                <a:custGeom>
                  <a:rect b="b" l="l" r="r" t="t"/>
                  <a:pathLst>
                    <a:path extrusionOk="0" h="21" w="30">
                      <a:moveTo>
                        <a:pt x="27" y="0"/>
                      </a:moveTo>
                      <a:cubicBezTo>
                        <a:pt x="18" y="6"/>
                        <a:pt x="9" y="12"/>
                        <a:pt x="1" y="18"/>
                      </a:cubicBezTo>
                      <a:cubicBezTo>
                        <a:pt x="-1" y="19"/>
                        <a:pt x="1" y="22"/>
                        <a:pt x="2" y="21"/>
                      </a:cubicBezTo>
                      <a:cubicBezTo>
                        <a:pt x="11" y="15"/>
                        <a:pt x="21" y="10"/>
                        <a:pt x="30" y="3"/>
                      </a:cubicBezTo>
                      <a:cubicBezTo>
                        <a:pt x="31" y="2"/>
                        <a:pt x="29" y="-1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0" name="Google Shape;2010;p52"/>
                <p:cNvSpPr/>
                <p:nvPr/>
              </p:nvSpPr>
              <p:spPr>
                <a:xfrm>
                  <a:off x="8517600" y="4879440"/>
                  <a:ext cx="46800" cy="33840"/>
                </a:xfrm>
                <a:custGeom>
                  <a:rect b="b" l="l" r="r" t="t"/>
                  <a:pathLst>
                    <a:path extrusionOk="0" h="94" w="130">
                      <a:moveTo>
                        <a:pt x="124" y="1"/>
                      </a:moveTo>
                      <a:cubicBezTo>
                        <a:pt x="84" y="32"/>
                        <a:pt x="45" y="64"/>
                        <a:pt x="1" y="90"/>
                      </a:cubicBezTo>
                      <a:cubicBezTo>
                        <a:pt x="-1" y="91"/>
                        <a:pt x="0" y="95"/>
                        <a:pt x="3" y="94"/>
                      </a:cubicBezTo>
                      <a:cubicBezTo>
                        <a:pt x="53" y="76"/>
                        <a:pt x="106" y="57"/>
                        <a:pt x="129" y="5"/>
                      </a:cubicBezTo>
                      <a:cubicBezTo>
                        <a:pt x="131" y="2"/>
                        <a:pt x="127" y="-1"/>
                        <a:pt x="1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1" name="Google Shape;2011;p52"/>
                <p:cNvSpPr/>
                <p:nvPr/>
              </p:nvSpPr>
              <p:spPr>
                <a:xfrm>
                  <a:off x="8569080" y="4866120"/>
                  <a:ext cx="7920" cy="15480"/>
                </a:xfrm>
                <a:custGeom>
                  <a:rect b="b" l="l" r="r" t="t"/>
                  <a:pathLst>
                    <a:path extrusionOk="0" h="43" w="22">
                      <a:moveTo>
                        <a:pt x="3" y="42"/>
                      </a:moveTo>
                      <a:cubicBezTo>
                        <a:pt x="16" y="34"/>
                        <a:pt x="26" y="16"/>
                        <a:pt x="21" y="1"/>
                      </a:cubicBezTo>
                      <a:cubicBezTo>
                        <a:pt x="20" y="-1"/>
                        <a:pt x="17" y="0"/>
                        <a:pt x="18" y="2"/>
                      </a:cubicBezTo>
                      <a:cubicBezTo>
                        <a:pt x="20" y="15"/>
                        <a:pt x="8" y="29"/>
                        <a:pt x="0" y="39"/>
                      </a:cubicBezTo>
                      <a:cubicBezTo>
                        <a:pt x="-1" y="41"/>
                        <a:pt x="1" y="44"/>
                        <a:pt x="3" y="4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2" name="Google Shape;2012;p52"/>
                <p:cNvSpPr/>
                <p:nvPr/>
              </p:nvSpPr>
              <p:spPr>
                <a:xfrm>
                  <a:off x="8561520" y="4887000"/>
                  <a:ext cx="9720" cy="8280"/>
                </a:xfrm>
                <a:custGeom>
                  <a:rect b="b" l="l" r="r" t="t"/>
                  <a:pathLst>
                    <a:path extrusionOk="0" h="23" w="27">
                      <a:moveTo>
                        <a:pt x="23" y="0"/>
                      </a:moveTo>
                      <a:cubicBezTo>
                        <a:pt x="15" y="6"/>
                        <a:pt x="10" y="15"/>
                        <a:pt x="1" y="19"/>
                      </a:cubicBezTo>
                      <a:cubicBezTo>
                        <a:pt x="-1" y="20"/>
                        <a:pt x="0" y="23"/>
                        <a:pt x="2" y="23"/>
                      </a:cubicBezTo>
                      <a:cubicBezTo>
                        <a:pt x="12" y="20"/>
                        <a:pt x="20" y="12"/>
                        <a:pt x="26" y="4"/>
                      </a:cubicBezTo>
                      <a:cubicBezTo>
                        <a:pt x="28" y="2"/>
                        <a:pt x="25" y="-1"/>
                        <a:pt x="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3" name="Google Shape;2013;p52"/>
                <p:cNvSpPr/>
                <p:nvPr/>
              </p:nvSpPr>
              <p:spPr>
                <a:xfrm>
                  <a:off x="8733600" y="4901760"/>
                  <a:ext cx="29520" cy="91440"/>
                </a:xfrm>
                <a:custGeom>
                  <a:rect b="b" l="l" r="r" t="t"/>
                  <a:pathLst>
                    <a:path extrusionOk="0" h="254" w="82">
                      <a:moveTo>
                        <a:pt x="80" y="1"/>
                      </a:moveTo>
                      <a:cubicBezTo>
                        <a:pt x="74" y="87"/>
                        <a:pt x="36" y="173"/>
                        <a:pt x="0" y="250"/>
                      </a:cubicBezTo>
                      <a:cubicBezTo>
                        <a:pt x="-1" y="252"/>
                        <a:pt x="2" y="256"/>
                        <a:pt x="4" y="253"/>
                      </a:cubicBezTo>
                      <a:cubicBezTo>
                        <a:pt x="30" y="221"/>
                        <a:pt x="40" y="177"/>
                        <a:pt x="56" y="139"/>
                      </a:cubicBezTo>
                      <a:cubicBezTo>
                        <a:pt x="75" y="95"/>
                        <a:pt x="81" y="49"/>
                        <a:pt x="82" y="1"/>
                      </a:cubicBezTo>
                      <a:cubicBezTo>
                        <a:pt x="82" y="0"/>
                        <a:pt x="80" y="0"/>
                        <a:pt x="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4" name="Google Shape;2014;p52"/>
                <p:cNvSpPr/>
                <p:nvPr/>
              </p:nvSpPr>
              <p:spPr>
                <a:xfrm>
                  <a:off x="8747280" y="4873680"/>
                  <a:ext cx="7920" cy="75960"/>
                </a:xfrm>
                <a:custGeom>
                  <a:rect b="b" l="l" r="r" t="t"/>
                  <a:pathLst>
                    <a:path extrusionOk="0" h="211" w="22">
                      <a:moveTo>
                        <a:pt x="1" y="211"/>
                      </a:moveTo>
                      <a:cubicBezTo>
                        <a:pt x="32" y="145"/>
                        <a:pt x="20" y="72"/>
                        <a:pt x="14" y="2"/>
                      </a:cubicBezTo>
                      <a:cubicBezTo>
                        <a:pt x="14" y="-1"/>
                        <a:pt x="10" y="-1"/>
                        <a:pt x="10" y="2"/>
                      </a:cubicBezTo>
                      <a:cubicBezTo>
                        <a:pt x="4" y="72"/>
                        <a:pt x="18" y="141"/>
                        <a:pt x="0" y="210"/>
                      </a:cubicBezTo>
                      <a:cubicBezTo>
                        <a:pt x="-1" y="211"/>
                        <a:pt x="1" y="211"/>
                        <a:pt x="1" y="2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5" name="Google Shape;2015;p52"/>
                <p:cNvSpPr/>
                <p:nvPr/>
              </p:nvSpPr>
              <p:spPr>
                <a:xfrm>
                  <a:off x="8755560" y="4853160"/>
                  <a:ext cx="6840" cy="30600"/>
                </a:xfrm>
                <a:custGeom>
                  <a:rect b="b" l="l" r="r" t="t"/>
                  <a:pathLst>
                    <a:path extrusionOk="0" h="85" w="19">
                      <a:moveTo>
                        <a:pt x="18" y="83"/>
                      </a:moveTo>
                      <a:cubicBezTo>
                        <a:pt x="21" y="55"/>
                        <a:pt x="14" y="29"/>
                        <a:pt x="5" y="2"/>
                      </a:cubicBezTo>
                      <a:cubicBezTo>
                        <a:pt x="5" y="-1"/>
                        <a:pt x="0" y="0"/>
                        <a:pt x="0" y="3"/>
                      </a:cubicBezTo>
                      <a:cubicBezTo>
                        <a:pt x="1" y="30"/>
                        <a:pt x="15" y="56"/>
                        <a:pt x="14" y="83"/>
                      </a:cubicBezTo>
                      <a:cubicBezTo>
                        <a:pt x="14" y="86"/>
                        <a:pt x="18" y="86"/>
                        <a:pt x="18" y="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6" name="Google Shape;2016;p52"/>
                <p:cNvSpPr/>
                <p:nvPr/>
              </p:nvSpPr>
              <p:spPr>
                <a:xfrm>
                  <a:off x="8761680" y="4829400"/>
                  <a:ext cx="3960" cy="11880"/>
                </a:xfrm>
                <a:custGeom>
                  <a:rect b="b" l="l" r="r" t="t"/>
                  <a:pathLst>
                    <a:path extrusionOk="0" h="33" w="11">
                      <a:moveTo>
                        <a:pt x="0" y="3"/>
                      </a:moveTo>
                      <a:cubicBezTo>
                        <a:pt x="3" y="12"/>
                        <a:pt x="5" y="21"/>
                        <a:pt x="6" y="31"/>
                      </a:cubicBezTo>
                      <a:cubicBezTo>
                        <a:pt x="6" y="34"/>
                        <a:pt x="10" y="34"/>
                        <a:pt x="11" y="31"/>
                      </a:cubicBezTo>
                      <a:cubicBezTo>
                        <a:pt x="11" y="21"/>
                        <a:pt x="8" y="11"/>
                        <a:pt x="3" y="1"/>
                      </a:cubicBezTo>
                      <a:cubicBezTo>
                        <a:pt x="3" y="-1"/>
                        <a:pt x="-1" y="0"/>
                        <a:pt x="0" y="2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7" name="Google Shape;2017;p52"/>
                <p:cNvSpPr/>
                <p:nvPr/>
              </p:nvSpPr>
              <p:spPr>
                <a:xfrm>
                  <a:off x="8661240" y="4854600"/>
                  <a:ext cx="74880" cy="166320"/>
                </a:xfrm>
                <a:custGeom>
                  <a:rect b="b" l="l" r="r" t="t"/>
                  <a:pathLst>
                    <a:path extrusionOk="0" h="462" w="208">
                      <a:moveTo>
                        <a:pt x="204" y="1"/>
                      </a:moveTo>
                      <a:cubicBezTo>
                        <a:pt x="200" y="87"/>
                        <a:pt x="165" y="174"/>
                        <a:pt x="132" y="252"/>
                      </a:cubicBezTo>
                      <a:cubicBezTo>
                        <a:pt x="99" y="330"/>
                        <a:pt x="58" y="396"/>
                        <a:pt x="1" y="458"/>
                      </a:cubicBezTo>
                      <a:cubicBezTo>
                        <a:pt x="-1" y="460"/>
                        <a:pt x="2" y="463"/>
                        <a:pt x="4" y="461"/>
                      </a:cubicBezTo>
                      <a:cubicBezTo>
                        <a:pt x="34" y="436"/>
                        <a:pt x="64" y="412"/>
                        <a:pt x="86" y="379"/>
                      </a:cubicBezTo>
                      <a:cubicBezTo>
                        <a:pt x="113" y="339"/>
                        <a:pt x="133" y="292"/>
                        <a:pt x="152" y="248"/>
                      </a:cubicBezTo>
                      <a:cubicBezTo>
                        <a:pt x="185" y="171"/>
                        <a:pt x="208" y="86"/>
                        <a:pt x="208" y="2"/>
                      </a:cubicBezTo>
                      <a:cubicBezTo>
                        <a:pt x="208" y="-1"/>
                        <a:pt x="204" y="-1"/>
                        <a:pt x="204" y="2"/>
                      </a:cubicBezTo>
                      <a:lnTo>
                        <a:pt x="2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8" name="Google Shape;2018;p52"/>
                <p:cNvSpPr/>
                <p:nvPr/>
              </p:nvSpPr>
              <p:spPr>
                <a:xfrm>
                  <a:off x="8650440" y="4946040"/>
                  <a:ext cx="45360" cy="67320"/>
                </a:xfrm>
                <a:custGeom>
                  <a:rect b="b" l="l" r="r" t="t"/>
                  <a:pathLst>
                    <a:path extrusionOk="0" h="187" w="126">
                      <a:moveTo>
                        <a:pt x="126" y="1"/>
                      </a:moveTo>
                      <a:cubicBezTo>
                        <a:pt x="126" y="-1"/>
                        <a:pt x="122" y="-1"/>
                        <a:pt x="122" y="1"/>
                      </a:cubicBezTo>
                      <a:cubicBezTo>
                        <a:pt x="112" y="29"/>
                        <a:pt x="94" y="53"/>
                        <a:pt x="77" y="77"/>
                      </a:cubicBezTo>
                      <a:cubicBezTo>
                        <a:pt x="52" y="113"/>
                        <a:pt x="29" y="149"/>
                        <a:pt x="1" y="183"/>
                      </a:cubicBezTo>
                      <a:cubicBezTo>
                        <a:pt x="-1" y="185"/>
                        <a:pt x="2" y="188"/>
                        <a:pt x="3" y="186"/>
                      </a:cubicBezTo>
                      <a:cubicBezTo>
                        <a:pt x="36" y="155"/>
                        <a:pt x="63" y="121"/>
                        <a:pt x="90" y="85"/>
                      </a:cubicBezTo>
                      <a:cubicBezTo>
                        <a:pt x="107" y="61"/>
                        <a:pt x="125" y="32"/>
                        <a:pt x="1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2300" lIns="90000" spcFirstLastPara="1" rIns="90000" wrap="square" tIns="22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9" name="Google Shape;2019;p52"/>
                <p:cNvSpPr/>
                <p:nvPr/>
              </p:nvSpPr>
              <p:spPr>
                <a:xfrm>
                  <a:off x="8700480" y="4928400"/>
                  <a:ext cx="1800" cy="6840"/>
                </a:xfrm>
                <a:custGeom>
                  <a:rect b="b" l="l" r="r" t="t"/>
                  <a:pathLst>
                    <a:path extrusionOk="0" h="19" w="5">
                      <a:moveTo>
                        <a:pt x="4" y="18"/>
                      </a:moveTo>
                      <a:cubicBezTo>
                        <a:pt x="5" y="12"/>
                        <a:pt x="5" y="7"/>
                        <a:pt x="4" y="1"/>
                      </a:cubicBezTo>
                      <a:cubicBezTo>
                        <a:pt x="3" y="-1"/>
                        <a:pt x="0" y="0"/>
                        <a:pt x="1" y="1"/>
                      </a:cubicBezTo>
                      <a:cubicBezTo>
                        <a:pt x="1" y="7"/>
                        <a:pt x="1" y="12"/>
                        <a:pt x="0" y="17"/>
                      </a:cubicBezTo>
                      <a:cubicBezTo>
                        <a:pt x="0" y="19"/>
                        <a:pt x="3" y="19"/>
                        <a:pt x="4" y="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0" name="Google Shape;2020;p52"/>
                <p:cNvSpPr/>
                <p:nvPr/>
              </p:nvSpPr>
              <p:spPr>
                <a:xfrm>
                  <a:off x="8619120" y="4894560"/>
                  <a:ext cx="42480" cy="77760"/>
                </a:xfrm>
                <a:custGeom>
                  <a:rect b="b" l="l" r="r" t="t"/>
                  <a:pathLst>
                    <a:path extrusionOk="0" h="216" w="118">
                      <a:moveTo>
                        <a:pt x="109" y="2"/>
                      </a:moveTo>
                      <a:cubicBezTo>
                        <a:pt x="88" y="32"/>
                        <a:pt x="83" y="72"/>
                        <a:pt x="68" y="106"/>
                      </a:cubicBezTo>
                      <a:cubicBezTo>
                        <a:pt x="52" y="145"/>
                        <a:pt x="26" y="180"/>
                        <a:pt x="1" y="212"/>
                      </a:cubicBezTo>
                      <a:cubicBezTo>
                        <a:pt x="-1" y="215"/>
                        <a:pt x="2" y="217"/>
                        <a:pt x="4" y="216"/>
                      </a:cubicBezTo>
                      <a:cubicBezTo>
                        <a:pt x="63" y="159"/>
                        <a:pt x="116" y="90"/>
                        <a:pt x="118" y="4"/>
                      </a:cubicBezTo>
                      <a:cubicBezTo>
                        <a:pt x="118" y="-1"/>
                        <a:pt x="111" y="-2"/>
                        <a:pt x="109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1" name="Google Shape;2021;p52"/>
                <p:cNvSpPr/>
                <p:nvPr/>
              </p:nvSpPr>
              <p:spPr>
                <a:xfrm>
                  <a:off x="8667000" y="4878720"/>
                  <a:ext cx="1800" cy="11520"/>
                </a:xfrm>
                <a:custGeom>
                  <a:rect b="b" l="l" r="r" t="t"/>
                  <a:pathLst>
                    <a:path extrusionOk="0" h="32" w="5">
                      <a:moveTo>
                        <a:pt x="0" y="31"/>
                      </a:moveTo>
                      <a:cubicBezTo>
                        <a:pt x="0" y="32"/>
                        <a:pt x="3" y="33"/>
                        <a:pt x="3" y="31"/>
                      </a:cubicBezTo>
                      <a:cubicBezTo>
                        <a:pt x="5" y="21"/>
                        <a:pt x="5" y="11"/>
                        <a:pt x="5" y="1"/>
                      </a:cubicBezTo>
                      <a:cubicBezTo>
                        <a:pt x="5" y="-1"/>
                        <a:pt x="0" y="-1"/>
                        <a:pt x="0" y="1"/>
                      </a:cubicBezTo>
                      <a:cubicBezTo>
                        <a:pt x="0" y="11"/>
                        <a:pt x="0" y="21"/>
                        <a:pt x="0" y="3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2" name="Google Shape;2022;p52"/>
                <p:cNvSpPr/>
                <p:nvPr/>
              </p:nvSpPr>
              <p:spPr>
                <a:xfrm>
                  <a:off x="8630280" y="4898880"/>
                  <a:ext cx="59400" cy="90000"/>
                </a:xfrm>
                <a:custGeom>
                  <a:rect b="b" l="l" r="r" t="t"/>
                  <a:pathLst>
                    <a:path extrusionOk="0" h="250" w="165">
                      <a:moveTo>
                        <a:pt x="82" y="130"/>
                      </a:moveTo>
                      <a:cubicBezTo>
                        <a:pt x="69" y="150"/>
                        <a:pt x="53" y="168"/>
                        <a:pt x="39" y="188"/>
                      </a:cubicBezTo>
                      <a:cubicBezTo>
                        <a:pt x="25" y="207"/>
                        <a:pt x="16" y="229"/>
                        <a:pt x="1" y="247"/>
                      </a:cubicBezTo>
                      <a:cubicBezTo>
                        <a:pt x="-1" y="249"/>
                        <a:pt x="1" y="251"/>
                        <a:pt x="3" y="250"/>
                      </a:cubicBezTo>
                      <a:cubicBezTo>
                        <a:pt x="17" y="239"/>
                        <a:pt x="26" y="225"/>
                        <a:pt x="36" y="211"/>
                      </a:cubicBezTo>
                      <a:cubicBezTo>
                        <a:pt x="52" y="189"/>
                        <a:pt x="72" y="169"/>
                        <a:pt x="88" y="147"/>
                      </a:cubicBezTo>
                      <a:cubicBezTo>
                        <a:pt x="120" y="104"/>
                        <a:pt x="148" y="54"/>
                        <a:pt x="165" y="3"/>
                      </a:cubicBezTo>
                      <a:cubicBezTo>
                        <a:pt x="166" y="0"/>
                        <a:pt x="161" y="-2"/>
                        <a:pt x="160" y="1"/>
                      </a:cubicBezTo>
                      <a:cubicBezTo>
                        <a:pt x="135" y="45"/>
                        <a:pt x="110" y="88"/>
                        <a:pt x="82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3" name="Google Shape;2023;p52"/>
                <p:cNvSpPr/>
                <p:nvPr/>
              </p:nvSpPr>
              <p:spPr>
                <a:xfrm>
                  <a:off x="8657640" y="4879440"/>
                  <a:ext cx="47520" cy="105840"/>
                </a:xfrm>
                <a:custGeom>
                  <a:rect b="b" l="l" r="r" t="t"/>
                  <a:pathLst>
                    <a:path extrusionOk="0" h="294" w="132">
                      <a:moveTo>
                        <a:pt x="4" y="294"/>
                      </a:moveTo>
                      <a:cubicBezTo>
                        <a:pt x="73" y="212"/>
                        <a:pt x="108" y="104"/>
                        <a:pt x="132" y="1"/>
                      </a:cubicBezTo>
                      <a:cubicBezTo>
                        <a:pt x="133" y="0"/>
                        <a:pt x="131" y="0"/>
                        <a:pt x="131" y="0"/>
                      </a:cubicBezTo>
                      <a:cubicBezTo>
                        <a:pt x="95" y="102"/>
                        <a:pt x="59" y="200"/>
                        <a:pt x="0" y="291"/>
                      </a:cubicBezTo>
                      <a:cubicBezTo>
                        <a:pt x="-1" y="293"/>
                        <a:pt x="2" y="295"/>
                        <a:pt x="4" y="293"/>
                      </a:cubicBezTo>
                      <a:lnTo>
                        <a:pt x="4" y="29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4" name="Google Shape;2024;p52"/>
                <p:cNvSpPr/>
                <p:nvPr/>
              </p:nvSpPr>
              <p:spPr>
                <a:xfrm>
                  <a:off x="8636400" y="4948920"/>
                  <a:ext cx="36000" cy="54720"/>
                </a:xfrm>
                <a:custGeom>
                  <a:rect b="b" l="l" r="r" t="t"/>
                  <a:pathLst>
                    <a:path extrusionOk="0" h="152" w="100">
                      <a:moveTo>
                        <a:pt x="97" y="1"/>
                      </a:moveTo>
                      <a:cubicBezTo>
                        <a:pt x="70" y="54"/>
                        <a:pt x="35" y="101"/>
                        <a:pt x="0" y="148"/>
                      </a:cubicBezTo>
                      <a:cubicBezTo>
                        <a:pt x="-1" y="151"/>
                        <a:pt x="2" y="153"/>
                        <a:pt x="4" y="151"/>
                      </a:cubicBezTo>
                      <a:cubicBezTo>
                        <a:pt x="44" y="108"/>
                        <a:pt x="77" y="57"/>
                        <a:pt x="100" y="2"/>
                      </a:cubicBezTo>
                      <a:cubicBezTo>
                        <a:pt x="100" y="0"/>
                        <a:pt x="98" y="-1"/>
                        <a:pt x="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9700" lIns="90000" spcFirstLastPara="1" rIns="90000" wrap="square" tIns="9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5" name="Google Shape;2025;p52"/>
                <p:cNvSpPr/>
                <p:nvPr/>
              </p:nvSpPr>
              <p:spPr>
                <a:xfrm>
                  <a:off x="8610840" y="4978440"/>
                  <a:ext cx="11880" cy="16200"/>
                </a:xfrm>
                <a:custGeom>
                  <a:rect b="b" l="l" r="r" t="t"/>
                  <a:pathLst>
                    <a:path extrusionOk="0" h="45" w="33">
                      <a:moveTo>
                        <a:pt x="28" y="2"/>
                      </a:moveTo>
                      <a:cubicBezTo>
                        <a:pt x="22" y="17"/>
                        <a:pt x="10" y="28"/>
                        <a:pt x="0" y="41"/>
                      </a:cubicBezTo>
                      <a:cubicBezTo>
                        <a:pt x="-1" y="43"/>
                        <a:pt x="2" y="46"/>
                        <a:pt x="4" y="44"/>
                      </a:cubicBezTo>
                      <a:cubicBezTo>
                        <a:pt x="15" y="32"/>
                        <a:pt x="27" y="19"/>
                        <a:pt x="33" y="3"/>
                      </a:cubicBezTo>
                      <a:cubicBezTo>
                        <a:pt x="34" y="0"/>
                        <a:pt x="29" y="-1"/>
                        <a:pt x="28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6" name="Google Shape;2026;p52"/>
                <p:cNvSpPr/>
                <p:nvPr/>
              </p:nvSpPr>
              <p:spPr>
                <a:xfrm>
                  <a:off x="8708400" y="4794120"/>
                  <a:ext cx="21960" cy="115920"/>
                </a:xfrm>
                <a:custGeom>
                  <a:rect b="b" l="l" r="r" t="t"/>
                  <a:pathLst>
                    <a:path extrusionOk="0" h="322" w="61">
                      <a:moveTo>
                        <a:pt x="3" y="321"/>
                      </a:moveTo>
                      <a:cubicBezTo>
                        <a:pt x="47" y="218"/>
                        <a:pt x="87" y="110"/>
                        <a:pt x="39" y="1"/>
                      </a:cubicBezTo>
                      <a:cubicBezTo>
                        <a:pt x="38" y="-1"/>
                        <a:pt x="35" y="1"/>
                        <a:pt x="35" y="3"/>
                      </a:cubicBezTo>
                      <a:cubicBezTo>
                        <a:pt x="61" y="109"/>
                        <a:pt x="38" y="220"/>
                        <a:pt x="0" y="320"/>
                      </a:cubicBezTo>
                      <a:cubicBezTo>
                        <a:pt x="-1" y="322"/>
                        <a:pt x="2" y="323"/>
                        <a:pt x="3" y="32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7" name="Google Shape;2027;p52"/>
                <p:cNvSpPr/>
                <p:nvPr/>
              </p:nvSpPr>
              <p:spPr>
                <a:xfrm>
                  <a:off x="8722800" y="4765320"/>
                  <a:ext cx="26280" cy="80640"/>
                </a:xfrm>
                <a:custGeom>
                  <a:rect b="b" l="l" r="r" t="t"/>
                  <a:pathLst>
                    <a:path extrusionOk="0" h="224" w="73">
                      <a:moveTo>
                        <a:pt x="71" y="221"/>
                      </a:moveTo>
                      <a:cubicBezTo>
                        <a:pt x="80" y="141"/>
                        <a:pt x="44" y="69"/>
                        <a:pt x="6" y="1"/>
                      </a:cubicBezTo>
                      <a:cubicBezTo>
                        <a:pt x="4" y="-2"/>
                        <a:pt x="-1" y="0"/>
                        <a:pt x="0" y="3"/>
                      </a:cubicBezTo>
                      <a:cubicBezTo>
                        <a:pt x="23" y="76"/>
                        <a:pt x="70" y="142"/>
                        <a:pt x="68" y="222"/>
                      </a:cubicBezTo>
                      <a:cubicBezTo>
                        <a:pt x="68" y="224"/>
                        <a:pt x="71" y="224"/>
                        <a:pt x="72" y="222"/>
                      </a:cubicBezTo>
                      <a:lnTo>
                        <a:pt x="71" y="2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5625" lIns="90000" spcFirstLastPara="1" rIns="90000" wrap="square" tIns="35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8" name="Google Shape;2028;p52"/>
                <p:cNvSpPr/>
                <p:nvPr/>
              </p:nvSpPr>
              <p:spPr>
                <a:xfrm>
                  <a:off x="8731800" y="4756320"/>
                  <a:ext cx="6840" cy="13320"/>
                </a:xfrm>
                <a:custGeom>
                  <a:rect b="b" l="l" r="r" t="t"/>
                  <a:pathLst>
                    <a:path extrusionOk="0" h="37" w="19">
                      <a:moveTo>
                        <a:pt x="0" y="2"/>
                      </a:moveTo>
                      <a:cubicBezTo>
                        <a:pt x="4" y="14"/>
                        <a:pt x="13" y="24"/>
                        <a:pt x="16" y="36"/>
                      </a:cubicBezTo>
                      <a:cubicBezTo>
                        <a:pt x="17" y="37"/>
                        <a:pt x="20" y="37"/>
                        <a:pt x="19" y="35"/>
                      </a:cubicBezTo>
                      <a:cubicBezTo>
                        <a:pt x="19" y="22"/>
                        <a:pt x="8" y="13"/>
                        <a:pt x="3" y="1"/>
                      </a:cubicBezTo>
                      <a:cubicBezTo>
                        <a:pt x="2" y="-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9" name="Google Shape;2029;p52"/>
                <p:cNvSpPr/>
                <p:nvPr/>
              </p:nvSpPr>
              <p:spPr>
                <a:xfrm>
                  <a:off x="8692560" y="4625280"/>
                  <a:ext cx="74520" cy="131400"/>
                </a:xfrm>
                <a:custGeom>
                  <a:rect b="b" l="l" r="r" t="t"/>
                  <a:pathLst>
                    <a:path extrusionOk="0" h="365" w="207">
                      <a:moveTo>
                        <a:pt x="156" y="255"/>
                      </a:moveTo>
                      <a:cubicBezTo>
                        <a:pt x="175" y="288"/>
                        <a:pt x="183" y="324"/>
                        <a:pt x="194" y="361"/>
                      </a:cubicBezTo>
                      <a:cubicBezTo>
                        <a:pt x="195" y="366"/>
                        <a:pt x="203" y="366"/>
                        <a:pt x="204" y="361"/>
                      </a:cubicBezTo>
                      <a:cubicBezTo>
                        <a:pt x="217" y="296"/>
                        <a:pt x="179" y="233"/>
                        <a:pt x="142" y="183"/>
                      </a:cubicBezTo>
                      <a:cubicBezTo>
                        <a:pt x="98" y="122"/>
                        <a:pt x="38" y="69"/>
                        <a:pt x="5" y="1"/>
                      </a:cubicBezTo>
                      <a:cubicBezTo>
                        <a:pt x="3" y="-1"/>
                        <a:pt x="-1" y="1"/>
                        <a:pt x="0" y="3"/>
                      </a:cubicBezTo>
                      <a:cubicBezTo>
                        <a:pt x="24" y="66"/>
                        <a:pt x="62" y="118"/>
                        <a:pt x="102" y="172"/>
                      </a:cubicBezTo>
                      <a:cubicBezTo>
                        <a:pt x="121" y="199"/>
                        <a:pt x="140" y="226"/>
                        <a:pt x="156" y="2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0" name="Google Shape;2030;p52"/>
                <p:cNvSpPr/>
                <p:nvPr/>
              </p:nvSpPr>
              <p:spPr>
                <a:xfrm>
                  <a:off x="8735400" y="4710960"/>
                  <a:ext cx="19800" cy="43560"/>
                </a:xfrm>
                <a:custGeom>
                  <a:rect b="b" l="l" r="r" t="t"/>
                  <a:pathLst>
                    <a:path extrusionOk="0" h="121" w="55">
                      <a:moveTo>
                        <a:pt x="0" y="3"/>
                      </a:moveTo>
                      <a:cubicBezTo>
                        <a:pt x="11" y="43"/>
                        <a:pt x="37" y="77"/>
                        <a:pt x="47" y="118"/>
                      </a:cubicBezTo>
                      <a:cubicBezTo>
                        <a:pt x="48" y="123"/>
                        <a:pt x="55" y="122"/>
                        <a:pt x="55" y="117"/>
                      </a:cubicBezTo>
                      <a:cubicBezTo>
                        <a:pt x="54" y="74"/>
                        <a:pt x="24" y="37"/>
                        <a:pt x="5" y="1"/>
                      </a:cubicBezTo>
                      <a:cubicBezTo>
                        <a:pt x="3" y="-2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1" name="Google Shape;2031;p52"/>
                <p:cNvSpPr/>
                <p:nvPr/>
              </p:nvSpPr>
              <p:spPr>
                <a:xfrm>
                  <a:off x="8719200" y="4691520"/>
                  <a:ext cx="7920" cy="11520"/>
                </a:xfrm>
                <a:custGeom>
                  <a:rect b="b" l="l" r="r" t="t"/>
                  <a:pathLst>
                    <a:path extrusionOk="0" h="32" w="22">
                      <a:moveTo>
                        <a:pt x="22" y="29"/>
                      </a:moveTo>
                      <a:cubicBezTo>
                        <a:pt x="20" y="17"/>
                        <a:pt x="12" y="9"/>
                        <a:pt x="4" y="1"/>
                      </a:cubicBezTo>
                      <a:cubicBezTo>
                        <a:pt x="2" y="-2"/>
                        <a:pt x="-2" y="2"/>
                        <a:pt x="0" y="5"/>
                      </a:cubicBezTo>
                      <a:cubicBezTo>
                        <a:pt x="6" y="13"/>
                        <a:pt x="13" y="21"/>
                        <a:pt x="17" y="30"/>
                      </a:cubicBezTo>
                      <a:cubicBezTo>
                        <a:pt x="18" y="33"/>
                        <a:pt x="22" y="32"/>
                        <a:pt x="22" y="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2" name="Google Shape;2032;p52"/>
                <p:cNvSpPr/>
                <p:nvPr/>
              </p:nvSpPr>
              <p:spPr>
                <a:xfrm>
                  <a:off x="8477640" y="4586040"/>
                  <a:ext cx="47880" cy="16200"/>
                </a:xfrm>
                <a:custGeom>
                  <a:rect b="b" l="l" r="r" t="t"/>
                  <a:pathLst>
                    <a:path extrusionOk="0" h="45" w="133">
                      <a:moveTo>
                        <a:pt x="131" y="0"/>
                      </a:moveTo>
                      <a:cubicBezTo>
                        <a:pt x="88" y="-1"/>
                        <a:pt x="33" y="7"/>
                        <a:pt x="1" y="38"/>
                      </a:cubicBezTo>
                      <a:cubicBezTo>
                        <a:pt x="-2" y="40"/>
                        <a:pt x="1" y="46"/>
                        <a:pt x="5" y="45"/>
                      </a:cubicBezTo>
                      <a:cubicBezTo>
                        <a:pt x="47" y="29"/>
                        <a:pt x="84" y="7"/>
                        <a:pt x="131" y="6"/>
                      </a:cubicBezTo>
                      <a:cubicBezTo>
                        <a:pt x="134" y="6"/>
                        <a:pt x="134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3" name="Google Shape;2033;p52"/>
                <p:cNvSpPr/>
                <p:nvPr/>
              </p:nvSpPr>
              <p:spPr>
                <a:xfrm>
                  <a:off x="8536320" y="4588200"/>
                  <a:ext cx="4320" cy="1800"/>
                </a:xfrm>
                <a:custGeom>
                  <a:rect b="b" l="l" r="r" t="t"/>
                  <a:pathLst>
                    <a:path extrusionOk="0" h="5" w="12">
                      <a:moveTo>
                        <a:pt x="2" y="5"/>
                      </a:moveTo>
                      <a:cubicBezTo>
                        <a:pt x="5" y="5"/>
                        <a:pt x="8" y="5"/>
                        <a:pt x="10" y="5"/>
                      </a:cubicBezTo>
                      <a:cubicBezTo>
                        <a:pt x="13" y="5"/>
                        <a:pt x="13" y="0"/>
                        <a:pt x="10" y="0"/>
                      </a:cubicBezTo>
                      <a:cubicBezTo>
                        <a:pt x="8" y="0"/>
                        <a:pt x="5" y="0"/>
                        <a:pt x="2" y="0"/>
                      </a:cubicBezTo>
                      <a:cubicBezTo>
                        <a:pt x="-1" y="0"/>
                        <a:pt x="-1" y="4"/>
                        <a:pt x="2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4" name="Google Shape;2034;p52"/>
                <p:cNvSpPr/>
                <p:nvPr/>
              </p:nvSpPr>
              <p:spPr>
                <a:xfrm>
                  <a:off x="8447760" y="4645080"/>
                  <a:ext cx="52560" cy="24840"/>
                </a:xfrm>
                <a:custGeom>
                  <a:rect b="b" l="l" r="r" t="t"/>
                  <a:pathLst>
                    <a:path extrusionOk="0" h="69" w="146">
                      <a:moveTo>
                        <a:pt x="4" y="69"/>
                      </a:moveTo>
                      <a:cubicBezTo>
                        <a:pt x="25" y="57"/>
                        <a:pt x="46" y="47"/>
                        <a:pt x="68" y="36"/>
                      </a:cubicBezTo>
                      <a:cubicBezTo>
                        <a:pt x="92" y="24"/>
                        <a:pt x="118" y="19"/>
                        <a:pt x="143" y="9"/>
                      </a:cubicBezTo>
                      <a:cubicBezTo>
                        <a:pt x="148" y="8"/>
                        <a:pt x="147" y="1"/>
                        <a:pt x="141" y="0"/>
                      </a:cubicBezTo>
                      <a:cubicBezTo>
                        <a:pt x="89" y="-3"/>
                        <a:pt x="42" y="38"/>
                        <a:pt x="1" y="64"/>
                      </a:cubicBezTo>
                      <a:cubicBezTo>
                        <a:pt x="-2" y="66"/>
                        <a:pt x="1" y="70"/>
                        <a:pt x="4" y="6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5" name="Google Shape;2035;p52"/>
                <p:cNvSpPr/>
                <p:nvPr/>
              </p:nvSpPr>
              <p:spPr>
                <a:xfrm>
                  <a:off x="8430840" y="4642560"/>
                  <a:ext cx="40680" cy="28080"/>
                </a:xfrm>
                <a:custGeom>
                  <a:rect b="b" l="l" r="r" t="t"/>
                  <a:pathLst>
                    <a:path extrusionOk="0" h="78" w="113">
                      <a:moveTo>
                        <a:pt x="7" y="77"/>
                      </a:moveTo>
                      <a:cubicBezTo>
                        <a:pt x="35" y="46"/>
                        <a:pt x="71" y="18"/>
                        <a:pt x="111" y="5"/>
                      </a:cubicBezTo>
                      <a:cubicBezTo>
                        <a:pt x="114" y="4"/>
                        <a:pt x="113" y="0"/>
                        <a:pt x="110" y="0"/>
                      </a:cubicBezTo>
                      <a:cubicBezTo>
                        <a:pt x="72" y="12"/>
                        <a:pt x="15" y="31"/>
                        <a:pt x="0" y="74"/>
                      </a:cubicBezTo>
                      <a:cubicBezTo>
                        <a:pt x="-1" y="77"/>
                        <a:pt x="4" y="80"/>
                        <a:pt x="7" y="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6" name="Google Shape;2036;p52"/>
                <p:cNvSpPr/>
                <p:nvPr/>
              </p:nvSpPr>
              <p:spPr>
                <a:xfrm>
                  <a:off x="8414640" y="4647960"/>
                  <a:ext cx="7560" cy="11160"/>
                </a:xfrm>
                <a:custGeom>
                  <a:rect b="b" l="l" r="r" t="t"/>
                  <a:pathLst>
                    <a:path extrusionOk="0" h="31" w="21">
                      <a:moveTo>
                        <a:pt x="17" y="0"/>
                      </a:moveTo>
                      <a:cubicBezTo>
                        <a:pt x="10" y="9"/>
                        <a:pt x="4" y="18"/>
                        <a:pt x="0" y="28"/>
                      </a:cubicBezTo>
                      <a:cubicBezTo>
                        <a:pt x="-1" y="31"/>
                        <a:pt x="3" y="32"/>
                        <a:pt x="4" y="30"/>
                      </a:cubicBezTo>
                      <a:cubicBezTo>
                        <a:pt x="10" y="21"/>
                        <a:pt x="14" y="12"/>
                        <a:pt x="20" y="3"/>
                      </a:cubicBezTo>
                      <a:cubicBezTo>
                        <a:pt x="22" y="1"/>
                        <a:pt x="18" y="-2"/>
                        <a:pt x="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7" name="Google Shape;2037;p52"/>
                <p:cNvSpPr/>
                <p:nvPr/>
              </p:nvSpPr>
              <p:spPr>
                <a:xfrm>
                  <a:off x="8427600" y="4664880"/>
                  <a:ext cx="128160" cy="70560"/>
                </a:xfrm>
                <a:custGeom>
                  <a:rect b="b" l="l" r="r" t="t"/>
                  <a:pathLst>
                    <a:path extrusionOk="0" h="196" w="356">
                      <a:moveTo>
                        <a:pt x="354" y="1"/>
                      </a:moveTo>
                      <a:cubicBezTo>
                        <a:pt x="325" y="-1"/>
                        <a:pt x="295" y="0"/>
                        <a:pt x="269" y="13"/>
                      </a:cubicBezTo>
                      <a:cubicBezTo>
                        <a:pt x="235" y="31"/>
                        <a:pt x="208" y="59"/>
                        <a:pt x="171" y="71"/>
                      </a:cubicBezTo>
                      <a:cubicBezTo>
                        <a:pt x="131" y="84"/>
                        <a:pt x="94" y="83"/>
                        <a:pt x="58" y="107"/>
                      </a:cubicBezTo>
                      <a:cubicBezTo>
                        <a:pt x="27" y="128"/>
                        <a:pt x="20" y="162"/>
                        <a:pt x="0" y="191"/>
                      </a:cubicBezTo>
                      <a:cubicBezTo>
                        <a:pt x="-2" y="195"/>
                        <a:pt x="3" y="198"/>
                        <a:pt x="6" y="195"/>
                      </a:cubicBezTo>
                      <a:cubicBezTo>
                        <a:pt x="34" y="172"/>
                        <a:pt x="50" y="140"/>
                        <a:pt x="79" y="119"/>
                      </a:cubicBezTo>
                      <a:cubicBezTo>
                        <a:pt x="111" y="98"/>
                        <a:pt x="151" y="101"/>
                        <a:pt x="186" y="90"/>
                      </a:cubicBezTo>
                      <a:cubicBezTo>
                        <a:pt x="208" y="83"/>
                        <a:pt x="226" y="67"/>
                        <a:pt x="244" y="51"/>
                      </a:cubicBezTo>
                      <a:cubicBezTo>
                        <a:pt x="277" y="21"/>
                        <a:pt x="309" y="10"/>
                        <a:pt x="354" y="6"/>
                      </a:cubicBezTo>
                      <a:cubicBezTo>
                        <a:pt x="357" y="6"/>
                        <a:pt x="357" y="1"/>
                        <a:pt x="354" y="0"/>
                      </a:cubicBez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550" lIns="90000" spcFirstLastPara="1" rIns="90000" wrap="square" tIns="25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8" name="Google Shape;2038;p52"/>
                <p:cNvSpPr/>
                <p:nvPr/>
              </p:nvSpPr>
              <p:spPr>
                <a:xfrm>
                  <a:off x="8415360" y="4723200"/>
                  <a:ext cx="14040" cy="18720"/>
                </a:xfrm>
                <a:custGeom>
                  <a:rect b="b" l="l" r="r" t="t"/>
                  <a:pathLst>
                    <a:path extrusionOk="0" h="52" w="39">
                      <a:moveTo>
                        <a:pt x="34" y="2"/>
                      </a:moveTo>
                      <a:cubicBezTo>
                        <a:pt x="32" y="21"/>
                        <a:pt x="11" y="33"/>
                        <a:pt x="0" y="47"/>
                      </a:cubicBezTo>
                      <a:cubicBezTo>
                        <a:pt x="-2" y="49"/>
                        <a:pt x="2" y="53"/>
                        <a:pt x="4" y="51"/>
                      </a:cubicBezTo>
                      <a:cubicBezTo>
                        <a:pt x="20" y="40"/>
                        <a:pt x="39" y="22"/>
                        <a:pt x="39" y="2"/>
                      </a:cubicBezTo>
                      <a:cubicBezTo>
                        <a:pt x="39" y="-2"/>
                        <a:pt x="34" y="-1"/>
                        <a:pt x="34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9" name="Google Shape;2039;p52"/>
                <p:cNvSpPr/>
                <p:nvPr/>
              </p:nvSpPr>
              <p:spPr>
                <a:xfrm>
                  <a:off x="8397000" y="4726440"/>
                  <a:ext cx="23400" cy="32400"/>
                </a:xfrm>
                <a:custGeom>
                  <a:rect b="b" l="l" r="r" t="t"/>
                  <a:pathLst>
                    <a:path extrusionOk="0" h="90" w="65">
                      <a:moveTo>
                        <a:pt x="61" y="1"/>
                      </a:moveTo>
                      <a:cubicBezTo>
                        <a:pt x="46" y="32"/>
                        <a:pt x="15" y="53"/>
                        <a:pt x="0" y="84"/>
                      </a:cubicBezTo>
                      <a:cubicBezTo>
                        <a:pt x="-1" y="87"/>
                        <a:pt x="2" y="92"/>
                        <a:pt x="5" y="89"/>
                      </a:cubicBezTo>
                      <a:cubicBezTo>
                        <a:pt x="33" y="68"/>
                        <a:pt x="52" y="35"/>
                        <a:pt x="65" y="3"/>
                      </a:cubicBezTo>
                      <a:cubicBezTo>
                        <a:pt x="66" y="0"/>
                        <a:pt x="62" y="-1"/>
                        <a:pt x="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0" name="Google Shape;2040;p52"/>
                <p:cNvSpPr/>
                <p:nvPr/>
              </p:nvSpPr>
              <p:spPr>
                <a:xfrm>
                  <a:off x="8406360" y="4733280"/>
                  <a:ext cx="3240" cy="5040"/>
                </a:xfrm>
                <a:custGeom>
                  <a:rect b="b" l="l" r="r" t="t"/>
                  <a:pathLst>
                    <a:path extrusionOk="0" h="14" w="9">
                      <a:moveTo>
                        <a:pt x="2" y="13"/>
                      </a:moveTo>
                      <a:cubicBezTo>
                        <a:pt x="5" y="10"/>
                        <a:pt x="8" y="6"/>
                        <a:pt x="9" y="2"/>
                      </a:cubicBezTo>
                      <a:cubicBezTo>
                        <a:pt x="10" y="0"/>
                        <a:pt x="7" y="-1"/>
                        <a:pt x="6" y="1"/>
                      </a:cubicBezTo>
                      <a:cubicBezTo>
                        <a:pt x="5" y="5"/>
                        <a:pt x="3" y="8"/>
                        <a:pt x="0" y="12"/>
                      </a:cubicBezTo>
                      <a:cubicBezTo>
                        <a:pt x="-1" y="13"/>
                        <a:pt x="1" y="15"/>
                        <a:pt x="2" y="14"/>
                      </a:cubicBezTo>
                      <a:lnTo>
                        <a:pt x="2" y="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1" name="Google Shape;2041;p52"/>
                <p:cNvSpPr/>
                <p:nvPr/>
              </p:nvSpPr>
              <p:spPr>
                <a:xfrm>
                  <a:off x="8605080" y="4524480"/>
                  <a:ext cx="74520" cy="120960"/>
                </a:xfrm>
                <a:custGeom>
                  <a:rect b="b" l="l" r="r" t="t"/>
                  <a:pathLst>
                    <a:path extrusionOk="0" h="336" w="207">
                      <a:moveTo>
                        <a:pt x="123" y="231"/>
                      </a:moveTo>
                      <a:cubicBezTo>
                        <a:pt x="160" y="257"/>
                        <a:pt x="188" y="290"/>
                        <a:pt x="202" y="334"/>
                      </a:cubicBezTo>
                      <a:cubicBezTo>
                        <a:pt x="203" y="336"/>
                        <a:pt x="207" y="336"/>
                        <a:pt x="207" y="333"/>
                      </a:cubicBezTo>
                      <a:cubicBezTo>
                        <a:pt x="203" y="257"/>
                        <a:pt x="133" y="228"/>
                        <a:pt x="92" y="174"/>
                      </a:cubicBezTo>
                      <a:cubicBezTo>
                        <a:pt x="53" y="120"/>
                        <a:pt x="54" y="47"/>
                        <a:pt x="2" y="1"/>
                      </a:cubicBezTo>
                      <a:cubicBezTo>
                        <a:pt x="1" y="-1"/>
                        <a:pt x="-1" y="1"/>
                        <a:pt x="0" y="3"/>
                      </a:cubicBezTo>
                      <a:cubicBezTo>
                        <a:pt x="43" y="52"/>
                        <a:pt x="36" y="121"/>
                        <a:pt x="67" y="177"/>
                      </a:cubicBezTo>
                      <a:cubicBezTo>
                        <a:pt x="80" y="200"/>
                        <a:pt x="102" y="215"/>
                        <a:pt x="123" y="230"/>
                      </a:cubicBezTo>
                      <a:lnTo>
                        <a:pt x="123" y="2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2" name="Google Shape;2042;p52"/>
                <p:cNvSpPr/>
                <p:nvPr/>
              </p:nvSpPr>
              <p:spPr>
                <a:xfrm>
                  <a:off x="8637840" y="4558680"/>
                  <a:ext cx="43920" cy="68400"/>
                </a:xfrm>
                <a:custGeom>
                  <a:rect b="b" l="l" r="r" t="t"/>
                  <a:pathLst>
                    <a:path extrusionOk="0" h="190" w="122">
                      <a:moveTo>
                        <a:pt x="1" y="3"/>
                      </a:moveTo>
                      <a:cubicBezTo>
                        <a:pt x="42" y="59"/>
                        <a:pt x="87" y="121"/>
                        <a:pt x="112" y="186"/>
                      </a:cubicBezTo>
                      <a:cubicBezTo>
                        <a:pt x="114" y="191"/>
                        <a:pt x="123" y="191"/>
                        <a:pt x="122" y="185"/>
                      </a:cubicBezTo>
                      <a:cubicBezTo>
                        <a:pt x="112" y="110"/>
                        <a:pt x="51" y="54"/>
                        <a:pt x="4" y="0"/>
                      </a:cubicBezTo>
                      <a:cubicBezTo>
                        <a:pt x="2" y="-1"/>
                        <a:pt x="-1" y="1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3400" lIns="90000" spcFirstLastPara="1" rIns="90000" wrap="square" tIns="23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3" name="Google Shape;2043;p52"/>
                <p:cNvSpPr/>
                <p:nvPr/>
              </p:nvSpPr>
              <p:spPr>
                <a:xfrm>
                  <a:off x="8664120" y="4583160"/>
                  <a:ext cx="10440" cy="14040"/>
                </a:xfrm>
                <a:custGeom>
                  <a:rect b="b" l="l" r="r" t="t"/>
                  <a:pathLst>
                    <a:path extrusionOk="0" h="39" w="29">
                      <a:moveTo>
                        <a:pt x="25" y="38"/>
                      </a:moveTo>
                      <a:cubicBezTo>
                        <a:pt x="26" y="40"/>
                        <a:pt x="30" y="39"/>
                        <a:pt x="29" y="36"/>
                      </a:cubicBezTo>
                      <a:cubicBezTo>
                        <a:pt x="24" y="22"/>
                        <a:pt x="16" y="8"/>
                        <a:pt x="4" y="0"/>
                      </a:cubicBezTo>
                      <a:cubicBezTo>
                        <a:pt x="1" y="-2"/>
                        <a:pt x="-1" y="2"/>
                        <a:pt x="1" y="4"/>
                      </a:cubicBezTo>
                      <a:cubicBezTo>
                        <a:pt x="10" y="14"/>
                        <a:pt x="18" y="26"/>
                        <a:pt x="24" y="38"/>
                      </a:cubicBezTo>
                      <a:lnTo>
                        <a:pt x="25" y="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4" name="Google Shape;2044;p52"/>
                <p:cNvSpPr/>
                <p:nvPr/>
              </p:nvSpPr>
              <p:spPr>
                <a:xfrm>
                  <a:off x="8634960" y="4532040"/>
                  <a:ext cx="21960" cy="36360"/>
                </a:xfrm>
                <a:custGeom>
                  <a:rect b="b" l="l" r="r" t="t"/>
                  <a:pathLst>
                    <a:path extrusionOk="0" h="101" w="61">
                      <a:moveTo>
                        <a:pt x="56" y="100"/>
                      </a:moveTo>
                      <a:cubicBezTo>
                        <a:pt x="58" y="102"/>
                        <a:pt x="62" y="100"/>
                        <a:pt x="60" y="97"/>
                      </a:cubicBezTo>
                      <a:cubicBezTo>
                        <a:pt x="43" y="64"/>
                        <a:pt x="22" y="32"/>
                        <a:pt x="2" y="0"/>
                      </a:cubicBezTo>
                      <a:cubicBezTo>
                        <a:pt x="1" y="-1"/>
                        <a:pt x="-1" y="0"/>
                        <a:pt x="0" y="2"/>
                      </a:cubicBezTo>
                      <a:cubicBezTo>
                        <a:pt x="17" y="35"/>
                        <a:pt x="34" y="69"/>
                        <a:pt x="56" y="1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5" name="Google Shape;2045;p52"/>
                <p:cNvSpPr/>
                <p:nvPr/>
              </p:nvSpPr>
              <p:spPr>
                <a:xfrm>
                  <a:off x="8649000" y="4549320"/>
                  <a:ext cx="13680" cy="20160"/>
                </a:xfrm>
                <a:custGeom>
                  <a:rect b="b" l="l" r="r" t="t"/>
                  <a:pathLst>
                    <a:path extrusionOk="0" h="56" w="38">
                      <a:moveTo>
                        <a:pt x="35" y="55"/>
                      </a:moveTo>
                      <a:cubicBezTo>
                        <a:pt x="36" y="57"/>
                        <a:pt x="39" y="55"/>
                        <a:pt x="38" y="54"/>
                      </a:cubicBezTo>
                      <a:cubicBezTo>
                        <a:pt x="29" y="34"/>
                        <a:pt x="15" y="19"/>
                        <a:pt x="4" y="1"/>
                      </a:cubicBezTo>
                      <a:cubicBezTo>
                        <a:pt x="2" y="-2"/>
                        <a:pt x="-1" y="1"/>
                        <a:pt x="0" y="3"/>
                      </a:cubicBezTo>
                      <a:cubicBezTo>
                        <a:pt x="8" y="23"/>
                        <a:pt x="24" y="37"/>
                        <a:pt x="36" y="55"/>
                      </a:cubicBezTo>
                      <a:lnTo>
                        <a:pt x="35" y="5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6" name="Google Shape;2046;p52"/>
                <p:cNvSpPr/>
                <p:nvPr/>
              </p:nvSpPr>
              <p:spPr>
                <a:xfrm>
                  <a:off x="8636040" y="4567320"/>
                  <a:ext cx="24120" cy="35280"/>
                </a:xfrm>
                <a:custGeom>
                  <a:rect b="b" l="l" r="r" t="t"/>
                  <a:pathLst>
                    <a:path extrusionOk="0" h="98" w="67">
                      <a:moveTo>
                        <a:pt x="3" y="0"/>
                      </a:moveTo>
                      <a:cubicBezTo>
                        <a:pt x="1" y="-1"/>
                        <a:pt x="-1" y="2"/>
                        <a:pt x="1" y="3"/>
                      </a:cubicBezTo>
                      <a:cubicBezTo>
                        <a:pt x="32" y="25"/>
                        <a:pt x="40" y="68"/>
                        <a:pt x="63" y="97"/>
                      </a:cubicBezTo>
                      <a:cubicBezTo>
                        <a:pt x="65" y="99"/>
                        <a:pt x="68" y="96"/>
                        <a:pt x="67" y="94"/>
                      </a:cubicBezTo>
                      <a:cubicBezTo>
                        <a:pt x="52" y="61"/>
                        <a:pt x="35" y="20"/>
                        <a:pt x="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7" name="Google Shape;2047;p52"/>
                <p:cNvSpPr/>
                <p:nvPr/>
              </p:nvSpPr>
              <p:spPr>
                <a:xfrm>
                  <a:off x="8641800" y="4606920"/>
                  <a:ext cx="30240" cy="52560"/>
                </a:xfrm>
                <a:custGeom>
                  <a:rect b="b" l="l" r="r" t="t"/>
                  <a:pathLst>
                    <a:path extrusionOk="0" h="146" w="84">
                      <a:moveTo>
                        <a:pt x="0" y="2"/>
                      </a:moveTo>
                      <a:cubicBezTo>
                        <a:pt x="30" y="49"/>
                        <a:pt x="60" y="90"/>
                        <a:pt x="78" y="144"/>
                      </a:cubicBezTo>
                      <a:cubicBezTo>
                        <a:pt x="79" y="148"/>
                        <a:pt x="85" y="146"/>
                        <a:pt x="84" y="142"/>
                      </a:cubicBezTo>
                      <a:cubicBezTo>
                        <a:pt x="76" y="86"/>
                        <a:pt x="34" y="45"/>
                        <a:pt x="3" y="0"/>
                      </a:cubicBezTo>
                      <a:cubicBezTo>
                        <a:pt x="2" y="-1"/>
                        <a:pt x="-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7550" lIns="90000" spcFirstLastPara="1" rIns="90000" wrap="square" tIns="7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8" name="Google Shape;2048;p52"/>
                <p:cNvSpPr/>
                <p:nvPr/>
              </p:nvSpPr>
              <p:spPr>
                <a:xfrm>
                  <a:off x="8670240" y="4642200"/>
                  <a:ext cx="6480" cy="11880"/>
                </a:xfrm>
                <a:custGeom>
                  <a:rect b="b" l="l" r="r" t="t"/>
                  <a:pathLst>
                    <a:path extrusionOk="0" h="33" w="18">
                      <a:moveTo>
                        <a:pt x="18" y="31"/>
                      </a:moveTo>
                      <a:cubicBezTo>
                        <a:pt x="15" y="21"/>
                        <a:pt x="10" y="10"/>
                        <a:pt x="3" y="1"/>
                      </a:cubicBezTo>
                      <a:cubicBezTo>
                        <a:pt x="2" y="-1"/>
                        <a:pt x="-1" y="1"/>
                        <a:pt x="0" y="3"/>
                      </a:cubicBezTo>
                      <a:cubicBezTo>
                        <a:pt x="7" y="12"/>
                        <a:pt x="10" y="22"/>
                        <a:pt x="15" y="32"/>
                      </a:cubicBezTo>
                      <a:cubicBezTo>
                        <a:pt x="16" y="34"/>
                        <a:pt x="18" y="33"/>
                        <a:pt x="18" y="3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9" name="Google Shape;2049;p52"/>
                <p:cNvSpPr/>
                <p:nvPr/>
              </p:nvSpPr>
              <p:spPr>
                <a:xfrm>
                  <a:off x="8726400" y="4651920"/>
                  <a:ext cx="46440" cy="72000"/>
                </a:xfrm>
                <a:custGeom>
                  <a:rect b="b" l="l" r="r" t="t"/>
                  <a:pathLst>
                    <a:path extrusionOk="0" h="200" w="129">
                      <a:moveTo>
                        <a:pt x="129" y="196"/>
                      </a:moveTo>
                      <a:cubicBezTo>
                        <a:pt x="111" y="120"/>
                        <a:pt x="49" y="65"/>
                        <a:pt x="7" y="1"/>
                      </a:cubicBezTo>
                      <a:cubicBezTo>
                        <a:pt x="4" y="-2"/>
                        <a:pt x="-1" y="0"/>
                        <a:pt x="0" y="4"/>
                      </a:cubicBezTo>
                      <a:cubicBezTo>
                        <a:pt x="25" y="78"/>
                        <a:pt x="97" y="124"/>
                        <a:pt x="124" y="198"/>
                      </a:cubicBezTo>
                      <a:cubicBezTo>
                        <a:pt x="125" y="201"/>
                        <a:pt x="130" y="200"/>
                        <a:pt x="129" y="1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7000" lIns="90000" spcFirstLastPara="1" rIns="90000" wrap="square" tIns="27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0" name="Google Shape;2050;p52"/>
                <p:cNvSpPr/>
                <p:nvPr/>
              </p:nvSpPr>
              <p:spPr>
                <a:xfrm>
                  <a:off x="8737560" y="4655160"/>
                  <a:ext cx="23400" cy="30960"/>
                </a:xfrm>
                <a:custGeom>
                  <a:rect b="b" l="l" r="r" t="t"/>
                  <a:pathLst>
                    <a:path extrusionOk="0" h="86" w="65">
                      <a:moveTo>
                        <a:pt x="60" y="85"/>
                      </a:moveTo>
                      <a:cubicBezTo>
                        <a:pt x="62" y="88"/>
                        <a:pt x="66" y="85"/>
                        <a:pt x="64" y="82"/>
                      </a:cubicBezTo>
                      <a:cubicBezTo>
                        <a:pt x="45" y="54"/>
                        <a:pt x="24" y="26"/>
                        <a:pt x="1" y="0"/>
                      </a:cubicBezTo>
                      <a:cubicBezTo>
                        <a:pt x="0" y="-1"/>
                        <a:pt x="-1" y="0"/>
                        <a:pt x="0" y="1"/>
                      </a:cubicBezTo>
                      <a:cubicBezTo>
                        <a:pt x="19" y="30"/>
                        <a:pt x="37" y="60"/>
                        <a:pt x="60" y="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1" name="Google Shape;2051;p52"/>
                <p:cNvSpPr/>
                <p:nvPr/>
              </p:nvSpPr>
              <p:spPr>
                <a:xfrm>
                  <a:off x="8781840" y="4752360"/>
                  <a:ext cx="5760" cy="15480"/>
                </a:xfrm>
                <a:custGeom>
                  <a:rect b="b" l="l" r="r" t="t"/>
                  <a:pathLst>
                    <a:path extrusionOk="0" h="43" w="16">
                      <a:moveTo>
                        <a:pt x="16" y="41"/>
                      </a:moveTo>
                      <a:cubicBezTo>
                        <a:pt x="17" y="26"/>
                        <a:pt x="9" y="14"/>
                        <a:pt x="4" y="1"/>
                      </a:cubicBezTo>
                      <a:cubicBezTo>
                        <a:pt x="3" y="-1"/>
                        <a:pt x="-1" y="1"/>
                        <a:pt x="0" y="3"/>
                      </a:cubicBezTo>
                      <a:cubicBezTo>
                        <a:pt x="5" y="15"/>
                        <a:pt x="10" y="28"/>
                        <a:pt x="12" y="41"/>
                      </a:cubicBezTo>
                      <a:cubicBezTo>
                        <a:pt x="12" y="43"/>
                        <a:pt x="15" y="43"/>
                        <a:pt x="16" y="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2" name="Google Shape;2052;p52"/>
                <p:cNvSpPr/>
                <p:nvPr/>
              </p:nvSpPr>
              <p:spPr>
                <a:xfrm>
                  <a:off x="8768160" y="4766760"/>
                  <a:ext cx="11520" cy="49320"/>
                </a:xfrm>
                <a:custGeom>
                  <a:rect b="b" l="l" r="r" t="t"/>
                  <a:pathLst>
                    <a:path extrusionOk="0" h="137" w="32">
                      <a:moveTo>
                        <a:pt x="0" y="2"/>
                      </a:moveTo>
                      <a:cubicBezTo>
                        <a:pt x="5" y="47"/>
                        <a:pt x="21" y="90"/>
                        <a:pt x="27" y="134"/>
                      </a:cubicBezTo>
                      <a:cubicBezTo>
                        <a:pt x="27" y="138"/>
                        <a:pt x="32" y="138"/>
                        <a:pt x="32" y="134"/>
                      </a:cubicBezTo>
                      <a:cubicBezTo>
                        <a:pt x="35" y="89"/>
                        <a:pt x="11" y="46"/>
                        <a:pt x="5" y="1"/>
                      </a:cubicBezTo>
                      <a:cubicBezTo>
                        <a:pt x="4" y="-1"/>
                        <a:pt x="0" y="-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300" lIns="90000" spcFirstLastPara="1" rIns="90000" wrap="square" tIns="4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3" name="Google Shape;2053;p52"/>
                <p:cNvSpPr/>
                <p:nvPr/>
              </p:nvSpPr>
              <p:spPr>
                <a:xfrm>
                  <a:off x="8757000" y="4775400"/>
                  <a:ext cx="10800" cy="41400"/>
                </a:xfrm>
                <a:custGeom>
                  <a:rect b="b" l="l" r="r" t="t"/>
                  <a:pathLst>
                    <a:path extrusionOk="0" h="115" w="30">
                      <a:moveTo>
                        <a:pt x="0" y="4"/>
                      </a:moveTo>
                      <a:cubicBezTo>
                        <a:pt x="17" y="39"/>
                        <a:pt x="20" y="76"/>
                        <a:pt x="28" y="114"/>
                      </a:cubicBezTo>
                      <a:cubicBezTo>
                        <a:pt x="29" y="115"/>
                        <a:pt x="31" y="114"/>
                        <a:pt x="30" y="113"/>
                      </a:cubicBezTo>
                      <a:cubicBezTo>
                        <a:pt x="26" y="75"/>
                        <a:pt x="25" y="35"/>
                        <a:pt x="5" y="1"/>
                      </a:cubicBezTo>
                      <a:cubicBezTo>
                        <a:pt x="3" y="-2"/>
                        <a:pt x="-1" y="1"/>
                        <a:pt x="0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4" name="Google Shape;2054;p52"/>
                <p:cNvSpPr/>
                <p:nvPr/>
              </p:nvSpPr>
              <p:spPr>
                <a:xfrm>
                  <a:off x="8746920" y="4784040"/>
                  <a:ext cx="8280" cy="20880"/>
                </a:xfrm>
                <a:custGeom>
                  <a:rect b="b" l="l" r="r" t="t"/>
                  <a:pathLst>
                    <a:path extrusionOk="0" h="58" w="23">
                      <a:moveTo>
                        <a:pt x="23" y="55"/>
                      </a:moveTo>
                      <a:cubicBezTo>
                        <a:pt x="18" y="37"/>
                        <a:pt x="12" y="19"/>
                        <a:pt x="5" y="2"/>
                      </a:cubicBezTo>
                      <a:cubicBezTo>
                        <a:pt x="4" y="-1"/>
                        <a:pt x="-1" y="0"/>
                        <a:pt x="0" y="3"/>
                      </a:cubicBezTo>
                      <a:cubicBezTo>
                        <a:pt x="6" y="21"/>
                        <a:pt x="13" y="38"/>
                        <a:pt x="20" y="56"/>
                      </a:cubicBezTo>
                      <a:cubicBezTo>
                        <a:pt x="20" y="59"/>
                        <a:pt x="24" y="58"/>
                        <a:pt x="23" y="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5" name="Google Shape;2055;p52"/>
                <p:cNvSpPr/>
                <p:nvPr/>
              </p:nvSpPr>
              <p:spPr>
                <a:xfrm>
                  <a:off x="8692920" y="4656600"/>
                  <a:ext cx="33840" cy="75960"/>
                </a:xfrm>
                <a:custGeom>
                  <a:rect b="b" l="l" r="r" t="t"/>
                  <a:pathLst>
                    <a:path extrusionOk="0" h="211" w="94">
                      <a:moveTo>
                        <a:pt x="5" y="1"/>
                      </a:moveTo>
                      <a:cubicBezTo>
                        <a:pt x="4" y="-2"/>
                        <a:pt x="-2" y="0"/>
                        <a:pt x="0" y="3"/>
                      </a:cubicBezTo>
                      <a:cubicBezTo>
                        <a:pt x="14" y="38"/>
                        <a:pt x="18" y="75"/>
                        <a:pt x="36" y="108"/>
                      </a:cubicBezTo>
                      <a:cubicBezTo>
                        <a:pt x="55" y="142"/>
                        <a:pt x="83" y="168"/>
                        <a:pt x="89" y="209"/>
                      </a:cubicBezTo>
                      <a:cubicBezTo>
                        <a:pt x="89" y="211"/>
                        <a:pt x="94" y="211"/>
                        <a:pt x="94" y="208"/>
                      </a:cubicBezTo>
                      <a:cubicBezTo>
                        <a:pt x="91" y="175"/>
                        <a:pt x="74" y="146"/>
                        <a:pt x="57" y="119"/>
                      </a:cubicBezTo>
                      <a:cubicBezTo>
                        <a:pt x="34" y="81"/>
                        <a:pt x="29" y="37"/>
                        <a:pt x="6" y="0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6" name="Google Shape;2056;p52"/>
                <p:cNvSpPr/>
                <p:nvPr/>
              </p:nvSpPr>
              <p:spPr>
                <a:xfrm>
                  <a:off x="8690760" y="4636440"/>
                  <a:ext cx="7920" cy="14400"/>
                </a:xfrm>
                <a:custGeom>
                  <a:rect b="b" l="l" r="r" t="t"/>
                  <a:pathLst>
                    <a:path extrusionOk="0" h="40" w="22">
                      <a:moveTo>
                        <a:pt x="21" y="37"/>
                      </a:moveTo>
                      <a:cubicBezTo>
                        <a:pt x="15" y="26"/>
                        <a:pt x="8" y="14"/>
                        <a:pt x="4" y="1"/>
                      </a:cubicBezTo>
                      <a:cubicBezTo>
                        <a:pt x="3" y="-1"/>
                        <a:pt x="0" y="0"/>
                        <a:pt x="0" y="3"/>
                      </a:cubicBezTo>
                      <a:cubicBezTo>
                        <a:pt x="4" y="16"/>
                        <a:pt x="10" y="28"/>
                        <a:pt x="18" y="39"/>
                      </a:cubicBezTo>
                      <a:cubicBezTo>
                        <a:pt x="19" y="41"/>
                        <a:pt x="23" y="39"/>
                        <a:pt x="21" y="3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7" name="Google Shape;2057;p52"/>
                <p:cNvSpPr/>
                <p:nvPr/>
              </p:nvSpPr>
              <p:spPr>
                <a:xfrm>
                  <a:off x="8608680" y="4505400"/>
                  <a:ext cx="15840" cy="15840"/>
                </a:xfrm>
                <a:custGeom>
                  <a:rect b="b" l="l" r="r" t="t"/>
                  <a:pathLst>
                    <a:path extrusionOk="0" h="44" w="44">
                      <a:moveTo>
                        <a:pt x="4" y="0"/>
                      </a:moveTo>
                      <a:cubicBezTo>
                        <a:pt x="2" y="-1"/>
                        <a:pt x="-1" y="2"/>
                        <a:pt x="1" y="4"/>
                      </a:cubicBezTo>
                      <a:cubicBezTo>
                        <a:pt x="15" y="17"/>
                        <a:pt x="28" y="30"/>
                        <a:pt x="41" y="44"/>
                      </a:cubicBezTo>
                      <a:cubicBezTo>
                        <a:pt x="42" y="45"/>
                        <a:pt x="45" y="43"/>
                        <a:pt x="43" y="42"/>
                      </a:cubicBezTo>
                      <a:cubicBezTo>
                        <a:pt x="32" y="27"/>
                        <a:pt x="22" y="9"/>
                        <a:pt x="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8" name="Google Shape;2058;p52"/>
                <p:cNvSpPr/>
                <p:nvPr/>
              </p:nvSpPr>
              <p:spPr>
                <a:xfrm>
                  <a:off x="8593200" y="4517640"/>
                  <a:ext cx="16560" cy="28440"/>
                </a:xfrm>
                <a:custGeom>
                  <a:rect b="b" l="l" r="r" t="t"/>
                  <a:pathLst>
                    <a:path extrusionOk="0" h="79" w="46">
                      <a:moveTo>
                        <a:pt x="1" y="0"/>
                      </a:moveTo>
                      <a:cubicBezTo>
                        <a:pt x="1" y="0"/>
                        <a:pt x="-1" y="0"/>
                        <a:pt x="0" y="1"/>
                      </a:cubicBezTo>
                      <a:cubicBezTo>
                        <a:pt x="20" y="23"/>
                        <a:pt x="36" y="48"/>
                        <a:pt x="43" y="77"/>
                      </a:cubicBezTo>
                      <a:cubicBezTo>
                        <a:pt x="43" y="79"/>
                        <a:pt x="47" y="79"/>
                        <a:pt x="46" y="77"/>
                      </a:cubicBezTo>
                      <a:cubicBezTo>
                        <a:pt x="43" y="47"/>
                        <a:pt x="24" y="19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9" name="Google Shape;2059;p52"/>
                <p:cNvSpPr/>
                <p:nvPr/>
              </p:nvSpPr>
              <p:spPr>
                <a:xfrm>
                  <a:off x="8615160" y="4570560"/>
                  <a:ext cx="18360" cy="34560"/>
                </a:xfrm>
                <a:custGeom>
                  <a:rect b="b" l="l" r="r" t="t"/>
                  <a:pathLst>
                    <a:path extrusionOk="0" h="96" w="51">
                      <a:moveTo>
                        <a:pt x="50" y="91"/>
                      </a:moveTo>
                      <a:cubicBezTo>
                        <a:pt x="32" y="62"/>
                        <a:pt x="11" y="34"/>
                        <a:pt x="2" y="0"/>
                      </a:cubicBezTo>
                      <a:cubicBezTo>
                        <a:pt x="2" y="-1"/>
                        <a:pt x="0" y="-1"/>
                        <a:pt x="0" y="1"/>
                      </a:cubicBezTo>
                      <a:cubicBezTo>
                        <a:pt x="1" y="36"/>
                        <a:pt x="21" y="70"/>
                        <a:pt x="46" y="95"/>
                      </a:cubicBezTo>
                      <a:cubicBezTo>
                        <a:pt x="48" y="97"/>
                        <a:pt x="52" y="94"/>
                        <a:pt x="50" y="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0" name="Google Shape;2060;p52"/>
                <p:cNvSpPr/>
                <p:nvPr/>
              </p:nvSpPr>
              <p:spPr>
                <a:xfrm>
                  <a:off x="8598960" y="4567680"/>
                  <a:ext cx="10440" cy="16200"/>
                </a:xfrm>
                <a:custGeom>
                  <a:rect b="b" l="l" r="r" t="t"/>
                  <a:pathLst>
                    <a:path extrusionOk="0" h="45" w="29">
                      <a:moveTo>
                        <a:pt x="1" y="0"/>
                      </a:moveTo>
                      <a:cubicBezTo>
                        <a:pt x="1" y="-1"/>
                        <a:pt x="-1" y="0"/>
                        <a:pt x="0" y="1"/>
                      </a:cubicBezTo>
                      <a:cubicBezTo>
                        <a:pt x="5" y="18"/>
                        <a:pt x="15" y="31"/>
                        <a:pt x="26" y="45"/>
                      </a:cubicBezTo>
                      <a:cubicBezTo>
                        <a:pt x="27" y="46"/>
                        <a:pt x="30" y="44"/>
                        <a:pt x="29" y="42"/>
                      </a:cubicBezTo>
                      <a:cubicBezTo>
                        <a:pt x="20" y="28"/>
                        <a:pt x="8" y="16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1" name="Google Shape;2061;p52"/>
                <p:cNvSpPr/>
                <p:nvPr/>
              </p:nvSpPr>
              <p:spPr>
                <a:xfrm>
                  <a:off x="8608680" y="4610520"/>
                  <a:ext cx="27720" cy="29520"/>
                </a:xfrm>
                <a:custGeom>
                  <a:rect b="b" l="l" r="r" t="t"/>
                  <a:pathLst>
                    <a:path extrusionOk="0" h="82" w="77">
                      <a:moveTo>
                        <a:pt x="73" y="81"/>
                      </a:moveTo>
                      <a:cubicBezTo>
                        <a:pt x="75" y="83"/>
                        <a:pt x="78" y="81"/>
                        <a:pt x="77" y="79"/>
                      </a:cubicBezTo>
                      <a:cubicBezTo>
                        <a:pt x="65" y="45"/>
                        <a:pt x="31" y="21"/>
                        <a:pt x="3" y="0"/>
                      </a:cubicBezTo>
                      <a:cubicBezTo>
                        <a:pt x="1" y="-1"/>
                        <a:pt x="-1" y="2"/>
                        <a:pt x="0" y="3"/>
                      </a:cubicBezTo>
                      <a:cubicBezTo>
                        <a:pt x="29" y="26"/>
                        <a:pt x="53" y="50"/>
                        <a:pt x="73" y="8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2" name="Google Shape;2062;p52"/>
                <p:cNvSpPr/>
                <p:nvPr/>
              </p:nvSpPr>
              <p:spPr>
                <a:xfrm>
                  <a:off x="8639640" y="4628160"/>
                  <a:ext cx="9000" cy="15120"/>
                </a:xfrm>
                <a:custGeom>
                  <a:rect b="b" l="l" r="r" t="t"/>
                  <a:pathLst>
                    <a:path extrusionOk="0" h="42" w="25">
                      <a:moveTo>
                        <a:pt x="1" y="3"/>
                      </a:moveTo>
                      <a:cubicBezTo>
                        <a:pt x="12" y="13"/>
                        <a:pt x="15" y="27"/>
                        <a:pt x="20" y="40"/>
                      </a:cubicBezTo>
                      <a:cubicBezTo>
                        <a:pt x="21" y="43"/>
                        <a:pt x="25" y="42"/>
                        <a:pt x="25" y="39"/>
                      </a:cubicBezTo>
                      <a:cubicBezTo>
                        <a:pt x="21" y="25"/>
                        <a:pt x="15" y="10"/>
                        <a:pt x="4" y="0"/>
                      </a:cubicBezTo>
                      <a:cubicBezTo>
                        <a:pt x="2" y="-2"/>
                        <a:pt x="-1" y="1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3" name="Google Shape;2063;p52"/>
                <p:cNvSpPr/>
                <p:nvPr/>
              </p:nvSpPr>
              <p:spPr>
                <a:xfrm>
                  <a:off x="8668080" y="4696920"/>
                  <a:ext cx="19800" cy="44280"/>
                </a:xfrm>
                <a:custGeom>
                  <a:rect b="b" l="l" r="r" t="t"/>
                  <a:pathLst>
                    <a:path extrusionOk="0" h="123" w="55">
                      <a:moveTo>
                        <a:pt x="1" y="3"/>
                      </a:moveTo>
                      <a:cubicBezTo>
                        <a:pt x="30" y="37"/>
                        <a:pt x="36" y="81"/>
                        <a:pt x="51" y="122"/>
                      </a:cubicBezTo>
                      <a:cubicBezTo>
                        <a:pt x="52" y="124"/>
                        <a:pt x="56" y="123"/>
                        <a:pt x="55" y="121"/>
                      </a:cubicBezTo>
                      <a:cubicBezTo>
                        <a:pt x="45" y="78"/>
                        <a:pt x="34" y="34"/>
                        <a:pt x="4" y="0"/>
                      </a:cubicBezTo>
                      <a:cubicBezTo>
                        <a:pt x="2" y="-2"/>
                        <a:pt x="-1" y="1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4" name="Google Shape;2064;p52"/>
                <p:cNvSpPr/>
                <p:nvPr/>
              </p:nvSpPr>
              <p:spPr>
                <a:xfrm>
                  <a:off x="8692200" y="4716000"/>
                  <a:ext cx="6480" cy="12960"/>
                </a:xfrm>
                <a:custGeom>
                  <a:rect b="b" l="l" r="r" t="t"/>
                  <a:pathLst>
                    <a:path extrusionOk="0" h="36" w="18">
                      <a:moveTo>
                        <a:pt x="0" y="3"/>
                      </a:moveTo>
                      <a:cubicBezTo>
                        <a:pt x="5" y="13"/>
                        <a:pt x="11" y="23"/>
                        <a:pt x="13" y="34"/>
                      </a:cubicBezTo>
                      <a:cubicBezTo>
                        <a:pt x="14" y="37"/>
                        <a:pt x="18" y="36"/>
                        <a:pt x="18" y="34"/>
                      </a:cubicBezTo>
                      <a:cubicBezTo>
                        <a:pt x="17" y="21"/>
                        <a:pt x="10" y="11"/>
                        <a:pt x="4" y="1"/>
                      </a:cubicBezTo>
                      <a:cubicBezTo>
                        <a:pt x="3" y="-2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5" name="Google Shape;2065;p52"/>
                <p:cNvSpPr/>
                <p:nvPr/>
              </p:nvSpPr>
              <p:spPr>
                <a:xfrm>
                  <a:off x="8236440" y="4621320"/>
                  <a:ext cx="7560" cy="15120"/>
                </a:xfrm>
                <a:custGeom>
                  <a:rect b="b" l="l" r="r" t="t"/>
                  <a:pathLst>
                    <a:path extrusionOk="0" h="42" w="21">
                      <a:moveTo>
                        <a:pt x="0" y="3"/>
                      </a:moveTo>
                      <a:cubicBezTo>
                        <a:pt x="3" y="9"/>
                        <a:pt x="6" y="14"/>
                        <a:pt x="8" y="20"/>
                      </a:cubicBezTo>
                      <a:cubicBezTo>
                        <a:pt x="11" y="27"/>
                        <a:pt x="13" y="34"/>
                        <a:pt x="17" y="41"/>
                      </a:cubicBezTo>
                      <a:cubicBezTo>
                        <a:pt x="18" y="43"/>
                        <a:pt x="21" y="42"/>
                        <a:pt x="21" y="40"/>
                      </a:cubicBezTo>
                      <a:cubicBezTo>
                        <a:pt x="22" y="27"/>
                        <a:pt x="10" y="12"/>
                        <a:pt x="3" y="1"/>
                      </a:cubicBezTo>
                      <a:cubicBezTo>
                        <a:pt x="2" y="-1"/>
                        <a:pt x="-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6" name="Google Shape;2066;p52"/>
                <p:cNvSpPr/>
                <p:nvPr/>
              </p:nvSpPr>
              <p:spPr>
                <a:xfrm>
                  <a:off x="8271720" y="4173840"/>
                  <a:ext cx="339840" cy="411120"/>
                </a:xfrm>
                <a:custGeom>
                  <a:rect b="b" l="l" r="r" t="t"/>
                  <a:pathLst>
                    <a:path extrusionOk="0" h="1142" w="944">
                      <a:moveTo>
                        <a:pt x="941" y="10"/>
                      </a:moveTo>
                      <a:cubicBezTo>
                        <a:pt x="946" y="9"/>
                        <a:pt x="945" y="0"/>
                        <a:pt x="939" y="0"/>
                      </a:cubicBezTo>
                      <a:cubicBezTo>
                        <a:pt x="814" y="16"/>
                        <a:pt x="694" y="46"/>
                        <a:pt x="578" y="97"/>
                      </a:cubicBezTo>
                      <a:cubicBezTo>
                        <a:pt x="467" y="147"/>
                        <a:pt x="351" y="220"/>
                        <a:pt x="277" y="320"/>
                      </a:cubicBezTo>
                      <a:cubicBezTo>
                        <a:pt x="197" y="428"/>
                        <a:pt x="184" y="561"/>
                        <a:pt x="152" y="687"/>
                      </a:cubicBezTo>
                      <a:cubicBezTo>
                        <a:pt x="134" y="759"/>
                        <a:pt x="109" y="829"/>
                        <a:pt x="87" y="900"/>
                      </a:cubicBezTo>
                      <a:cubicBezTo>
                        <a:pt x="62" y="980"/>
                        <a:pt x="36" y="1062"/>
                        <a:pt x="0" y="1139"/>
                      </a:cubicBezTo>
                      <a:cubicBezTo>
                        <a:pt x="-1" y="1141"/>
                        <a:pt x="2" y="1143"/>
                        <a:pt x="3" y="1140"/>
                      </a:cubicBezTo>
                      <a:cubicBezTo>
                        <a:pt x="74" y="1013"/>
                        <a:pt x="120" y="879"/>
                        <a:pt x="164" y="740"/>
                      </a:cubicBezTo>
                      <a:cubicBezTo>
                        <a:pt x="203" y="618"/>
                        <a:pt x="211" y="485"/>
                        <a:pt x="275" y="373"/>
                      </a:cubicBezTo>
                      <a:cubicBezTo>
                        <a:pt x="338" y="262"/>
                        <a:pt x="460" y="185"/>
                        <a:pt x="572" y="131"/>
                      </a:cubicBezTo>
                      <a:cubicBezTo>
                        <a:pt x="688" y="75"/>
                        <a:pt x="815" y="38"/>
                        <a:pt x="941" y="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7" name="Google Shape;2067;p52"/>
                <p:cNvSpPr/>
                <p:nvPr/>
              </p:nvSpPr>
              <p:spPr>
                <a:xfrm>
                  <a:off x="8402400" y="4144680"/>
                  <a:ext cx="353880" cy="152640"/>
                </a:xfrm>
                <a:custGeom>
                  <a:rect b="b" l="l" r="r" t="t"/>
                  <a:pathLst>
                    <a:path extrusionOk="0" h="424" w="983">
                      <a:moveTo>
                        <a:pt x="976" y="0"/>
                      </a:moveTo>
                      <a:cubicBezTo>
                        <a:pt x="796" y="48"/>
                        <a:pt x="609" y="76"/>
                        <a:pt x="434" y="138"/>
                      </a:cubicBezTo>
                      <a:cubicBezTo>
                        <a:pt x="266" y="197"/>
                        <a:pt x="122" y="291"/>
                        <a:pt x="0" y="420"/>
                      </a:cubicBezTo>
                      <a:cubicBezTo>
                        <a:pt x="-2" y="422"/>
                        <a:pt x="1" y="426"/>
                        <a:pt x="4" y="423"/>
                      </a:cubicBezTo>
                      <a:cubicBezTo>
                        <a:pt x="129" y="302"/>
                        <a:pt x="288" y="211"/>
                        <a:pt x="451" y="154"/>
                      </a:cubicBezTo>
                      <a:cubicBezTo>
                        <a:pt x="624" y="94"/>
                        <a:pt x="809" y="78"/>
                        <a:pt x="979" y="11"/>
                      </a:cubicBezTo>
                      <a:cubicBezTo>
                        <a:pt x="985" y="8"/>
                        <a:pt x="983" y="-2"/>
                        <a:pt x="9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8" name="Google Shape;2068;p52"/>
                <p:cNvSpPr/>
                <p:nvPr/>
              </p:nvSpPr>
              <p:spPr>
                <a:xfrm>
                  <a:off x="8650080" y="4087440"/>
                  <a:ext cx="230760" cy="73440"/>
                </a:xfrm>
                <a:custGeom>
                  <a:rect b="b" l="l" r="r" t="t"/>
                  <a:pathLst>
                    <a:path extrusionOk="0" h="204" w="641">
                      <a:moveTo>
                        <a:pt x="1" y="200"/>
                      </a:moveTo>
                      <a:cubicBezTo>
                        <a:pt x="-1" y="201"/>
                        <a:pt x="-1" y="205"/>
                        <a:pt x="2" y="204"/>
                      </a:cubicBezTo>
                      <a:cubicBezTo>
                        <a:pt x="110" y="191"/>
                        <a:pt x="215" y="161"/>
                        <a:pt x="318" y="128"/>
                      </a:cubicBezTo>
                      <a:cubicBezTo>
                        <a:pt x="425" y="93"/>
                        <a:pt x="535" y="57"/>
                        <a:pt x="637" y="11"/>
                      </a:cubicBezTo>
                      <a:cubicBezTo>
                        <a:pt x="644" y="8"/>
                        <a:pt x="639" y="-1"/>
                        <a:pt x="633" y="0"/>
                      </a:cubicBezTo>
                      <a:cubicBezTo>
                        <a:pt x="528" y="25"/>
                        <a:pt x="427" y="69"/>
                        <a:pt x="326" y="106"/>
                      </a:cubicBezTo>
                      <a:cubicBezTo>
                        <a:pt x="220" y="145"/>
                        <a:pt x="112" y="177"/>
                        <a:pt x="1" y="2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8425" lIns="90000" spcFirstLastPara="1" rIns="90000" wrap="square" tIns="28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9" name="Google Shape;2069;p52"/>
                <p:cNvSpPr/>
                <p:nvPr/>
              </p:nvSpPr>
              <p:spPr>
                <a:xfrm>
                  <a:off x="8877600" y="4049280"/>
                  <a:ext cx="6840" cy="3240"/>
                </a:xfrm>
                <a:custGeom>
                  <a:rect b="b" l="l" r="r" t="t"/>
                  <a:pathLst>
                    <a:path extrusionOk="0" h="9" w="19">
                      <a:moveTo>
                        <a:pt x="18" y="4"/>
                      </a:moveTo>
                      <a:cubicBezTo>
                        <a:pt x="20" y="3"/>
                        <a:pt x="18" y="-1"/>
                        <a:pt x="16" y="0"/>
                      </a:cubicBezTo>
                      <a:cubicBezTo>
                        <a:pt x="11" y="1"/>
                        <a:pt x="6" y="4"/>
                        <a:pt x="1" y="6"/>
                      </a:cubicBezTo>
                      <a:cubicBezTo>
                        <a:pt x="-1" y="7"/>
                        <a:pt x="-1" y="9"/>
                        <a:pt x="1" y="9"/>
                      </a:cubicBezTo>
                      <a:cubicBezTo>
                        <a:pt x="7" y="9"/>
                        <a:pt x="12" y="7"/>
                        <a:pt x="18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0" name="Google Shape;2070;p52"/>
                <p:cNvSpPr/>
                <p:nvPr/>
              </p:nvSpPr>
              <p:spPr>
                <a:xfrm>
                  <a:off x="8857800" y="4058640"/>
                  <a:ext cx="4680" cy="3240"/>
                </a:xfrm>
                <a:custGeom>
                  <a:rect b="b" l="l" r="r" t="t"/>
                  <a:pathLst>
                    <a:path extrusionOk="0" h="9" w="13">
                      <a:moveTo>
                        <a:pt x="1" y="8"/>
                      </a:moveTo>
                      <a:cubicBezTo>
                        <a:pt x="5" y="5"/>
                        <a:pt x="8" y="3"/>
                        <a:pt x="12" y="2"/>
                      </a:cubicBezTo>
                      <a:cubicBezTo>
                        <a:pt x="13" y="1"/>
                        <a:pt x="13" y="0"/>
                        <a:pt x="12" y="0"/>
                      </a:cubicBezTo>
                      <a:cubicBezTo>
                        <a:pt x="8" y="1"/>
                        <a:pt x="4" y="3"/>
                        <a:pt x="0" y="6"/>
                      </a:cubicBezTo>
                      <a:cubicBezTo>
                        <a:pt x="-1" y="7"/>
                        <a:pt x="0" y="9"/>
                        <a:pt x="1" y="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1" name="Google Shape;2071;p52"/>
                <p:cNvSpPr/>
                <p:nvPr/>
              </p:nvSpPr>
              <p:spPr>
                <a:xfrm>
                  <a:off x="8783280" y="4118040"/>
                  <a:ext cx="47160" cy="23400"/>
                </a:xfrm>
                <a:custGeom>
                  <a:rect b="b" l="l" r="r" t="t"/>
                  <a:pathLst>
                    <a:path extrusionOk="0" h="65" w="131">
                      <a:moveTo>
                        <a:pt x="128" y="0"/>
                      </a:moveTo>
                      <a:cubicBezTo>
                        <a:pt x="85" y="17"/>
                        <a:pt x="42" y="39"/>
                        <a:pt x="1" y="61"/>
                      </a:cubicBezTo>
                      <a:cubicBezTo>
                        <a:pt x="-2" y="62"/>
                        <a:pt x="0" y="66"/>
                        <a:pt x="3" y="65"/>
                      </a:cubicBezTo>
                      <a:cubicBezTo>
                        <a:pt x="45" y="46"/>
                        <a:pt x="89" y="27"/>
                        <a:pt x="130" y="4"/>
                      </a:cubicBezTo>
                      <a:cubicBezTo>
                        <a:pt x="132" y="3"/>
                        <a:pt x="131" y="-1"/>
                        <a:pt x="1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2" name="Google Shape;2072;p52"/>
                <p:cNvSpPr/>
                <p:nvPr/>
              </p:nvSpPr>
              <p:spPr>
                <a:xfrm>
                  <a:off x="8821080" y="4114440"/>
                  <a:ext cx="8280" cy="4680"/>
                </a:xfrm>
                <a:custGeom>
                  <a:rect b="b" l="l" r="r" t="t"/>
                  <a:pathLst>
                    <a:path extrusionOk="0" h="13" w="23">
                      <a:moveTo>
                        <a:pt x="22" y="4"/>
                      </a:moveTo>
                      <a:cubicBezTo>
                        <a:pt x="24" y="2"/>
                        <a:pt x="22" y="-1"/>
                        <a:pt x="20" y="0"/>
                      </a:cubicBezTo>
                      <a:cubicBezTo>
                        <a:pt x="14" y="3"/>
                        <a:pt x="7" y="5"/>
                        <a:pt x="1" y="9"/>
                      </a:cubicBezTo>
                      <a:cubicBezTo>
                        <a:pt x="-1" y="10"/>
                        <a:pt x="0" y="13"/>
                        <a:pt x="3" y="13"/>
                      </a:cubicBezTo>
                      <a:cubicBezTo>
                        <a:pt x="9" y="10"/>
                        <a:pt x="16" y="7"/>
                        <a:pt x="22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3" name="Google Shape;2073;p52"/>
                <p:cNvSpPr/>
                <p:nvPr/>
              </p:nvSpPr>
              <p:spPr>
                <a:xfrm>
                  <a:off x="8746200" y="4088160"/>
                  <a:ext cx="99720" cy="36360"/>
                </a:xfrm>
                <a:custGeom>
                  <a:rect b="b" l="l" r="r" t="t"/>
                  <a:pathLst>
                    <a:path extrusionOk="0" h="101" w="277">
                      <a:moveTo>
                        <a:pt x="3" y="101"/>
                      </a:moveTo>
                      <a:cubicBezTo>
                        <a:pt x="93" y="69"/>
                        <a:pt x="188" y="45"/>
                        <a:pt x="275" y="5"/>
                      </a:cubicBezTo>
                      <a:cubicBezTo>
                        <a:pt x="278" y="4"/>
                        <a:pt x="276" y="-1"/>
                        <a:pt x="273" y="0"/>
                      </a:cubicBezTo>
                      <a:cubicBezTo>
                        <a:pt x="182" y="29"/>
                        <a:pt x="92" y="62"/>
                        <a:pt x="2" y="96"/>
                      </a:cubicBezTo>
                      <a:cubicBezTo>
                        <a:pt x="-1" y="97"/>
                        <a:pt x="0" y="102"/>
                        <a:pt x="3" y="1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4" name="Google Shape;2074;p52"/>
                <p:cNvSpPr/>
                <p:nvPr/>
              </p:nvSpPr>
              <p:spPr>
                <a:xfrm>
                  <a:off x="8803440" y="4082400"/>
                  <a:ext cx="36360" cy="12240"/>
                </a:xfrm>
                <a:custGeom>
                  <a:rect b="b" l="l" r="r" t="t"/>
                  <a:pathLst>
                    <a:path extrusionOk="0" h="34" w="101">
                      <a:moveTo>
                        <a:pt x="99" y="5"/>
                      </a:moveTo>
                      <a:cubicBezTo>
                        <a:pt x="102" y="4"/>
                        <a:pt x="101" y="-1"/>
                        <a:pt x="98" y="0"/>
                      </a:cubicBezTo>
                      <a:cubicBezTo>
                        <a:pt x="65" y="8"/>
                        <a:pt x="33" y="16"/>
                        <a:pt x="1" y="30"/>
                      </a:cubicBezTo>
                      <a:cubicBezTo>
                        <a:pt x="-1" y="31"/>
                        <a:pt x="1" y="35"/>
                        <a:pt x="3" y="34"/>
                      </a:cubicBezTo>
                      <a:cubicBezTo>
                        <a:pt x="35" y="24"/>
                        <a:pt x="67" y="13"/>
                        <a:pt x="99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5" name="Google Shape;2075;p52"/>
                <p:cNvSpPr/>
                <p:nvPr/>
              </p:nvSpPr>
              <p:spPr>
                <a:xfrm>
                  <a:off x="8757000" y="4088160"/>
                  <a:ext cx="37800" cy="17280"/>
                </a:xfrm>
                <a:custGeom>
                  <a:rect b="b" l="l" r="r" t="t"/>
                  <a:pathLst>
                    <a:path extrusionOk="0" h="48" w="105">
                      <a:moveTo>
                        <a:pt x="104" y="4"/>
                      </a:moveTo>
                      <a:cubicBezTo>
                        <a:pt x="106" y="3"/>
                        <a:pt x="105" y="-1"/>
                        <a:pt x="103" y="0"/>
                      </a:cubicBezTo>
                      <a:cubicBezTo>
                        <a:pt x="69" y="14"/>
                        <a:pt x="37" y="32"/>
                        <a:pt x="2" y="43"/>
                      </a:cubicBezTo>
                      <a:cubicBezTo>
                        <a:pt x="-1" y="44"/>
                        <a:pt x="0" y="49"/>
                        <a:pt x="3" y="48"/>
                      </a:cubicBezTo>
                      <a:cubicBezTo>
                        <a:pt x="38" y="36"/>
                        <a:pt x="71" y="19"/>
                        <a:pt x="104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6" name="Google Shape;2076;p52"/>
                <p:cNvSpPr/>
                <p:nvPr/>
              </p:nvSpPr>
              <p:spPr>
                <a:xfrm>
                  <a:off x="8711280" y="3925080"/>
                  <a:ext cx="156240" cy="28800"/>
                </a:xfrm>
                <a:custGeom>
                  <a:rect b="b" l="l" r="r" t="t"/>
                  <a:pathLst>
                    <a:path extrusionOk="0" h="80" w="434">
                      <a:moveTo>
                        <a:pt x="2" y="80"/>
                      </a:moveTo>
                      <a:cubicBezTo>
                        <a:pt x="145" y="52"/>
                        <a:pt x="289" y="28"/>
                        <a:pt x="432" y="4"/>
                      </a:cubicBezTo>
                      <a:cubicBezTo>
                        <a:pt x="434" y="3"/>
                        <a:pt x="434" y="0"/>
                        <a:pt x="432" y="0"/>
                      </a:cubicBezTo>
                      <a:cubicBezTo>
                        <a:pt x="288" y="9"/>
                        <a:pt x="142" y="46"/>
                        <a:pt x="1" y="77"/>
                      </a:cubicBezTo>
                      <a:cubicBezTo>
                        <a:pt x="0" y="78"/>
                        <a:pt x="0" y="80"/>
                        <a:pt x="2" y="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7" name="Google Shape;2077;p52"/>
                <p:cNvSpPr/>
                <p:nvPr/>
              </p:nvSpPr>
              <p:spPr>
                <a:xfrm>
                  <a:off x="8603280" y="3951720"/>
                  <a:ext cx="241920" cy="54000"/>
                </a:xfrm>
                <a:custGeom>
                  <a:rect b="b" l="l" r="r" t="t"/>
                  <a:pathLst>
                    <a:path extrusionOk="0" h="150" w="672">
                      <a:moveTo>
                        <a:pt x="1" y="149"/>
                      </a:moveTo>
                      <a:cubicBezTo>
                        <a:pt x="109" y="118"/>
                        <a:pt x="215" y="91"/>
                        <a:pt x="325" y="72"/>
                      </a:cubicBezTo>
                      <a:cubicBezTo>
                        <a:pt x="440" y="52"/>
                        <a:pt x="559" y="41"/>
                        <a:pt x="670" y="5"/>
                      </a:cubicBezTo>
                      <a:cubicBezTo>
                        <a:pt x="673" y="4"/>
                        <a:pt x="672" y="-1"/>
                        <a:pt x="669" y="0"/>
                      </a:cubicBezTo>
                      <a:cubicBezTo>
                        <a:pt x="553" y="20"/>
                        <a:pt x="439" y="44"/>
                        <a:pt x="323" y="64"/>
                      </a:cubicBezTo>
                      <a:cubicBezTo>
                        <a:pt x="212" y="83"/>
                        <a:pt x="107" y="112"/>
                        <a:pt x="1" y="148"/>
                      </a:cubicBezTo>
                      <a:cubicBezTo>
                        <a:pt x="0" y="148"/>
                        <a:pt x="0" y="150"/>
                        <a:pt x="1" y="150"/>
                      </a:cubicBezTo>
                      <a:lnTo>
                        <a:pt x="1" y="14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9000" lIns="90000" spcFirstLastPara="1" rIns="90000" wrap="square" tIns="9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8" name="Google Shape;2078;p52"/>
                <p:cNvSpPr/>
                <p:nvPr/>
              </p:nvSpPr>
              <p:spPr>
                <a:xfrm>
                  <a:off x="8501760" y="3931200"/>
                  <a:ext cx="237960" cy="72360"/>
                </a:xfrm>
                <a:custGeom>
                  <a:rect b="b" l="l" r="r" t="t"/>
                  <a:pathLst>
                    <a:path extrusionOk="0" h="201" w="661">
                      <a:moveTo>
                        <a:pt x="659" y="0"/>
                      </a:moveTo>
                      <a:cubicBezTo>
                        <a:pt x="542" y="19"/>
                        <a:pt x="427" y="57"/>
                        <a:pt x="312" y="86"/>
                      </a:cubicBezTo>
                      <a:cubicBezTo>
                        <a:pt x="204" y="114"/>
                        <a:pt x="97" y="144"/>
                        <a:pt x="0" y="198"/>
                      </a:cubicBezTo>
                      <a:cubicBezTo>
                        <a:pt x="-1" y="199"/>
                        <a:pt x="0" y="201"/>
                        <a:pt x="1" y="200"/>
                      </a:cubicBezTo>
                      <a:cubicBezTo>
                        <a:pt x="99" y="150"/>
                        <a:pt x="207" y="121"/>
                        <a:pt x="314" y="93"/>
                      </a:cubicBezTo>
                      <a:cubicBezTo>
                        <a:pt x="429" y="64"/>
                        <a:pt x="544" y="30"/>
                        <a:pt x="660" y="3"/>
                      </a:cubicBezTo>
                      <a:cubicBezTo>
                        <a:pt x="662" y="3"/>
                        <a:pt x="661" y="-1"/>
                        <a:pt x="6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7350" lIns="90000" spcFirstLastPara="1" rIns="90000" wrap="square" tIns="273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9" name="Google Shape;2079;p52"/>
                <p:cNvSpPr/>
                <p:nvPr/>
              </p:nvSpPr>
              <p:spPr>
                <a:xfrm>
                  <a:off x="8474040" y="3955680"/>
                  <a:ext cx="214560" cy="85680"/>
                </a:xfrm>
                <a:custGeom>
                  <a:rect b="b" l="l" r="r" t="t"/>
                  <a:pathLst>
                    <a:path extrusionOk="0" h="238" w="596">
                      <a:moveTo>
                        <a:pt x="592" y="0"/>
                      </a:moveTo>
                      <a:cubicBezTo>
                        <a:pt x="406" y="26"/>
                        <a:pt x="246" y="145"/>
                        <a:pt x="65" y="190"/>
                      </a:cubicBezTo>
                      <a:cubicBezTo>
                        <a:pt x="64" y="190"/>
                        <a:pt x="64" y="192"/>
                        <a:pt x="65" y="191"/>
                      </a:cubicBezTo>
                      <a:cubicBezTo>
                        <a:pt x="88" y="186"/>
                        <a:pt x="111" y="180"/>
                        <a:pt x="134" y="174"/>
                      </a:cubicBezTo>
                      <a:cubicBezTo>
                        <a:pt x="89" y="192"/>
                        <a:pt x="45" y="214"/>
                        <a:pt x="1" y="236"/>
                      </a:cubicBezTo>
                      <a:cubicBezTo>
                        <a:pt x="-1" y="236"/>
                        <a:pt x="1" y="239"/>
                        <a:pt x="3" y="238"/>
                      </a:cubicBezTo>
                      <a:cubicBezTo>
                        <a:pt x="56" y="214"/>
                        <a:pt x="109" y="190"/>
                        <a:pt x="162" y="167"/>
                      </a:cubicBezTo>
                      <a:cubicBezTo>
                        <a:pt x="163" y="167"/>
                        <a:pt x="163" y="165"/>
                        <a:pt x="163" y="164"/>
                      </a:cubicBezTo>
                      <a:cubicBezTo>
                        <a:pt x="308" y="116"/>
                        <a:pt x="443" y="39"/>
                        <a:pt x="594" y="5"/>
                      </a:cubicBezTo>
                      <a:cubicBezTo>
                        <a:pt x="597" y="4"/>
                        <a:pt x="595" y="0"/>
                        <a:pt x="5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0675" lIns="90000" spcFirstLastPara="1" rIns="90000" wrap="square" tIns="406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0" name="Google Shape;2080;p52"/>
                <p:cNvSpPr/>
                <p:nvPr/>
              </p:nvSpPr>
              <p:spPr>
                <a:xfrm>
                  <a:off x="8610840" y="3985560"/>
                  <a:ext cx="37800" cy="12600"/>
                </a:xfrm>
                <a:custGeom>
                  <a:rect b="b" l="l" r="r" t="t"/>
                  <a:pathLst>
                    <a:path extrusionOk="0" h="35" w="105">
                      <a:moveTo>
                        <a:pt x="103" y="4"/>
                      </a:moveTo>
                      <a:cubicBezTo>
                        <a:pt x="106" y="3"/>
                        <a:pt x="105" y="0"/>
                        <a:pt x="102" y="0"/>
                      </a:cubicBezTo>
                      <a:cubicBezTo>
                        <a:pt x="68" y="7"/>
                        <a:pt x="35" y="19"/>
                        <a:pt x="2" y="31"/>
                      </a:cubicBezTo>
                      <a:cubicBezTo>
                        <a:pt x="-1" y="32"/>
                        <a:pt x="0" y="35"/>
                        <a:pt x="2" y="34"/>
                      </a:cubicBezTo>
                      <a:cubicBezTo>
                        <a:pt x="36" y="24"/>
                        <a:pt x="70" y="14"/>
                        <a:pt x="103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1" name="Google Shape;2081;p52"/>
                <p:cNvSpPr/>
                <p:nvPr/>
              </p:nvSpPr>
              <p:spPr>
                <a:xfrm>
                  <a:off x="8652960" y="3953160"/>
                  <a:ext cx="222840" cy="58320"/>
                </a:xfrm>
                <a:custGeom>
                  <a:rect b="b" l="l" r="r" t="t"/>
                  <a:pathLst>
                    <a:path extrusionOk="0" h="162" w="619">
                      <a:moveTo>
                        <a:pt x="315" y="92"/>
                      </a:moveTo>
                      <a:cubicBezTo>
                        <a:pt x="209" y="108"/>
                        <a:pt x="103" y="122"/>
                        <a:pt x="1" y="159"/>
                      </a:cubicBezTo>
                      <a:cubicBezTo>
                        <a:pt x="0" y="159"/>
                        <a:pt x="0" y="162"/>
                        <a:pt x="2" y="161"/>
                      </a:cubicBezTo>
                      <a:cubicBezTo>
                        <a:pt x="104" y="126"/>
                        <a:pt x="210" y="115"/>
                        <a:pt x="317" y="100"/>
                      </a:cubicBezTo>
                      <a:cubicBezTo>
                        <a:pt x="424" y="85"/>
                        <a:pt x="519" y="50"/>
                        <a:pt x="617" y="5"/>
                      </a:cubicBezTo>
                      <a:cubicBezTo>
                        <a:pt x="620" y="3"/>
                        <a:pt x="618" y="-1"/>
                        <a:pt x="615" y="0"/>
                      </a:cubicBezTo>
                      <a:cubicBezTo>
                        <a:pt x="568" y="15"/>
                        <a:pt x="523" y="37"/>
                        <a:pt x="476" y="54"/>
                      </a:cubicBezTo>
                      <a:cubicBezTo>
                        <a:pt x="424" y="74"/>
                        <a:pt x="370" y="84"/>
                        <a:pt x="315" y="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3300" lIns="90000" spcFirstLastPara="1" rIns="90000" wrap="square" tIns="13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2" name="Google Shape;2082;p52"/>
                <p:cNvSpPr/>
                <p:nvPr/>
              </p:nvSpPr>
              <p:spPr>
                <a:xfrm>
                  <a:off x="8566920" y="3913560"/>
                  <a:ext cx="123480" cy="46080"/>
                </a:xfrm>
                <a:custGeom>
                  <a:rect b="b" l="l" r="r" t="t"/>
                  <a:pathLst>
                    <a:path extrusionOk="0" h="128" w="343">
                      <a:moveTo>
                        <a:pt x="4" y="128"/>
                      </a:moveTo>
                      <a:cubicBezTo>
                        <a:pt x="114" y="77"/>
                        <a:pt x="226" y="37"/>
                        <a:pt x="342" y="4"/>
                      </a:cubicBezTo>
                      <a:cubicBezTo>
                        <a:pt x="344" y="3"/>
                        <a:pt x="343" y="-1"/>
                        <a:pt x="341" y="0"/>
                      </a:cubicBezTo>
                      <a:cubicBezTo>
                        <a:pt x="223" y="26"/>
                        <a:pt x="110" y="73"/>
                        <a:pt x="1" y="123"/>
                      </a:cubicBezTo>
                      <a:cubicBezTo>
                        <a:pt x="-2" y="125"/>
                        <a:pt x="1" y="129"/>
                        <a:pt x="4" y="1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075" lIns="90000" spcFirstLastPara="1" rIns="90000" wrap="square" tIns="10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3" name="Google Shape;2083;p52"/>
                <p:cNvSpPr/>
                <p:nvPr/>
              </p:nvSpPr>
              <p:spPr>
                <a:xfrm>
                  <a:off x="8622000" y="3913200"/>
                  <a:ext cx="52560" cy="18360"/>
                </a:xfrm>
                <a:custGeom>
                  <a:rect b="b" l="l" r="r" t="t"/>
                  <a:pathLst>
                    <a:path extrusionOk="0" h="51" w="146">
                      <a:moveTo>
                        <a:pt x="2" y="50"/>
                      </a:moveTo>
                      <a:cubicBezTo>
                        <a:pt x="49" y="35"/>
                        <a:pt x="98" y="21"/>
                        <a:pt x="145" y="3"/>
                      </a:cubicBezTo>
                      <a:cubicBezTo>
                        <a:pt x="147" y="2"/>
                        <a:pt x="146" y="-1"/>
                        <a:pt x="144" y="0"/>
                      </a:cubicBezTo>
                      <a:cubicBezTo>
                        <a:pt x="97" y="18"/>
                        <a:pt x="48" y="30"/>
                        <a:pt x="1" y="48"/>
                      </a:cubicBezTo>
                      <a:cubicBezTo>
                        <a:pt x="-1" y="48"/>
                        <a:pt x="0" y="51"/>
                        <a:pt x="2" y="5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4" name="Google Shape;2084;p52"/>
                <p:cNvSpPr/>
                <p:nvPr/>
              </p:nvSpPr>
              <p:spPr>
                <a:xfrm>
                  <a:off x="8454600" y="3998160"/>
                  <a:ext cx="88200" cy="44280"/>
                </a:xfrm>
                <a:custGeom>
                  <a:rect b="b" l="l" r="r" t="t"/>
                  <a:pathLst>
                    <a:path extrusionOk="0" h="123" w="245">
                      <a:moveTo>
                        <a:pt x="3" y="123"/>
                      </a:moveTo>
                      <a:cubicBezTo>
                        <a:pt x="73" y="65"/>
                        <a:pt x="160" y="37"/>
                        <a:pt x="244" y="5"/>
                      </a:cubicBezTo>
                      <a:cubicBezTo>
                        <a:pt x="246" y="3"/>
                        <a:pt x="245" y="-1"/>
                        <a:pt x="242" y="0"/>
                      </a:cubicBezTo>
                      <a:cubicBezTo>
                        <a:pt x="156" y="26"/>
                        <a:pt x="69" y="61"/>
                        <a:pt x="0" y="120"/>
                      </a:cubicBezTo>
                      <a:cubicBezTo>
                        <a:pt x="-2" y="121"/>
                        <a:pt x="1" y="124"/>
                        <a:pt x="3" y="122"/>
                      </a:cubicBezTo>
                      <a:lnTo>
                        <a:pt x="3" y="1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5" name="Google Shape;2085;p52"/>
                <p:cNvSpPr/>
                <p:nvPr/>
              </p:nvSpPr>
              <p:spPr>
                <a:xfrm>
                  <a:off x="8535600" y="3986280"/>
                  <a:ext cx="33480" cy="10440"/>
                </a:xfrm>
                <a:custGeom>
                  <a:rect b="b" l="l" r="r" t="t"/>
                  <a:pathLst>
                    <a:path extrusionOk="0" h="29" w="93">
                      <a:moveTo>
                        <a:pt x="92" y="2"/>
                      </a:moveTo>
                      <a:cubicBezTo>
                        <a:pt x="93" y="2"/>
                        <a:pt x="93" y="0"/>
                        <a:pt x="92" y="0"/>
                      </a:cubicBezTo>
                      <a:cubicBezTo>
                        <a:pt x="60" y="5"/>
                        <a:pt x="30" y="13"/>
                        <a:pt x="0" y="25"/>
                      </a:cubicBezTo>
                      <a:cubicBezTo>
                        <a:pt x="-1" y="26"/>
                        <a:pt x="-1" y="29"/>
                        <a:pt x="1" y="28"/>
                      </a:cubicBezTo>
                      <a:cubicBezTo>
                        <a:pt x="31" y="18"/>
                        <a:pt x="62" y="10"/>
                        <a:pt x="92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6" name="Google Shape;2086;p52"/>
                <p:cNvSpPr/>
                <p:nvPr/>
              </p:nvSpPr>
              <p:spPr>
                <a:xfrm>
                  <a:off x="8453520" y="3978720"/>
                  <a:ext cx="90720" cy="45720"/>
                </a:xfrm>
                <a:custGeom>
                  <a:rect b="b" l="l" r="r" t="t"/>
                  <a:pathLst>
                    <a:path extrusionOk="0" h="127" w="252">
                      <a:moveTo>
                        <a:pt x="3" y="127"/>
                      </a:moveTo>
                      <a:cubicBezTo>
                        <a:pt x="82" y="78"/>
                        <a:pt x="164" y="38"/>
                        <a:pt x="250" y="4"/>
                      </a:cubicBezTo>
                      <a:cubicBezTo>
                        <a:pt x="252" y="3"/>
                        <a:pt x="252" y="-1"/>
                        <a:pt x="249" y="0"/>
                      </a:cubicBezTo>
                      <a:cubicBezTo>
                        <a:pt x="160" y="27"/>
                        <a:pt x="78" y="72"/>
                        <a:pt x="1" y="124"/>
                      </a:cubicBezTo>
                      <a:cubicBezTo>
                        <a:pt x="-1" y="125"/>
                        <a:pt x="1" y="128"/>
                        <a:pt x="3" y="12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700" lIns="90000" spcFirstLastPara="1" rIns="90000" wrap="square" tIns="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7" name="Google Shape;2087;p52"/>
                <p:cNvSpPr/>
                <p:nvPr/>
              </p:nvSpPr>
              <p:spPr>
                <a:xfrm>
                  <a:off x="8541720" y="3968640"/>
                  <a:ext cx="25200" cy="7920"/>
                </a:xfrm>
                <a:custGeom>
                  <a:rect b="b" l="l" r="r" t="t"/>
                  <a:pathLst>
                    <a:path extrusionOk="0" h="22" w="70">
                      <a:moveTo>
                        <a:pt x="3" y="22"/>
                      </a:moveTo>
                      <a:cubicBezTo>
                        <a:pt x="24" y="15"/>
                        <a:pt x="45" y="6"/>
                        <a:pt x="68" y="3"/>
                      </a:cubicBezTo>
                      <a:cubicBezTo>
                        <a:pt x="70" y="3"/>
                        <a:pt x="70" y="0"/>
                        <a:pt x="68" y="0"/>
                      </a:cubicBezTo>
                      <a:cubicBezTo>
                        <a:pt x="44" y="1"/>
                        <a:pt x="23" y="10"/>
                        <a:pt x="2" y="18"/>
                      </a:cubicBezTo>
                      <a:cubicBezTo>
                        <a:pt x="-1" y="19"/>
                        <a:pt x="0" y="22"/>
                        <a:pt x="3" y="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8" name="Google Shape;2088;p52"/>
                <p:cNvSpPr/>
                <p:nvPr/>
              </p:nvSpPr>
              <p:spPr>
                <a:xfrm>
                  <a:off x="8546400" y="3933000"/>
                  <a:ext cx="61920" cy="33120"/>
                </a:xfrm>
                <a:custGeom>
                  <a:rect b="b" l="l" r="r" t="t"/>
                  <a:pathLst>
                    <a:path extrusionOk="0" h="92" w="172">
                      <a:moveTo>
                        <a:pt x="171" y="4"/>
                      </a:moveTo>
                      <a:cubicBezTo>
                        <a:pt x="173" y="3"/>
                        <a:pt x="172" y="-1"/>
                        <a:pt x="169" y="0"/>
                      </a:cubicBezTo>
                      <a:cubicBezTo>
                        <a:pt x="109" y="22"/>
                        <a:pt x="57" y="61"/>
                        <a:pt x="1" y="90"/>
                      </a:cubicBezTo>
                      <a:cubicBezTo>
                        <a:pt x="0" y="91"/>
                        <a:pt x="0" y="92"/>
                        <a:pt x="1" y="92"/>
                      </a:cubicBezTo>
                      <a:cubicBezTo>
                        <a:pt x="61" y="69"/>
                        <a:pt x="114" y="32"/>
                        <a:pt x="171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9" name="Google Shape;2089;p52"/>
                <p:cNvSpPr/>
                <p:nvPr/>
              </p:nvSpPr>
              <p:spPr>
                <a:xfrm>
                  <a:off x="8582760" y="3926160"/>
                  <a:ext cx="32400" cy="14760"/>
                </a:xfrm>
                <a:custGeom>
                  <a:rect b="b" l="l" r="r" t="t"/>
                  <a:pathLst>
                    <a:path extrusionOk="0" h="41" w="90">
                      <a:moveTo>
                        <a:pt x="3" y="41"/>
                      </a:moveTo>
                      <a:cubicBezTo>
                        <a:pt x="32" y="29"/>
                        <a:pt x="59" y="14"/>
                        <a:pt x="89" y="4"/>
                      </a:cubicBezTo>
                      <a:cubicBezTo>
                        <a:pt x="91" y="3"/>
                        <a:pt x="90" y="-1"/>
                        <a:pt x="88" y="0"/>
                      </a:cubicBezTo>
                      <a:cubicBezTo>
                        <a:pt x="57" y="8"/>
                        <a:pt x="30" y="24"/>
                        <a:pt x="1" y="36"/>
                      </a:cubicBezTo>
                      <a:cubicBezTo>
                        <a:pt x="-1" y="37"/>
                        <a:pt x="1" y="41"/>
                        <a:pt x="3" y="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0" name="Google Shape;2090;p52"/>
                <p:cNvSpPr/>
                <p:nvPr/>
              </p:nvSpPr>
              <p:spPr>
                <a:xfrm>
                  <a:off x="8611200" y="3920040"/>
                  <a:ext cx="114840" cy="37800"/>
                </a:xfrm>
                <a:custGeom>
                  <a:rect b="b" l="l" r="r" t="t"/>
                  <a:pathLst>
                    <a:path extrusionOk="0" h="105" w="319">
                      <a:moveTo>
                        <a:pt x="3" y="104"/>
                      </a:moveTo>
                      <a:cubicBezTo>
                        <a:pt x="44" y="74"/>
                        <a:pt x="95" y="64"/>
                        <a:pt x="144" y="54"/>
                      </a:cubicBezTo>
                      <a:cubicBezTo>
                        <a:pt x="202" y="42"/>
                        <a:pt x="262" y="27"/>
                        <a:pt x="317" y="4"/>
                      </a:cubicBezTo>
                      <a:cubicBezTo>
                        <a:pt x="320" y="3"/>
                        <a:pt x="319" y="-1"/>
                        <a:pt x="316" y="0"/>
                      </a:cubicBezTo>
                      <a:cubicBezTo>
                        <a:pt x="254" y="15"/>
                        <a:pt x="194" y="35"/>
                        <a:pt x="132" y="49"/>
                      </a:cubicBezTo>
                      <a:cubicBezTo>
                        <a:pt x="86" y="60"/>
                        <a:pt x="39" y="72"/>
                        <a:pt x="1" y="102"/>
                      </a:cubicBezTo>
                      <a:cubicBezTo>
                        <a:pt x="-1" y="103"/>
                        <a:pt x="1" y="105"/>
                        <a:pt x="3" y="1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1" name="Google Shape;2091;p52"/>
                <p:cNvSpPr/>
                <p:nvPr/>
              </p:nvSpPr>
              <p:spPr>
                <a:xfrm>
                  <a:off x="8707320" y="3915000"/>
                  <a:ext cx="19080" cy="4680"/>
                </a:xfrm>
                <a:custGeom>
                  <a:rect b="b" l="l" r="r" t="t"/>
                  <a:pathLst>
                    <a:path extrusionOk="0" h="13" w="53">
                      <a:moveTo>
                        <a:pt x="3" y="13"/>
                      </a:moveTo>
                      <a:cubicBezTo>
                        <a:pt x="19" y="10"/>
                        <a:pt x="35" y="8"/>
                        <a:pt x="51" y="3"/>
                      </a:cubicBezTo>
                      <a:cubicBezTo>
                        <a:pt x="54" y="3"/>
                        <a:pt x="53" y="-1"/>
                        <a:pt x="50" y="0"/>
                      </a:cubicBezTo>
                      <a:cubicBezTo>
                        <a:pt x="34" y="2"/>
                        <a:pt x="18" y="5"/>
                        <a:pt x="2" y="9"/>
                      </a:cubicBezTo>
                      <a:cubicBezTo>
                        <a:pt x="-1" y="10"/>
                        <a:pt x="0" y="14"/>
                        <a:pt x="3" y="1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2" name="Google Shape;2092;p52"/>
                <p:cNvSpPr/>
                <p:nvPr/>
              </p:nvSpPr>
              <p:spPr>
                <a:xfrm>
                  <a:off x="8737920" y="3900240"/>
                  <a:ext cx="71280" cy="14760"/>
                </a:xfrm>
                <a:custGeom>
                  <a:rect b="b" l="l" r="r" t="t"/>
                  <a:pathLst>
                    <a:path extrusionOk="0" h="41" w="198">
                      <a:moveTo>
                        <a:pt x="1" y="41"/>
                      </a:moveTo>
                      <a:cubicBezTo>
                        <a:pt x="61" y="17"/>
                        <a:pt x="133" y="20"/>
                        <a:pt x="196" y="4"/>
                      </a:cubicBezTo>
                      <a:cubicBezTo>
                        <a:pt x="198" y="4"/>
                        <a:pt x="198" y="0"/>
                        <a:pt x="195" y="0"/>
                      </a:cubicBezTo>
                      <a:cubicBezTo>
                        <a:pt x="160" y="4"/>
                        <a:pt x="126" y="11"/>
                        <a:pt x="92" y="17"/>
                      </a:cubicBezTo>
                      <a:cubicBezTo>
                        <a:pt x="61" y="22"/>
                        <a:pt x="29" y="25"/>
                        <a:pt x="0" y="39"/>
                      </a:cubicBezTo>
                      <a:cubicBezTo>
                        <a:pt x="-1" y="40"/>
                        <a:pt x="0" y="41"/>
                        <a:pt x="1" y="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3" name="Google Shape;2093;p52"/>
                <p:cNvSpPr/>
                <p:nvPr/>
              </p:nvSpPr>
              <p:spPr>
                <a:xfrm>
                  <a:off x="8730000" y="3868200"/>
                  <a:ext cx="73080" cy="30960"/>
                </a:xfrm>
                <a:custGeom>
                  <a:rect b="b" l="l" r="r" t="t"/>
                  <a:pathLst>
                    <a:path extrusionOk="0" h="86" w="203">
                      <a:moveTo>
                        <a:pt x="2" y="85"/>
                      </a:moveTo>
                      <a:cubicBezTo>
                        <a:pt x="71" y="69"/>
                        <a:pt x="140" y="42"/>
                        <a:pt x="202" y="5"/>
                      </a:cubicBezTo>
                      <a:cubicBezTo>
                        <a:pt x="205" y="3"/>
                        <a:pt x="202" y="-1"/>
                        <a:pt x="199" y="0"/>
                      </a:cubicBezTo>
                      <a:cubicBezTo>
                        <a:pt x="133" y="29"/>
                        <a:pt x="70" y="63"/>
                        <a:pt x="1" y="83"/>
                      </a:cubicBezTo>
                      <a:cubicBezTo>
                        <a:pt x="-1" y="83"/>
                        <a:pt x="0" y="86"/>
                        <a:pt x="2" y="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4" name="Google Shape;2094;p52"/>
                <p:cNvSpPr/>
                <p:nvPr/>
              </p:nvSpPr>
              <p:spPr>
                <a:xfrm>
                  <a:off x="8796600" y="3863880"/>
                  <a:ext cx="20520" cy="12240"/>
                </a:xfrm>
                <a:custGeom>
                  <a:rect b="b" l="l" r="r" t="t"/>
                  <a:pathLst>
                    <a:path extrusionOk="0" h="34" w="57">
                      <a:moveTo>
                        <a:pt x="3" y="33"/>
                      </a:moveTo>
                      <a:cubicBezTo>
                        <a:pt x="21" y="24"/>
                        <a:pt x="38" y="12"/>
                        <a:pt x="56" y="2"/>
                      </a:cubicBezTo>
                      <a:cubicBezTo>
                        <a:pt x="57" y="2"/>
                        <a:pt x="56" y="0"/>
                        <a:pt x="55" y="0"/>
                      </a:cubicBezTo>
                      <a:cubicBezTo>
                        <a:pt x="37" y="10"/>
                        <a:pt x="19" y="20"/>
                        <a:pt x="1" y="30"/>
                      </a:cubicBezTo>
                      <a:cubicBezTo>
                        <a:pt x="-1" y="31"/>
                        <a:pt x="1" y="34"/>
                        <a:pt x="3" y="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5" name="Google Shape;2095;p52"/>
                <p:cNvSpPr/>
                <p:nvPr/>
              </p:nvSpPr>
              <p:spPr>
                <a:xfrm>
                  <a:off x="8101800" y="4071960"/>
                  <a:ext cx="222480" cy="25920"/>
                </a:xfrm>
                <a:custGeom>
                  <a:rect b="b" l="l" r="r" t="t"/>
                  <a:pathLst>
                    <a:path extrusionOk="0" h="72" w="618">
                      <a:moveTo>
                        <a:pt x="614" y="0"/>
                      </a:moveTo>
                      <a:cubicBezTo>
                        <a:pt x="510" y="20"/>
                        <a:pt x="409" y="47"/>
                        <a:pt x="304" y="58"/>
                      </a:cubicBezTo>
                      <a:cubicBezTo>
                        <a:pt x="255" y="64"/>
                        <a:pt x="205" y="64"/>
                        <a:pt x="155" y="63"/>
                      </a:cubicBezTo>
                      <a:cubicBezTo>
                        <a:pt x="105" y="61"/>
                        <a:pt x="50" y="65"/>
                        <a:pt x="2" y="53"/>
                      </a:cubicBezTo>
                      <a:cubicBezTo>
                        <a:pt x="0" y="53"/>
                        <a:pt x="-1" y="56"/>
                        <a:pt x="1" y="56"/>
                      </a:cubicBezTo>
                      <a:cubicBezTo>
                        <a:pt x="45" y="69"/>
                        <a:pt x="95" y="67"/>
                        <a:pt x="141" y="70"/>
                      </a:cubicBezTo>
                      <a:cubicBezTo>
                        <a:pt x="195" y="73"/>
                        <a:pt x="250" y="73"/>
                        <a:pt x="304" y="69"/>
                      </a:cubicBezTo>
                      <a:cubicBezTo>
                        <a:pt x="409" y="60"/>
                        <a:pt x="514" y="36"/>
                        <a:pt x="615" y="7"/>
                      </a:cubicBezTo>
                      <a:cubicBezTo>
                        <a:pt x="620" y="6"/>
                        <a:pt x="618" y="-1"/>
                        <a:pt x="613" y="0"/>
                      </a:cubicBezTo>
                      <a:lnTo>
                        <a:pt x="61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6" name="Google Shape;2096;p52"/>
                <p:cNvSpPr/>
                <p:nvPr/>
              </p:nvSpPr>
              <p:spPr>
                <a:xfrm>
                  <a:off x="8314920" y="4064400"/>
                  <a:ext cx="68040" cy="20160"/>
                </a:xfrm>
                <a:custGeom>
                  <a:rect b="b" l="l" r="r" t="t"/>
                  <a:pathLst>
                    <a:path extrusionOk="0" h="56" w="189">
                      <a:moveTo>
                        <a:pt x="1" y="56"/>
                      </a:moveTo>
                      <a:cubicBezTo>
                        <a:pt x="64" y="41"/>
                        <a:pt x="129" y="29"/>
                        <a:pt x="188" y="3"/>
                      </a:cubicBezTo>
                      <a:cubicBezTo>
                        <a:pt x="190" y="2"/>
                        <a:pt x="189" y="0"/>
                        <a:pt x="187" y="0"/>
                      </a:cubicBezTo>
                      <a:cubicBezTo>
                        <a:pt x="127" y="26"/>
                        <a:pt x="63" y="35"/>
                        <a:pt x="0" y="54"/>
                      </a:cubicBezTo>
                      <a:cubicBezTo>
                        <a:pt x="-1" y="54"/>
                        <a:pt x="-1" y="57"/>
                        <a:pt x="1" y="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7" name="Google Shape;2097;p52"/>
                <p:cNvSpPr/>
                <p:nvPr/>
              </p:nvSpPr>
              <p:spPr>
                <a:xfrm>
                  <a:off x="8262000" y="4056840"/>
                  <a:ext cx="84960" cy="21240"/>
                </a:xfrm>
                <a:custGeom>
                  <a:rect b="b" l="l" r="r" t="t"/>
                  <a:pathLst>
                    <a:path extrusionOk="0" h="59" w="236">
                      <a:moveTo>
                        <a:pt x="3" y="59"/>
                      </a:moveTo>
                      <a:cubicBezTo>
                        <a:pt x="79" y="41"/>
                        <a:pt x="157" y="27"/>
                        <a:pt x="234" y="6"/>
                      </a:cubicBezTo>
                      <a:cubicBezTo>
                        <a:pt x="237" y="5"/>
                        <a:pt x="237" y="0"/>
                        <a:pt x="233" y="0"/>
                      </a:cubicBezTo>
                      <a:cubicBezTo>
                        <a:pt x="154" y="9"/>
                        <a:pt x="78" y="34"/>
                        <a:pt x="1" y="54"/>
                      </a:cubicBezTo>
                      <a:cubicBezTo>
                        <a:pt x="-2" y="55"/>
                        <a:pt x="0" y="60"/>
                        <a:pt x="3" y="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8" name="Google Shape;2098;p52"/>
                <p:cNvSpPr/>
                <p:nvPr/>
              </p:nvSpPr>
              <p:spPr>
                <a:xfrm>
                  <a:off x="8362440" y="4055760"/>
                  <a:ext cx="9000" cy="2160"/>
                </a:xfrm>
                <a:custGeom>
                  <a:rect b="b" l="l" r="r" t="t"/>
                  <a:pathLst>
                    <a:path extrusionOk="0" h="6" w="25">
                      <a:moveTo>
                        <a:pt x="2" y="5"/>
                      </a:moveTo>
                      <a:cubicBezTo>
                        <a:pt x="9" y="6"/>
                        <a:pt x="16" y="5"/>
                        <a:pt x="24" y="3"/>
                      </a:cubicBezTo>
                      <a:cubicBezTo>
                        <a:pt x="26" y="2"/>
                        <a:pt x="25" y="-1"/>
                        <a:pt x="23" y="0"/>
                      </a:cubicBezTo>
                      <a:cubicBezTo>
                        <a:pt x="16" y="1"/>
                        <a:pt x="10" y="2"/>
                        <a:pt x="3" y="1"/>
                      </a:cubicBezTo>
                      <a:cubicBezTo>
                        <a:pt x="0" y="0"/>
                        <a:pt x="-1" y="4"/>
                        <a:pt x="2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9" name="Google Shape;2099;p52"/>
                <p:cNvSpPr/>
                <p:nvPr/>
              </p:nvSpPr>
              <p:spPr>
                <a:xfrm>
                  <a:off x="7842240" y="4392360"/>
                  <a:ext cx="182520" cy="170280"/>
                </a:xfrm>
                <a:custGeom>
                  <a:rect b="b" l="l" r="r" t="t"/>
                  <a:pathLst>
                    <a:path extrusionOk="0" h="473" w="507">
                      <a:moveTo>
                        <a:pt x="294" y="260"/>
                      </a:moveTo>
                      <a:cubicBezTo>
                        <a:pt x="382" y="191"/>
                        <a:pt x="457" y="105"/>
                        <a:pt x="506" y="4"/>
                      </a:cubicBezTo>
                      <a:cubicBezTo>
                        <a:pt x="508" y="1"/>
                        <a:pt x="503" y="-2"/>
                        <a:pt x="502" y="1"/>
                      </a:cubicBezTo>
                      <a:cubicBezTo>
                        <a:pt x="432" y="111"/>
                        <a:pt x="355" y="201"/>
                        <a:pt x="248" y="275"/>
                      </a:cubicBezTo>
                      <a:cubicBezTo>
                        <a:pt x="171" y="329"/>
                        <a:pt x="49" y="382"/>
                        <a:pt x="0" y="467"/>
                      </a:cubicBezTo>
                      <a:cubicBezTo>
                        <a:pt x="-2" y="471"/>
                        <a:pt x="4" y="475"/>
                        <a:pt x="7" y="471"/>
                      </a:cubicBezTo>
                      <a:cubicBezTo>
                        <a:pt x="36" y="423"/>
                        <a:pt x="102" y="387"/>
                        <a:pt x="148" y="357"/>
                      </a:cubicBezTo>
                      <a:cubicBezTo>
                        <a:pt x="196" y="324"/>
                        <a:pt x="248" y="296"/>
                        <a:pt x="294" y="2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0" name="Google Shape;2100;p52"/>
                <p:cNvSpPr/>
                <p:nvPr/>
              </p:nvSpPr>
              <p:spPr>
                <a:xfrm>
                  <a:off x="8021520" y="4361040"/>
                  <a:ext cx="15480" cy="58680"/>
                </a:xfrm>
                <a:custGeom>
                  <a:rect b="b" l="l" r="r" t="t"/>
                  <a:pathLst>
                    <a:path extrusionOk="0" h="163" w="43">
                      <a:moveTo>
                        <a:pt x="39" y="1"/>
                      </a:moveTo>
                      <a:cubicBezTo>
                        <a:pt x="39" y="58"/>
                        <a:pt x="24" y="107"/>
                        <a:pt x="0" y="159"/>
                      </a:cubicBezTo>
                      <a:cubicBezTo>
                        <a:pt x="-1" y="162"/>
                        <a:pt x="3" y="164"/>
                        <a:pt x="5" y="161"/>
                      </a:cubicBezTo>
                      <a:cubicBezTo>
                        <a:pt x="37" y="113"/>
                        <a:pt x="48" y="59"/>
                        <a:pt x="41" y="1"/>
                      </a:cubicBezTo>
                      <a:cubicBezTo>
                        <a:pt x="41" y="-1"/>
                        <a:pt x="39" y="-1"/>
                        <a:pt x="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3675" lIns="90000" spcFirstLastPara="1" rIns="90000" wrap="square" tIns="136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1" name="Google Shape;2101;p52"/>
                <p:cNvSpPr/>
                <p:nvPr/>
              </p:nvSpPr>
              <p:spPr>
                <a:xfrm>
                  <a:off x="7898760" y="4436640"/>
                  <a:ext cx="117360" cy="104040"/>
                </a:xfrm>
                <a:custGeom>
                  <a:rect b="b" l="l" r="r" t="t"/>
                  <a:pathLst>
                    <a:path extrusionOk="0" h="289" w="326">
                      <a:moveTo>
                        <a:pt x="322" y="1"/>
                      </a:moveTo>
                      <a:cubicBezTo>
                        <a:pt x="239" y="125"/>
                        <a:pt x="94" y="168"/>
                        <a:pt x="1" y="280"/>
                      </a:cubicBezTo>
                      <a:cubicBezTo>
                        <a:pt x="-3" y="285"/>
                        <a:pt x="3" y="292"/>
                        <a:pt x="8" y="287"/>
                      </a:cubicBezTo>
                      <a:cubicBezTo>
                        <a:pt x="116" y="191"/>
                        <a:pt x="256" y="136"/>
                        <a:pt x="326" y="3"/>
                      </a:cubicBezTo>
                      <a:cubicBezTo>
                        <a:pt x="327" y="1"/>
                        <a:pt x="324" y="-1"/>
                        <a:pt x="3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2" name="Google Shape;2102;p52"/>
                <p:cNvSpPr/>
                <p:nvPr/>
              </p:nvSpPr>
              <p:spPr>
                <a:xfrm>
                  <a:off x="8672760" y="4173120"/>
                  <a:ext cx="275400" cy="117000"/>
                </a:xfrm>
                <a:custGeom>
                  <a:rect b="b" l="l" r="r" t="t"/>
                  <a:pathLst>
                    <a:path extrusionOk="0" h="325" w="765">
                      <a:moveTo>
                        <a:pt x="428" y="144"/>
                      </a:moveTo>
                      <a:cubicBezTo>
                        <a:pt x="490" y="133"/>
                        <a:pt x="552" y="114"/>
                        <a:pt x="612" y="95"/>
                      </a:cubicBezTo>
                      <a:cubicBezTo>
                        <a:pt x="668" y="77"/>
                        <a:pt x="723" y="52"/>
                        <a:pt x="763" y="8"/>
                      </a:cubicBezTo>
                      <a:cubicBezTo>
                        <a:pt x="768" y="3"/>
                        <a:pt x="761" y="-3"/>
                        <a:pt x="757" y="1"/>
                      </a:cubicBezTo>
                      <a:cubicBezTo>
                        <a:pt x="707" y="40"/>
                        <a:pt x="645" y="62"/>
                        <a:pt x="586" y="81"/>
                      </a:cubicBezTo>
                      <a:cubicBezTo>
                        <a:pt x="524" y="101"/>
                        <a:pt x="461" y="121"/>
                        <a:pt x="398" y="136"/>
                      </a:cubicBezTo>
                      <a:cubicBezTo>
                        <a:pt x="325" y="152"/>
                        <a:pt x="253" y="163"/>
                        <a:pt x="185" y="197"/>
                      </a:cubicBezTo>
                      <a:cubicBezTo>
                        <a:pt x="119" y="230"/>
                        <a:pt x="61" y="279"/>
                        <a:pt x="1" y="321"/>
                      </a:cubicBezTo>
                      <a:cubicBezTo>
                        <a:pt x="-1" y="322"/>
                        <a:pt x="1" y="326"/>
                        <a:pt x="3" y="325"/>
                      </a:cubicBezTo>
                      <a:cubicBezTo>
                        <a:pt x="65" y="284"/>
                        <a:pt x="123" y="239"/>
                        <a:pt x="190" y="206"/>
                      </a:cubicBezTo>
                      <a:cubicBezTo>
                        <a:pt x="264" y="169"/>
                        <a:pt x="347" y="160"/>
                        <a:pt x="428" y="145"/>
                      </a:cubicBezTo>
                      <a:lnTo>
                        <a:pt x="428" y="14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3" name="Google Shape;2103;p52"/>
                <p:cNvSpPr/>
                <p:nvPr/>
              </p:nvSpPr>
              <p:spPr>
                <a:xfrm>
                  <a:off x="8622000" y="4216680"/>
                  <a:ext cx="151920" cy="90000"/>
                </a:xfrm>
                <a:custGeom>
                  <a:rect b="b" l="l" r="r" t="t"/>
                  <a:pathLst>
                    <a:path extrusionOk="0" h="250" w="422">
                      <a:moveTo>
                        <a:pt x="419" y="9"/>
                      </a:moveTo>
                      <a:cubicBezTo>
                        <a:pt x="424" y="7"/>
                        <a:pt x="422" y="-1"/>
                        <a:pt x="416" y="0"/>
                      </a:cubicBezTo>
                      <a:cubicBezTo>
                        <a:pt x="257" y="29"/>
                        <a:pt x="112" y="131"/>
                        <a:pt x="1" y="246"/>
                      </a:cubicBezTo>
                      <a:cubicBezTo>
                        <a:pt x="-1" y="248"/>
                        <a:pt x="2" y="251"/>
                        <a:pt x="4" y="249"/>
                      </a:cubicBezTo>
                      <a:cubicBezTo>
                        <a:pt x="63" y="193"/>
                        <a:pt x="127" y="145"/>
                        <a:pt x="199" y="106"/>
                      </a:cubicBezTo>
                      <a:cubicBezTo>
                        <a:pt x="269" y="67"/>
                        <a:pt x="344" y="40"/>
                        <a:pt x="419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4" name="Google Shape;2104;p52"/>
                <p:cNvSpPr/>
                <p:nvPr/>
              </p:nvSpPr>
              <p:spPr>
                <a:xfrm>
                  <a:off x="8801280" y="4205160"/>
                  <a:ext cx="18360" cy="2880"/>
                </a:xfrm>
                <a:custGeom>
                  <a:rect b="b" l="l" r="r" t="t"/>
                  <a:pathLst>
                    <a:path extrusionOk="0" h="8" w="51">
                      <a:moveTo>
                        <a:pt x="2" y="8"/>
                      </a:moveTo>
                      <a:cubicBezTo>
                        <a:pt x="18" y="6"/>
                        <a:pt x="33" y="6"/>
                        <a:pt x="48" y="6"/>
                      </a:cubicBezTo>
                      <a:cubicBezTo>
                        <a:pt x="52" y="6"/>
                        <a:pt x="52" y="0"/>
                        <a:pt x="48" y="0"/>
                      </a:cubicBezTo>
                      <a:cubicBezTo>
                        <a:pt x="33" y="0"/>
                        <a:pt x="17" y="0"/>
                        <a:pt x="2" y="3"/>
                      </a:cubicBezTo>
                      <a:cubicBezTo>
                        <a:pt x="-1" y="3"/>
                        <a:pt x="0" y="8"/>
                        <a:pt x="2" y="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5" name="Google Shape;2105;p52"/>
                <p:cNvSpPr/>
                <p:nvPr/>
              </p:nvSpPr>
              <p:spPr>
                <a:xfrm>
                  <a:off x="8615160" y="4194360"/>
                  <a:ext cx="166320" cy="81000"/>
                </a:xfrm>
                <a:custGeom>
                  <a:rect b="b" l="l" r="r" t="t"/>
                  <a:pathLst>
                    <a:path extrusionOk="0" h="225" w="462">
                      <a:moveTo>
                        <a:pt x="457" y="0"/>
                      </a:moveTo>
                      <a:cubicBezTo>
                        <a:pt x="292" y="31"/>
                        <a:pt x="134" y="120"/>
                        <a:pt x="1" y="220"/>
                      </a:cubicBezTo>
                      <a:cubicBezTo>
                        <a:pt x="-1" y="222"/>
                        <a:pt x="1" y="226"/>
                        <a:pt x="3" y="224"/>
                      </a:cubicBezTo>
                      <a:cubicBezTo>
                        <a:pt x="142" y="126"/>
                        <a:pt x="303" y="70"/>
                        <a:pt x="460" y="7"/>
                      </a:cubicBezTo>
                      <a:cubicBezTo>
                        <a:pt x="464" y="5"/>
                        <a:pt x="462" y="-1"/>
                        <a:pt x="4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000" lIns="90000" spcFirstLastPara="1" rIns="90000" wrap="square" tIns="36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6" name="Google Shape;2106;p52"/>
                <p:cNvSpPr/>
                <p:nvPr/>
              </p:nvSpPr>
              <p:spPr>
                <a:xfrm>
                  <a:off x="8804160" y="4162680"/>
                  <a:ext cx="106200" cy="34560"/>
                </a:xfrm>
                <a:custGeom>
                  <a:rect b="b" l="l" r="r" t="t"/>
                  <a:pathLst>
                    <a:path extrusionOk="0" h="96" w="295">
                      <a:moveTo>
                        <a:pt x="2" y="96"/>
                      </a:moveTo>
                      <a:cubicBezTo>
                        <a:pt x="100" y="71"/>
                        <a:pt x="203" y="58"/>
                        <a:pt x="293" y="8"/>
                      </a:cubicBezTo>
                      <a:cubicBezTo>
                        <a:pt x="297" y="6"/>
                        <a:pt x="294" y="-2"/>
                        <a:pt x="289" y="0"/>
                      </a:cubicBezTo>
                      <a:cubicBezTo>
                        <a:pt x="195" y="38"/>
                        <a:pt x="97" y="61"/>
                        <a:pt x="1" y="92"/>
                      </a:cubicBezTo>
                      <a:cubicBezTo>
                        <a:pt x="-1" y="93"/>
                        <a:pt x="0" y="96"/>
                        <a:pt x="2" y="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7" name="Google Shape;2107;p52"/>
                <p:cNvSpPr/>
                <p:nvPr/>
              </p:nvSpPr>
              <p:spPr>
                <a:xfrm>
                  <a:off x="8929800" y="4140000"/>
                  <a:ext cx="18360" cy="11880"/>
                </a:xfrm>
                <a:custGeom>
                  <a:rect b="b" l="l" r="r" t="t"/>
                  <a:pathLst>
                    <a:path extrusionOk="0" h="33" w="51">
                      <a:moveTo>
                        <a:pt x="3" y="33"/>
                      </a:moveTo>
                      <a:cubicBezTo>
                        <a:pt x="19" y="23"/>
                        <a:pt x="33" y="11"/>
                        <a:pt x="49" y="4"/>
                      </a:cubicBezTo>
                      <a:cubicBezTo>
                        <a:pt x="52" y="2"/>
                        <a:pt x="50" y="-1"/>
                        <a:pt x="47" y="0"/>
                      </a:cubicBezTo>
                      <a:cubicBezTo>
                        <a:pt x="30" y="7"/>
                        <a:pt x="16" y="18"/>
                        <a:pt x="1" y="29"/>
                      </a:cubicBezTo>
                      <a:cubicBezTo>
                        <a:pt x="-1" y="31"/>
                        <a:pt x="1" y="34"/>
                        <a:pt x="3" y="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8" name="Google Shape;2108;p52"/>
                <p:cNvSpPr/>
                <p:nvPr/>
              </p:nvSpPr>
              <p:spPr>
                <a:xfrm>
                  <a:off x="8731800" y="4302360"/>
                  <a:ext cx="91800" cy="177120"/>
                </a:xfrm>
                <a:custGeom>
                  <a:rect b="b" l="l" r="r" t="t"/>
                  <a:pathLst>
                    <a:path extrusionOk="0" h="492" w="255">
                      <a:moveTo>
                        <a:pt x="250" y="1"/>
                      </a:moveTo>
                      <a:cubicBezTo>
                        <a:pt x="169" y="34"/>
                        <a:pt x="102" y="91"/>
                        <a:pt x="59" y="167"/>
                      </a:cubicBezTo>
                      <a:cubicBezTo>
                        <a:pt x="5" y="264"/>
                        <a:pt x="-5" y="382"/>
                        <a:pt x="2" y="490"/>
                      </a:cubicBezTo>
                      <a:cubicBezTo>
                        <a:pt x="2" y="492"/>
                        <a:pt x="5" y="492"/>
                        <a:pt x="5" y="490"/>
                      </a:cubicBezTo>
                      <a:cubicBezTo>
                        <a:pt x="3" y="386"/>
                        <a:pt x="31" y="272"/>
                        <a:pt x="81" y="180"/>
                      </a:cubicBezTo>
                      <a:cubicBezTo>
                        <a:pt x="121" y="106"/>
                        <a:pt x="190" y="60"/>
                        <a:pt x="254" y="7"/>
                      </a:cubicBezTo>
                      <a:cubicBezTo>
                        <a:pt x="257" y="5"/>
                        <a:pt x="254" y="-1"/>
                        <a:pt x="250" y="0"/>
                      </a:cubicBezTo>
                      <a:lnTo>
                        <a:pt x="2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9" name="Google Shape;2109;p52"/>
                <p:cNvSpPr/>
                <p:nvPr/>
              </p:nvSpPr>
              <p:spPr>
                <a:xfrm>
                  <a:off x="8787960" y="4312800"/>
                  <a:ext cx="149400" cy="81360"/>
                </a:xfrm>
                <a:custGeom>
                  <a:rect b="b" l="l" r="r" t="t"/>
                  <a:pathLst>
                    <a:path extrusionOk="0" h="226" w="415">
                      <a:moveTo>
                        <a:pt x="0" y="223"/>
                      </a:moveTo>
                      <a:cubicBezTo>
                        <a:pt x="-1" y="225"/>
                        <a:pt x="4" y="227"/>
                        <a:pt x="5" y="225"/>
                      </a:cubicBezTo>
                      <a:cubicBezTo>
                        <a:pt x="43" y="151"/>
                        <a:pt x="81" y="84"/>
                        <a:pt x="156" y="43"/>
                      </a:cubicBezTo>
                      <a:cubicBezTo>
                        <a:pt x="234" y="0"/>
                        <a:pt x="350" y="-1"/>
                        <a:pt x="412" y="71"/>
                      </a:cubicBezTo>
                      <a:cubicBezTo>
                        <a:pt x="414" y="73"/>
                        <a:pt x="416" y="71"/>
                        <a:pt x="415" y="69"/>
                      </a:cubicBezTo>
                      <a:cubicBezTo>
                        <a:pt x="359" y="-3"/>
                        <a:pt x="258" y="-17"/>
                        <a:pt x="176" y="18"/>
                      </a:cubicBezTo>
                      <a:cubicBezTo>
                        <a:pt x="87" y="58"/>
                        <a:pt x="34" y="133"/>
                        <a:pt x="1" y="223"/>
                      </a:cubicBezTo>
                      <a:lnTo>
                        <a:pt x="0" y="2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350" lIns="90000" spcFirstLastPara="1" rIns="90000" wrap="square" tIns="363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0" name="Google Shape;2110;p52"/>
                <p:cNvSpPr/>
                <p:nvPr/>
              </p:nvSpPr>
              <p:spPr>
                <a:xfrm>
                  <a:off x="8804160" y="4312440"/>
                  <a:ext cx="48960" cy="29160"/>
                </a:xfrm>
                <a:custGeom>
                  <a:rect b="b" l="l" r="r" t="t"/>
                  <a:pathLst>
                    <a:path extrusionOk="0" h="81" w="136">
                      <a:moveTo>
                        <a:pt x="0" y="78"/>
                      </a:moveTo>
                      <a:cubicBezTo>
                        <a:pt x="-2" y="80"/>
                        <a:pt x="2" y="82"/>
                        <a:pt x="3" y="80"/>
                      </a:cubicBezTo>
                      <a:cubicBezTo>
                        <a:pt x="35" y="40"/>
                        <a:pt x="84" y="17"/>
                        <a:pt x="134" y="6"/>
                      </a:cubicBezTo>
                      <a:cubicBezTo>
                        <a:pt x="137" y="6"/>
                        <a:pt x="136" y="0"/>
                        <a:pt x="133" y="0"/>
                      </a:cubicBezTo>
                      <a:cubicBezTo>
                        <a:pt x="81" y="3"/>
                        <a:pt x="30" y="37"/>
                        <a:pt x="0" y="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1" name="Google Shape;2111;p52"/>
                <p:cNvSpPr/>
                <p:nvPr/>
              </p:nvSpPr>
              <p:spPr>
                <a:xfrm>
                  <a:off x="8852760" y="4299480"/>
                  <a:ext cx="17640" cy="6120"/>
                </a:xfrm>
                <a:custGeom>
                  <a:rect b="b" l="l" r="r" t="t"/>
                  <a:pathLst>
                    <a:path extrusionOk="0" h="17" w="49">
                      <a:moveTo>
                        <a:pt x="4" y="17"/>
                      </a:moveTo>
                      <a:cubicBezTo>
                        <a:pt x="17" y="10"/>
                        <a:pt x="31" y="6"/>
                        <a:pt x="46" y="6"/>
                      </a:cubicBezTo>
                      <a:cubicBezTo>
                        <a:pt x="50" y="6"/>
                        <a:pt x="50" y="0"/>
                        <a:pt x="46" y="0"/>
                      </a:cubicBezTo>
                      <a:cubicBezTo>
                        <a:pt x="30" y="0"/>
                        <a:pt x="15" y="5"/>
                        <a:pt x="1" y="13"/>
                      </a:cubicBezTo>
                      <a:cubicBezTo>
                        <a:pt x="-1" y="15"/>
                        <a:pt x="1" y="18"/>
                        <a:pt x="3" y="17"/>
                      </a:cubicBezTo>
                      <a:lnTo>
                        <a:pt x="4" y="1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2" name="Google Shape;2112;p52"/>
                <p:cNvSpPr/>
                <p:nvPr/>
              </p:nvSpPr>
              <p:spPr>
                <a:xfrm>
                  <a:off x="8805240" y="4564440"/>
                  <a:ext cx="9720" cy="68760"/>
                </a:xfrm>
                <a:custGeom>
                  <a:rect b="b" l="l" r="r" t="t"/>
                  <a:pathLst>
                    <a:path extrusionOk="0" h="191" w="27">
                      <a:moveTo>
                        <a:pt x="15" y="187"/>
                      </a:moveTo>
                      <a:cubicBezTo>
                        <a:pt x="15" y="192"/>
                        <a:pt x="21" y="192"/>
                        <a:pt x="22" y="187"/>
                      </a:cubicBezTo>
                      <a:cubicBezTo>
                        <a:pt x="29" y="128"/>
                        <a:pt x="31" y="54"/>
                        <a:pt x="2" y="0"/>
                      </a:cubicBezTo>
                      <a:cubicBezTo>
                        <a:pt x="1" y="-1"/>
                        <a:pt x="0" y="0"/>
                        <a:pt x="0" y="1"/>
                      </a:cubicBezTo>
                      <a:cubicBezTo>
                        <a:pt x="27" y="58"/>
                        <a:pt x="8" y="127"/>
                        <a:pt x="15" y="1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3750" lIns="90000" spcFirstLastPara="1" rIns="90000" wrap="square" tIns="23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3" name="Google Shape;2113;p52"/>
                <p:cNvSpPr/>
                <p:nvPr/>
              </p:nvSpPr>
              <p:spPr>
                <a:xfrm>
                  <a:off x="8751600" y="4477680"/>
                  <a:ext cx="19800" cy="136800"/>
                </a:xfrm>
                <a:custGeom>
                  <a:rect b="b" l="l" r="r" t="t"/>
                  <a:pathLst>
                    <a:path extrusionOk="0" h="380" w="55">
                      <a:moveTo>
                        <a:pt x="8" y="4"/>
                      </a:moveTo>
                      <a:cubicBezTo>
                        <a:pt x="-8" y="128"/>
                        <a:pt x="-3" y="264"/>
                        <a:pt x="51" y="379"/>
                      </a:cubicBezTo>
                      <a:cubicBezTo>
                        <a:pt x="52" y="381"/>
                        <a:pt x="56" y="379"/>
                        <a:pt x="55" y="377"/>
                      </a:cubicBezTo>
                      <a:cubicBezTo>
                        <a:pt x="11" y="257"/>
                        <a:pt x="36" y="129"/>
                        <a:pt x="20" y="6"/>
                      </a:cubicBezTo>
                      <a:cubicBezTo>
                        <a:pt x="19" y="0"/>
                        <a:pt x="9" y="-3"/>
                        <a:pt x="8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4" name="Google Shape;2114;p52"/>
                <p:cNvSpPr/>
                <p:nvPr/>
              </p:nvSpPr>
              <p:spPr>
                <a:xfrm>
                  <a:off x="8760600" y="4435920"/>
                  <a:ext cx="6120" cy="18720"/>
                </a:xfrm>
                <a:custGeom>
                  <a:rect b="b" l="l" r="r" t="t"/>
                  <a:pathLst>
                    <a:path extrusionOk="0" h="52" w="17">
                      <a:moveTo>
                        <a:pt x="10" y="1"/>
                      </a:moveTo>
                      <a:cubicBezTo>
                        <a:pt x="2" y="16"/>
                        <a:pt x="-2" y="33"/>
                        <a:pt x="1" y="50"/>
                      </a:cubicBezTo>
                      <a:cubicBezTo>
                        <a:pt x="1" y="53"/>
                        <a:pt x="7" y="52"/>
                        <a:pt x="7" y="49"/>
                      </a:cubicBezTo>
                      <a:cubicBezTo>
                        <a:pt x="5" y="32"/>
                        <a:pt x="10" y="19"/>
                        <a:pt x="16" y="4"/>
                      </a:cubicBezTo>
                      <a:cubicBezTo>
                        <a:pt x="18" y="0"/>
                        <a:pt x="12" y="-2"/>
                        <a:pt x="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5" name="Google Shape;2115;p52"/>
                <p:cNvSpPr/>
                <p:nvPr/>
              </p:nvSpPr>
              <p:spPr>
                <a:xfrm>
                  <a:off x="8771760" y="4597200"/>
                  <a:ext cx="6840" cy="41400"/>
                </a:xfrm>
                <a:custGeom>
                  <a:rect b="b" l="l" r="r" t="t"/>
                  <a:pathLst>
                    <a:path extrusionOk="0" h="115" w="19">
                      <a:moveTo>
                        <a:pt x="0" y="2"/>
                      </a:moveTo>
                      <a:cubicBezTo>
                        <a:pt x="-2" y="38"/>
                        <a:pt x="7" y="74"/>
                        <a:pt x="10" y="111"/>
                      </a:cubicBezTo>
                      <a:cubicBezTo>
                        <a:pt x="10" y="115"/>
                        <a:pt x="17" y="117"/>
                        <a:pt x="18" y="112"/>
                      </a:cubicBezTo>
                      <a:cubicBezTo>
                        <a:pt x="23" y="74"/>
                        <a:pt x="8" y="39"/>
                        <a:pt x="3" y="2"/>
                      </a:cubicBezTo>
                      <a:cubicBezTo>
                        <a:pt x="3" y="-1"/>
                        <a:pt x="0" y="-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6" name="Google Shape;2116;p52"/>
                <p:cNvSpPr/>
                <p:nvPr/>
              </p:nvSpPr>
              <p:spPr>
                <a:xfrm>
                  <a:off x="8729640" y="4536360"/>
                  <a:ext cx="7200" cy="44280"/>
                </a:xfrm>
                <a:custGeom>
                  <a:rect b="b" l="l" r="r" t="t"/>
                  <a:pathLst>
                    <a:path extrusionOk="0" h="123" w="20">
                      <a:moveTo>
                        <a:pt x="2" y="4"/>
                      </a:moveTo>
                      <a:cubicBezTo>
                        <a:pt x="-4" y="43"/>
                        <a:pt x="6" y="82"/>
                        <a:pt x="14" y="120"/>
                      </a:cubicBezTo>
                      <a:cubicBezTo>
                        <a:pt x="14" y="124"/>
                        <a:pt x="20" y="123"/>
                        <a:pt x="20" y="120"/>
                      </a:cubicBezTo>
                      <a:cubicBezTo>
                        <a:pt x="18" y="81"/>
                        <a:pt x="19" y="42"/>
                        <a:pt x="12" y="4"/>
                      </a:cubicBezTo>
                      <a:cubicBezTo>
                        <a:pt x="11" y="-1"/>
                        <a:pt x="3" y="-1"/>
                        <a:pt x="2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7" name="Google Shape;2117;p52"/>
                <p:cNvSpPr/>
                <p:nvPr/>
              </p:nvSpPr>
              <p:spPr>
                <a:xfrm>
                  <a:off x="8735400" y="4512600"/>
                  <a:ext cx="4320" cy="19800"/>
                </a:xfrm>
                <a:custGeom>
                  <a:rect b="b" l="l" r="r" t="t"/>
                  <a:pathLst>
                    <a:path extrusionOk="0" h="55" w="12">
                      <a:moveTo>
                        <a:pt x="5" y="3"/>
                      </a:moveTo>
                      <a:cubicBezTo>
                        <a:pt x="4" y="20"/>
                        <a:pt x="3" y="36"/>
                        <a:pt x="0" y="51"/>
                      </a:cubicBezTo>
                      <a:cubicBezTo>
                        <a:pt x="0" y="55"/>
                        <a:pt x="5" y="56"/>
                        <a:pt x="6" y="53"/>
                      </a:cubicBezTo>
                      <a:cubicBezTo>
                        <a:pt x="12" y="37"/>
                        <a:pt x="12" y="20"/>
                        <a:pt x="11" y="3"/>
                      </a:cubicBezTo>
                      <a:cubicBezTo>
                        <a:pt x="11" y="-1"/>
                        <a:pt x="5" y="-1"/>
                        <a:pt x="5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8" name="Google Shape;2118;p52"/>
                <p:cNvSpPr/>
                <p:nvPr/>
              </p:nvSpPr>
              <p:spPr>
                <a:xfrm>
                  <a:off x="8958240" y="4303080"/>
                  <a:ext cx="720" cy="360"/>
                </a:xfrm>
                <a:custGeom>
                  <a:rect b="b" l="l" r="r" t="t"/>
                  <a:pathLst>
                    <a:path extrusionOk="0" h="1" w="2">
                      <a:moveTo>
                        <a:pt x="1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9" name="Google Shape;2119;p52"/>
                <p:cNvSpPr/>
                <p:nvPr/>
              </p:nvSpPr>
              <p:spPr>
                <a:xfrm>
                  <a:off x="8957880" y="4303080"/>
                  <a:ext cx="0" cy="360"/>
                </a:xfrm>
                <a:custGeom>
                  <a:rect b="b" l="l" r="r" t="t"/>
                  <a:pathLst>
                    <a:path extrusionOk="0" h="1" w="120000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0" name="Google Shape;2120;p52"/>
                <p:cNvSpPr/>
                <p:nvPr/>
              </p:nvSpPr>
              <p:spPr>
                <a:xfrm>
                  <a:off x="9009360" y="4307760"/>
                  <a:ext cx="41760" cy="55800"/>
                </a:xfrm>
                <a:custGeom>
                  <a:rect b="b" l="l" r="r" t="t"/>
                  <a:pathLst>
                    <a:path extrusionOk="0" h="155" w="116">
                      <a:moveTo>
                        <a:pt x="0" y="3"/>
                      </a:moveTo>
                      <a:cubicBezTo>
                        <a:pt x="30" y="58"/>
                        <a:pt x="73" y="105"/>
                        <a:pt x="113" y="154"/>
                      </a:cubicBezTo>
                      <a:cubicBezTo>
                        <a:pt x="114" y="155"/>
                        <a:pt x="117" y="153"/>
                        <a:pt x="115" y="151"/>
                      </a:cubicBezTo>
                      <a:cubicBezTo>
                        <a:pt x="79" y="100"/>
                        <a:pt x="39" y="52"/>
                        <a:pt x="4" y="1"/>
                      </a:cubicBezTo>
                      <a:cubicBezTo>
                        <a:pt x="2" y="-2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0800" lIns="90000" spcFirstLastPara="1" rIns="90000" wrap="square" tIns="108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1" name="Google Shape;2121;p52"/>
                <p:cNvSpPr/>
                <p:nvPr/>
              </p:nvSpPr>
              <p:spPr>
                <a:xfrm>
                  <a:off x="8960040" y="4267800"/>
                  <a:ext cx="57240" cy="41760"/>
                </a:xfrm>
                <a:custGeom>
                  <a:rect b="b" l="l" r="r" t="t"/>
                  <a:pathLst>
                    <a:path extrusionOk="0" h="116" w="159">
                      <a:moveTo>
                        <a:pt x="154" y="115"/>
                      </a:moveTo>
                      <a:cubicBezTo>
                        <a:pt x="157" y="117"/>
                        <a:pt x="161" y="114"/>
                        <a:pt x="158" y="111"/>
                      </a:cubicBezTo>
                      <a:cubicBezTo>
                        <a:pt x="114" y="66"/>
                        <a:pt x="54" y="42"/>
                        <a:pt x="6" y="1"/>
                      </a:cubicBezTo>
                      <a:cubicBezTo>
                        <a:pt x="2" y="-2"/>
                        <a:pt x="-3" y="3"/>
                        <a:pt x="1" y="6"/>
                      </a:cubicBezTo>
                      <a:cubicBezTo>
                        <a:pt x="44" y="53"/>
                        <a:pt x="107" y="73"/>
                        <a:pt x="154" y="1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2" name="Google Shape;2122;p52"/>
                <p:cNvSpPr/>
                <p:nvPr/>
              </p:nvSpPr>
              <p:spPr>
                <a:xfrm>
                  <a:off x="8801640" y="4260240"/>
                  <a:ext cx="135000" cy="17280"/>
                </a:xfrm>
                <a:custGeom>
                  <a:rect b="b" l="l" r="r" t="t"/>
                  <a:pathLst>
                    <a:path extrusionOk="0" h="48" w="375">
                      <a:moveTo>
                        <a:pt x="373" y="45"/>
                      </a:moveTo>
                      <a:cubicBezTo>
                        <a:pt x="342" y="39"/>
                        <a:pt x="314" y="23"/>
                        <a:pt x="284" y="14"/>
                      </a:cubicBezTo>
                      <a:cubicBezTo>
                        <a:pt x="252" y="5"/>
                        <a:pt x="217" y="1"/>
                        <a:pt x="184" y="0"/>
                      </a:cubicBezTo>
                      <a:cubicBezTo>
                        <a:pt x="121" y="-4"/>
                        <a:pt x="59" y="13"/>
                        <a:pt x="2" y="38"/>
                      </a:cubicBezTo>
                      <a:cubicBezTo>
                        <a:pt x="-2" y="40"/>
                        <a:pt x="1" y="47"/>
                        <a:pt x="5" y="45"/>
                      </a:cubicBezTo>
                      <a:cubicBezTo>
                        <a:pt x="67" y="22"/>
                        <a:pt x="130" y="11"/>
                        <a:pt x="196" y="14"/>
                      </a:cubicBezTo>
                      <a:cubicBezTo>
                        <a:pt x="228" y="15"/>
                        <a:pt x="261" y="20"/>
                        <a:pt x="292" y="28"/>
                      </a:cubicBezTo>
                      <a:cubicBezTo>
                        <a:pt x="320" y="35"/>
                        <a:pt x="344" y="46"/>
                        <a:pt x="373" y="48"/>
                      </a:cubicBezTo>
                      <a:cubicBezTo>
                        <a:pt x="375" y="49"/>
                        <a:pt x="376" y="45"/>
                        <a:pt x="373" y="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3" name="Google Shape;2123;p52"/>
                <p:cNvSpPr/>
                <p:nvPr/>
              </p:nvSpPr>
              <p:spPr>
                <a:xfrm>
                  <a:off x="8712000" y="4294080"/>
                  <a:ext cx="91440" cy="68760"/>
                </a:xfrm>
                <a:custGeom>
                  <a:rect b="b" l="l" r="r" t="t"/>
                  <a:pathLst>
                    <a:path extrusionOk="0" h="191" w="254">
                      <a:moveTo>
                        <a:pt x="107" y="97"/>
                      </a:moveTo>
                      <a:cubicBezTo>
                        <a:pt x="152" y="63"/>
                        <a:pt x="202" y="35"/>
                        <a:pt x="252" y="7"/>
                      </a:cubicBezTo>
                      <a:cubicBezTo>
                        <a:pt x="256" y="5"/>
                        <a:pt x="253" y="-2"/>
                        <a:pt x="249" y="0"/>
                      </a:cubicBezTo>
                      <a:cubicBezTo>
                        <a:pt x="200" y="19"/>
                        <a:pt x="154" y="47"/>
                        <a:pt x="111" y="78"/>
                      </a:cubicBezTo>
                      <a:cubicBezTo>
                        <a:pt x="68" y="110"/>
                        <a:pt x="41" y="153"/>
                        <a:pt x="1" y="186"/>
                      </a:cubicBezTo>
                      <a:cubicBezTo>
                        <a:pt x="-1" y="188"/>
                        <a:pt x="2" y="192"/>
                        <a:pt x="4" y="190"/>
                      </a:cubicBezTo>
                      <a:cubicBezTo>
                        <a:pt x="42" y="164"/>
                        <a:pt x="69" y="125"/>
                        <a:pt x="107" y="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3750" lIns="90000" spcFirstLastPara="1" rIns="90000" wrap="square" tIns="23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4" name="Google Shape;2124;p52"/>
                <p:cNvSpPr/>
                <p:nvPr/>
              </p:nvSpPr>
              <p:spPr>
                <a:xfrm>
                  <a:off x="8809200" y="4280400"/>
                  <a:ext cx="24480" cy="12240"/>
                </a:xfrm>
                <a:custGeom>
                  <a:rect b="b" l="l" r="r" t="t"/>
                  <a:pathLst>
                    <a:path extrusionOk="0" h="34" w="68">
                      <a:moveTo>
                        <a:pt x="3" y="34"/>
                      </a:moveTo>
                      <a:cubicBezTo>
                        <a:pt x="24" y="23"/>
                        <a:pt x="42" y="6"/>
                        <a:pt x="65" y="5"/>
                      </a:cubicBezTo>
                      <a:cubicBezTo>
                        <a:pt x="69" y="5"/>
                        <a:pt x="69" y="-1"/>
                        <a:pt x="65" y="0"/>
                      </a:cubicBezTo>
                      <a:cubicBezTo>
                        <a:pt x="40" y="1"/>
                        <a:pt x="22" y="18"/>
                        <a:pt x="1" y="30"/>
                      </a:cubicBezTo>
                      <a:cubicBezTo>
                        <a:pt x="-1" y="31"/>
                        <a:pt x="1" y="35"/>
                        <a:pt x="3" y="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5" name="Google Shape;2125;p52"/>
                <p:cNvSpPr/>
                <p:nvPr/>
              </p:nvSpPr>
              <p:spPr>
                <a:xfrm>
                  <a:off x="8694720" y="4261680"/>
                  <a:ext cx="111600" cy="79200"/>
                </a:xfrm>
                <a:custGeom>
                  <a:rect b="b" l="l" r="r" t="t"/>
                  <a:pathLst>
                    <a:path extrusionOk="0" h="220" w="310">
                      <a:moveTo>
                        <a:pt x="302" y="0"/>
                      </a:moveTo>
                      <a:cubicBezTo>
                        <a:pt x="187" y="27"/>
                        <a:pt x="46" y="102"/>
                        <a:pt x="0" y="217"/>
                      </a:cubicBezTo>
                      <a:cubicBezTo>
                        <a:pt x="-1" y="219"/>
                        <a:pt x="3" y="221"/>
                        <a:pt x="4" y="219"/>
                      </a:cubicBezTo>
                      <a:cubicBezTo>
                        <a:pt x="61" y="109"/>
                        <a:pt x="200" y="58"/>
                        <a:pt x="306" y="11"/>
                      </a:cubicBezTo>
                      <a:cubicBezTo>
                        <a:pt x="313" y="8"/>
                        <a:pt x="308" y="-1"/>
                        <a:pt x="3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6" name="Google Shape;2126;p52"/>
                <p:cNvSpPr/>
                <p:nvPr/>
              </p:nvSpPr>
              <p:spPr>
                <a:xfrm>
                  <a:off x="8820360" y="4243680"/>
                  <a:ext cx="36720" cy="9720"/>
                </a:xfrm>
                <a:custGeom>
                  <a:rect b="b" l="l" r="r" t="t"/>
                  <a:pathLst>
                    <a:path extrusionOk="0" h="27" w="102">
                      <a:moveTo>
                        <a:pt x="3" y="27"/>
                      </a:moveTo>
                      <a:cubicBezTo>
                        <a:pt x="36" y="20"/>
                        <a:pt x="68" y="13"/>
                        <a:pt x="100" y="5"/>
                      </a:cubicBezTo>
                      <a:cubicBezTo>
                        <a:pt x="103" y="4"/>
                        <a:pt x="102" y="0"/>
                        <a:pt x="99" y="0"/>
                      </a:cubicBezTo>
                      <a:cubicBezTo>
                        <a:pt x="67" y="7"/>
                        <a:pt x="34" y="14"/>
                        <a:pt x="2" y="22"/>
                      </a:cubicBezTo>
                      <a:cubicBezTo>
                        <a:pt x="-1" y="23"/>
                        <a:pt x="0" y="27"/>
                        <a:pt x="3" y="2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7" name="Google Shape;2127;p52"/>
                <p:cNvSpPr/>
                <p:nvPr/>
              </p:nvSpPr>
              <p:spPr>
                <a:xfrm>
                  <a:off x="8751960" y="4248720"/>
                  <a:ext cx="56520" cy="20880"/>
                </a:xfrm>
                <a:custGeom>
                  <a:rect b="b" l="l" r="r" t="t"/>
                  <a:pathLst>
                    <a:path extrusionOk="0" h="58" w="157">
                      <a:moveTo>
                        <a:pt x="0" y="56"/>
                      </a:moveTo>
                      <a:cubicBezTo>
                        <a:pt x="-1" y="56"/>
                        <a:pt x="0" y="58"/>
                        <a:pt x="1" y="58"/>
                      </a:cubicBezTo>
                      <a:cubicBezTo>
                        <a:pt x="48" y="28"/>
                        <a:pt x="101" y="17"/>
                        <a:pt x="155" y="6"/>
                      </a:cubicBezTo>
                      <a:cubicBezTo>
                        <a:pt x="158" y="5"/>
                        <a:pt x="157" y="0"/>
                        <a:pt x="154" y="0"/>
                      </a:cubicBezTo>
                      <a:cubicBezTo>
                        <a:pt x="100" y="6"/>
                        <a:pt x="45" y="24"/>
                        <a:pt x="0" y="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8" name="Google Shape;2128;p52"/>
                <p:cNvSpPr/>
                <p:nvPr/>
              </p:nvSpPr>
              <p:spPr>
                <a:xfrm>
                  <a:off x="9039600" y="4159440"/>
                  <a:ext cx="36360" cy="5040"/>
                </a:xfrm>
                <a:custGeom>
                  <a:rect b="b" l="l" r="r" t="t"/>
                  <a:pathLst>
                    <a:path extrusionOk="0" h="14" w="101">
                      <a:moveTo>
                        <a:pt x="4" y="13"/>
                      </a:moveTo>
                      <a:cubicBezTo>
                        <a:pt x="35" y="9"/>
                        <a:pt x="66" y="4"/>
                        <a:pt x="97" y="11"/>
                      </a:cubicBezTo>
                      <a:cubicBezTo>
                        <a:pt x="101" y="12"/>
                        <a:pt x="102" y="7"/>
                        <a:pt x="99" y="5"/>
                      </a:cubicBezTo>
                      <a:cubicBezTo>
                        <a:pt x="67" y="-6"/>
                        <a:pt x="34" y="2"/>
                        <a:pt x="2" y="8"/>
                      </a:cubicBezTo>
                      <a:cubicBezTo>
                        <a:pt x="-1" y="9"/>
                        <a:pt x="0" y="14"/>
                        <a:pt x="4" y="14"/>
                      </a:cubicBezTo>
                      <a:lnTo>
                        <a:pt x="4" y="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9" name="Google Shape;2129;p52"/>
                <p:cNvSpPr/>
                <p:nvPr/>
              </p:nvSpPr>
              <p:spPr>
                <a:xfrm>
                  <a:off x="9007560" y="4245480"/>
                  <a:ext cx="78840" cy="9720"/>
                </a:xfrm>
                <a:custGeom>
                  <a:rect b="b" l="l" r="r" t="t"/>
                  <a:pathLst>
                    <a:path extrusionOk="0" h="27" w="219">
                      <a:moveTo>
                        <a:pt x="216" y="25"/>
                      </a:moveTo>
                      <a:cubicBezTo>
                        <a:pt x="219" y="25"/>
                        <a:pt x="220" y="21"/>
                        <a:pt x="218" y="20"/>
                      </a:cubicBezTo>
                      <a:cubicBezTo>
                        <a:pt x="218" y="19"/>
                        <a:pt x="218" y="17"/>
                        <a:pt x="216" y="17"/>
                      </a:cubicBezTo>
                      <a:cubicBezTo>
                        <a:pt x="211" y="17"/>
                        <a:pt x="206" y="17"/>
                        <a:pt x="201" y="17"/>
                      </a:cubicBezTo>
                      <a:cubicBezTo>
                        <a:pt x="135" y="10"/>
                        <a:pt x="69" y="5"/>
                        <a:pt x="2" y="0"/>
                      </a:cubicBezTo>
                      <a:cubicBezTo>
                        <a:pt x="-1" y="0"/>
                        <a:pt x="-1" y="4"/>
                        <a:pt x="2" y="5"/>
                      </a:cubicBezTo>
                      <a:cubicBezTo>
                        <a:pt x="72" y="14"/>
                        <a:pt x="145" y="32"/>
                        <a:pt x="216" y="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0" name="Google Shape;2130;p52"/>
                <p:cNvSpPr/>
                <p:nvPr/>
              </p:nvSpPr>
              <p:spPr>
                <a:xfrm>
                  <a:off x="8897040" y="4247640"/>
                  <a:ext cx="37800" cy="3960"/>
                </a:xfrm>
                <a:custGeom>
                  <a:rect b="b" l="l" r="r" t="t"/>
                  <a:pathLst>
                    <a:path extrusionOk="0" h="11" w="105">
                      <a:moveTo>
                        <a:pt x="1" y="2"/>
                      </a:moveTo>
                      <a:cubicBezTo>
                        <a:pt x="-1" y="2"/>
                        <a:pt x="-1" y="6"/>
                        <a:pt x="1" y="6"/>
                      </a:cubicBezTo>
                      <a:cubicBezTo>
                        <a:pt x="35" y="7"/>
                        <a:pt x="69" y="2"/>
                        <a:pt x="102" y="11"/>
                      </a:cubicBezTo>
                      <a:cubicBezTo>
                        <a:pt x="105" y="11"/>
                        <a:pt x="106" y="7"/>
                        <a:pt x="104" y="6"/>
                      </a:cubicBezTo>
                      <a:cubicBezTo>
                        <a:pt x="70" y="-3"/>
                        <a:pt x="35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1" name="Google Shape;2131;p52"/>
                <p:cNvSpPr/>
                <p:nvPr/>
              </p:nvSpPr>
              <p:spPr>
                <a:xfrm>
                  <a:off x="8896680" y="4241880"/>
                  <a:ext cx="34920" cy="2880"/>
                </a:xfrm>
                <a:custGeom>
                  <a:rect b="b" l="l" r="r" t="t"/>
                  <a:pathLst>
                    <a:path extrusionOk="0" h="8" w="97">
                      <a:moveTo>
                        <a:pt x="2" y="5"/>
                      </a:moveTo>
                      <a:cubicBezTo>
                        <a:pt x="33" y="5"/>
                        <a:pt x="64" y="4"/>
                        <a:pt x="94" y="8"/>
                      </a:cubicBezTo>
                      <a:cubicBezTo>
                        <a:pt x="97" y="8"/>
                        <a:pt x="98" y="3"/>
                        <a:pt x="95" y="3"/>
                      </a:cubicBezTo>
                      <a:cubicBezTo>
                        <a:pt x="64" y="-2"/>
                        <a:pt x="33" y="0"/>
                        <a:pt x="2" y="1"/>
                      </a:cubicBezTo>
                      <a:cubicBezTo>
                        <a:pt x="-1" y="1"/>
                        <a:pt x="-1" y="5"/>
                        <a:pt x="2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2" name="Google Shape;2132;p52"/>
                <p:cNvSpPr/>
                <p:nvPr/>
              </p:nvSpPr>
              <p:spPr>
                <a:xfrm>
                  <a:off x="8400600" y="3964680"/>
                  <a:ext cx="61560" cy="32760"/>
                </a:xfrm>
                <a:custGeom>
                  <a:rect b="b" l="l" r="r" t="t"/>
                  <a:pathLst>
                    <a:path extrusionOk="0" h="91" w="171">
                      <a:moveTo>
                        <a:pt x="2" y="91"/>
                      </a:moveTo>
                      <a:cubicBezTo>
                        <a:pt x="62" y="70"/>
                        <a:pt x="117" y="40"/>
                        <a:pt x="170" y="5"/>
                      </a:cubicBezTo>
                      <a:cubicBezTo>
                        <a:pt x="172" y="3"/>
                        <a:pt x="170" y="-1"/>
                        <a:pt x="167" y="0"/>
                      </a:cubicBezTo>
                      <a:cubicBezTo>
                        <a:pt x="113" y="32"/>
                        <a:pt x="60" y="64"/>
                        <a:pt x="1" y="87"/>
                      </a:cubicBezTo>
                      <a:cubicBezTo>
                        <a:pt x="-1" y="88"/>
                        <a:pt x="0" y="92"/>
                        <a:pt x="2" y="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3" name="Google Shape;2133;p52"/>
                <p:cNvSpPr/>
                <p:nvPr/>
              </p:nvSpPr>
              <p:spPr>
                <a:xfrm>
                  <a:off x="8426160" y="3945960"/>
                  <a:ext cx="52200" cy="27720"/>
                </a:xfrm>
                <a:custGeom>
                  <a:rect b="b" l="l" r="r" t="t"/>
                  <a:pathLst>
                    <a:path extrusionOk="0" h="77" w="145">
                      <a:moveTo>
                        <a:pt x="1" y="73"/>
                      </a:moveTo>
                      <a:cubicBezTo>
                        <a:pt x="-2" y="74"/>
                        <a:pt x="1" y="78"/>
                        <a:pt x="3" y="77"/>
                      </a:cubicBezTo>
                      <a:cubicBezTo>
                        <a:pt x="53" y="56"/>
                        <a:pt x="100" y="31"/>
                        <a:pt x="145" y="0"/>
                      </a:cubicBezTo>
                      <a:lnTo>
                        <a:pt x="1" y="7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4" name="Google Shape;2134;p52"/>
                <p:cNvSpPr/>
                <p:nvPr/>
              </p:nvSpPr>
              <p:spPr>
                <a:xfrm>
                  <a:off x="8051040" y="4208760"/>
                  <a:ext cx="48600" cy="138960"/>
                </a:xfrm>
                <a:custGeom>
                  <a:rect b="b" l="l" r="r" t="t"/>
                  <a:pathLst>
                    <a:path extrusionOk="0" h="386" w="135">
                      <a:moveTo>
                        <a:pt x="0" y="3"/>
                      </a:moveTo>
                      <a:cubicBezTo>
                        <a:pt x="45" y="131"/>
                        <a:pt x="109" y="245"/>
                        <a:pt x="124" y="381"/>
                      </a:cubicBezTo>
                      <a:cubicBezTo>
                        <a:pt x="124" y="388"/>
                        <a:pt x="135" y="388"/>
                        <a:pt x="135" y="381"/>
                      </a:cubicBezTo>
                      <a:cubicBezTo>
                        <a:pt x="136" y="245"/>
                        <a:pt x="56" y="124"/>
                        <a:pt x="6" y="2"/>
                      </a:cubicBezTo>
                      <a:cubicBezTo>
                        <a:pt x="4" y="-1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5" name="Google Shape;2135;p52"/>
                <p:cNvSpPr/>
                <p:nvPr/>
              </p:nvSpPr>
              <p:spPr>
                <a:xfrm>
                  <a:off x="8096760" y="4257720"/>
                  <a:ext cx="17640" cy="61200"/>
                </a:xfrm>
                <a:custGeom>
                  <a:rect b="b" l="l" r="r" t="t"/>
                  <a:pathLst>
                    <a:path extrusionOk="0" h="170" w="49">
                      <a:moveTo>
                        <a:pt x="0" y="3"/>
                      </a:moveTo>
                      <a:cubicBezTo>
                        <a:pt x="9" y="60"/>
                        <a:pt x="36" y="111"/>
                        <a:pt x="43" y="168"/>
                      </a:cubicBezTo>
                      <a:cubicBezTo>
                        <a:pt x="44" y="171"/>
                        <a:pt x="49" y="170"/>
                        <a:pt x="49" y="167"/>
                      </a:cubicBezTo>
                      <a:cubicBezTo>
                        <a:pt x="45" y="109"/>
                        <a:pt x="16" y="58"/>
                        <a:pt x="5" y="2"/>
                      </a:cubicBezTo>
                      <a:cubicBezTo>
                        <a:pt x="4" y="-2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6" name="Google Shape;2136;p52"/>
                <p:cNvSpPr/>
                <p:nvPr/>
              </p:nvSpPr>
              <p:spPr>
                <a:xfrm>
                  <a:off x="8122680" y="4266360"/>
                  <a:ext cx="9000" cy="47520"/>
                </a:xfrm>
                <a:custGeom>
                  <a:rect b="b" l="l" r="r" t="t"/>
                  <a:pathLst>
                    <a:path extrusionOk="0" h="132" w="25">
                      <a:moveTo>
                        <a:pt x="0" y="4"/>
                      </a:moveTo>
                      <a:cubicBezTo>
                        <a:pt x="14" y="44"/>
                        <a:pt x="15" y="87"/>
                        <a:pt x="20" y="129"/>
                      </a:cubicBezTo>
                      <a:cubicBezTo>
                        <a:pt x="20" y="132"/>
                        <a:pt x="25" y="133"/>
                        <a:pt x="25" y="129"/>
                      </a:cubicBezTo>
                      <a:cubicBezTo>
                        <a:pt x="22" y="86"/>
                        <a:pt x="21" y="43"/>
                        <a:pt x="6" y="2"/>
                      </a:cubicBezTo>
                      <a:cubicBezTo>
                        <a:pt x="5" y="-2"/>
                        <a:pt x="-1" y="0"/>
                        <a:pt x="0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00" lIns="90000" spcFirstLastPara="1" rIns="90000" wrap="square" tIns="25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7" name="Google Shape;2137;p52"/>
                <p:cNvSpPr/>
                <p:nvPr/>
              </p:nvSpPr>
              <p:spPr>
                <a:xfrm>
                  <a:off x="7825680" y="4570200"/>
                  <a:ext cx="75960" cy="79200"/>
                </a:xfrm>
                <a:custGeom>
                  <a:rect b="b" l="l" r="r" t="t"/>
                  <a:pathLst>
                    <a:path extrusionOk="0" h="220" w="211">
                      <a:moveTo>
                        <a:pt x="204" y="1"/>
                      </a:moveTo>
                      <a:cubicBezTo>
                        <a:pt x="128" y="63"/>
                        <a:pt x="48" y="129"/>
                        <a:pt x="0" y="216"/>
                      </a:cubicBezTo>
                      <a:cubicBezTo>
                        <a:pt x="-2" y="219"/>
                        <a:pt x="3" y="222"/>
                        <a:pt x="5" y="219"/>
                      </a:cubicBezTo>
                      <a:cubicBezTo>
                        <a:pt x="60" y="136"/>
                        <a:pt x="136" y="73"/>
                        <a:pt x="209" y="6"/>
                      </a:cubicBezTo>
                      <a:cubicBezTo>
                        <a:pt x="213" y="3"/>
                        <a:pt x="207" y="-2"/>
                        <a:pt x="2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8" name="Google Shape;2138;p52"/>
                <p:cNvSpPr/>
                <p:nvPr/>
              </p:nvSpPr>
              <p:spPr>
                <a:xfrm>
                  <a:off x="7880040" y="4570920"/>
                  <a:ext cx="29520" cy="34560"/>
                </a:xfrm>
                <a:custGeom>
                  <a:rect b="b" l="l" r="r" t="t"/>
                  <a:pathLst>
                    <a:path extrusionOk="0" h="96" w="82">
                      <a:moveTo>
                        <a:pt x="78" y="0"/>
                      </a:moveTo>
                      <a:cubicBezTo>
                        <a:pt x="47" y="27"/>
                        <a:pt x="23" y="60"/>
                        <a:pt x="0" y="93"/>
                      </a:cubicBezTo>
                      <a:cubicBezTo>
                        <a:pt x="-1" y="95"/>
                        <a:pt x="2" y="97"/>
                        <a:pt x="4" y="95"/>
                      </a:cubicBezTo>
                      <a:cubicBezTo>
                        <a:pt x="27" y="63"/>
                        <a:pt x="51" y="30"/>
                        <a:pt x="81" y="3"/>
                      </a:cubicBezTo>
                      <a:cubicBezTo>
                        <a:pt x="84" y="1"/>
                        <a:pt x="80" y="-2"/>
                        <a:pt x="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9" name="Google Shape;2139;p52"/>
                <p:cNvSpPr/>
                <p:nvPr/>
              </p:nvSpPr>
              <p:spPr>
                <a:xfrm>
                  <a:off x="7864560" y="4563720"/>
                  <a:ext cx="18720" cy="25920"/>
                </a:xfrm>
                <a:custGeom>
                  <a:rect b="b" l="l" r="r" t="t"/>
                  <a:pathLst>
                    <a:path extrusionOk="0" h="72" w="52">
                      <a:moveTo>
                        <a:pt x="48" y="1"/>
                      </a:moveTo>
                      <a:cubicBezTo>
                        <a:pt x="33" y="25"/>
                        <a:pt x="14" y="45"/>
                        <a:pt x="0" y="69"/>
                      </a:cubicBezTo>
                      <a:cubicBezTo>
                        <a:pt x="-1" y="71"/>
                        <a:pt x="2" y="73"/>
                        <a:pt x="3" y="71"/>
                      </a:cubicBezTo>
                      <a:cubicBezTo>
                        <a:pt x="18" y="47"/>
                        <a:pt x="37" y="27"/>
                        <a:pt x="52" y="3"/>
                      </a:cubicBezTo>
                      <a:cubicBezTo>
                        <a:pt x="53" y="1"/>
                        <a:pt x="49" y="-1"/>
                        <a:pt x="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0" name="Google Shape;2140;p52"/>
              <p:cNvGrpSpPr/>
              <p:nvPr/>
            </p:nvGrpSpPr>
            <p:grpSpPr>
              <a:xfrm>
                <a:off x="7771680" y="3799440"/>
                <a:ext cx="1345320" cy="1231200"/>
                <a:chOff x="7771680" y="3799440"/>
                <a:chExt cx="1345320" cy="1231200"/>
              </a:xfrm>
            </p:grpSpPr>
            <p:grpSp>
              <p:nvGrpSpPr>
                <p:cNvPr id="2141" name="Google Shape;2141;p52"/>
                <p:cNvGrpSpPr/>
                <p:nvPr/>
              </p:nvGrpSpPr>
              <p:grpSpPr>
                <a:xfrm>
                  <a:off x="7771680" y="3799440"/>
                  <a:ext cx="1345320" cy="1231200"/>
                  <a:chOff x="7771680" y="3799440"/>
                  <a:chExt cx="1345320" cy="1231200"/>
                </a:xfrm>
              </p:grpSpPr>
              <p:sp>
                <p:nvSpPr>
                  <p:cNvPr id="2142" name="Google Shape;2142;p52"/>
                  <p:cNvSpPr/>
                  <p:nvPr/>
                </p:nvSpPr>
                <p:spPr>
                  <a:xfrm>
                    <a:off x="7771680" y="3799440"/>
                    <a:ext cx="1155600" cy="1181160"/>
                  </a:xfrm>
                  <a:custGeom>
                    <a:rect b="b" l="l" r="r" t="t"/>
                    <a:pathLst>
                      <a:path extrusionOk="0" h="3281" w="3210">
                        <a:moveTo>
                          <a:pt x="1009" y="3278"/>
                        </a:moveTo>
                        <a:cubicBezTo>
                          <a:pt x="978" y="3296"/>
                          <a:pt x="747" y="3234"/>
                          <a:pt x="761" y="3147"/>
                        </a:cubicBezTo>
                        <a:cubicBezTo>
                          <a:pt x="774" y="3073"/>
                          <a:pt x="639" y="2943"/>
                          <a:pt x="645" y="2943"/>
                        </a:cubicBezTo>
                        <a:cubicBezTo>
                          <a:pt x="753" y="2937"/>
                          <a:pt x="882" y="3025"/>
                          <a:pt x="990" y="3031"/>
                        </a:cubicBezTo>
                        <a:cubicBezTo>
                          <a:pt x="1001" y="3031"/>
                          <a:pt x="1011" y="3032"/>
                          <a:pt x="1022" y="3032"/>
                        </a:cubicBezTo>
                        <a:cubicBezTo>
                          <a:pt x="1052" y="3052"/>
                          <a:pt x="1084" y="3074"/>
                          <a:pt x="1118" y="3077"/>
                        </a:cubicBezTo>
                        <a:cubicBezTo>
                          <a:pt x="1162" y="3081"/>
                          <a:pt x="1179" y="3097"/>
                          <a:pt x="1206" y="3129"/>
                        </a:cubicBezTo>
                        <a:cubicBezTo>
                          <a:pt x="1222" y="3148"/>
                          <a:pt x="1237" y="3160"/>
                          <a:pt x="1258" y="3173"/>
                        </a:cubicBezTo>
                        <a:cubicBezTo>
                          <a:pt x="1261" y="3175"/>
                          <a:pt x="1264" y="3170"/>
                          <a:pt x="1261" y="3168"/>
                        </a:cubicBezTo>
                        <a:cubicBezTo>
                          <a:pt x="1212" y="3134"/>
                          <a:pt x="1211" y="3065"/>
                          <a:pt x="1152" y="3042"/>
                        </a:cubicBezTo>
                        <a:cubicBezTo>
                          <a:pt x="1148" y="3041"/>
                          <a:pt x="1145" y="3039"/>
                          <a:pt x="1142" y="3038"/>
                        </a:cubicBezTo>
                        <a:cubicBezTo>
                          <a:pt x="1164" y="3041"/>
                          <a:pt x="1185" y="3045"/>
                          <a:pt x="1206" y="3051"/>
                        </a:cubicBezTo>
                        <a:cubicBezTo>
                          <a:pt x="1276" y="3071"/>
                          <a:pt x="1315" y="3142"/>
                          <a:pt x="1332" y="3208"/>
                        </a:cubicBezTo>
                        <a:cubicBezTo>
                          <a:pt x="1334" y="3216"/>
                          <a:pt x="1346" y="3212"/>
                          <a:pt x="1344" y="3204"/>
                        </a:cubicBezTo>
                        <a:cubicBezTo>
                          <a:pt x="1325" y="3110"/>
                          <a:pt x="1296" y="3030"/>
                          <a:pt x="1201" y="2991"/>
                        </a:cubicBezTo>
                        <a:cubicBezTo>
                          <a:pt x="1189" y="2987"/>
                          <a:pt x="1177" y="2984"/>
                          <a:pt x="1164" y="2981"/>
                        </a:cubicBezTo>
                        <a:cubicBezTo>
                          <a:pt x="1208" y="2969"/>
                          <a:pt x="1251" y="2965"/>
                          <a:pt x="1304" y="2975"/>
                        </a:cubicBezTo>
                        <a:cubicBezTo>
                          <a:pt x="1311" y="2977"/>
                          <a:pt x="1314" y="2966"/>
                          <a:pt x="1307" y="2965"/>
                        </a:cubicBezTo>
                        <a:cubicBezTo>
                          <a:pt x="1260" y="2951"/>
                          <a:pt x="1208" y="2931"/>
                          <a:pt x="1159" y="2944"/>
                        </a:cubicBezTo>
                        <a:cubicBezTo>
                          <a:pt x="1130" y="2952"/>
                          <a:pt x="1104" y="2964"/>
                          <a:pt x="1077" y="2973"/>
                        </a:cubicBezTo>
                        <a:cubicBezTo>
                          <a:pt x="1047" y="2973"/>
                          <a:pt x="1017" y="2974"/>
                          <a:pt x="990" y="2973"/>
                        </a:cubicBezTo>
                        <a:cubicBezTo>
                          <a:pt x="918" y="2970"/>
                          <a:pt x="873" y="2928"/>
                          <a:pt x="808" y="2906"/>
                        </a:cubicBezTo>
                        <a:cubicBezTo>
                          <a:pt x="806" y="2905"/>
                          <a:pt x="803" y="2904"/>
                          <a:pt x="800" y="2904"/>
                        </a:cubicBezTo>
                        <a:cubicBezTo>
                          <a:pt x="820" y="2885"/>
                          <a:pt x="831" y="2860"/>
                          <a:pt x="825" y="2829"/>
                        </a:cubicBezTo>
                        <a:cubicBezTo>
                          <a:pt x="816" y="2777"/>
                          <a:pt x="820" y="2732"/>
                          <a:pt x="872" y="2710"/>
                        </a:cubicBezTo>
                        <a:cubicBezTo>
                          <a:pt x="895" y="2700"/>
                          <a:pt x="923" y="2688"/>
                          <a:pt x="935" y="2665"/>
                        </a:cubicBezTo>
                        <a:cubicBezTo>
                          <a:pt x="957" y="2622"/>
                          <a:pt x="964" y="2578"/>
                          <a:pt x="926" y="2544"/>
                        </a:cubicBezTo>
                        <a:cubicBezTo>
                          <a:pt x="924" y="2542"/>
                          <a:pt x="920" y="2544"/>
                          <a:pt x="922" y="2547"/>
                        </a:cubicBezTo>
                        <a:cubicBezTo>
                          <a:pt x="987" y="2635"/>
                          <a:pt x="873" y="2663"/>
                          <a:pt x="819" y="2689"/>
                        </a:cubicBezTo>
                        <a:cubicBezTo>
                          <a:pt x="801" y="2699"/>
                          <a:pt x="788" y="2709"/>
                          <a:pt x="779" y="2722"/>
                        </a:cubicBezTo>
                        <a:cubicBezTo>
                          <a:pt x="771" y="2714"/>
                          <a:pt x="762" y="2706"/>
                          <a:pt x="751" y="2699"/>
                        </a:cubicBezTo>
                        <a:cubicBezTo>
                          <a:pt x="731" y="2687"/>
                          <a:pt x="705" y="2682"/>
                          <a:pt x="683" y="2674"/>
                        </a:cubicBezTo>
                        <a:cubicBezTo>
                          <a:pt x="630" y="2658"/>
                          <a:pt x="633" y="2618"/>
                          <a:pt x="617" y="2575"/>
                        </a:cubicBezTo>
                        <a:cubicBezTo>
                          <a:pt x="616" y="2572"/>
                          <a:pt x="611" y="2572"/>
                          <a:pt x="611" y="2576"/>
                        </a:cubicBezTo>
                        <a:cubicBezTo>
                          <a:pt x="612" y="2624"/>
                          <a:pt x="609" y="2657"/>
                          <a:pt x="651" y="2687"/>
                        </a:cubicBezTo>
                        <a:cubicBezTo>
                          <a:pt x="673" y="2703"/>
                          <a:pt x="701" y="2709"/>
                          <a:pt x="724" y="2725"/>
                        </a:cubicBezTo>
                        <a:cubicBezTo>
                          <a:pt x="741" y="2736"/>
                          <a:pt x="752" y="2753"/>
                          <a:pt x="760" y="2771"/>
                        </a:cubicBezTo>
                        <a:cubicBezTo>
                          <a:pt x="758" y="2810"/>
                          <a:pt x="791" y="2848"/>
                          <a:pt x="744" y="2877"/>
                        </a:cubicBezTo>
                        <a:cubicBezTo>
                          <a:pt x="718" y="2892"/>
                          <a:pt x="689" y="2894"/>
                          <a:pt x="661" y="2895"/>
                        </a:cubicBezTo>
                        <a:cubicBezTo>
                          <a:pt x="641" y="2893"/>
                          <a:pt x="622" y="2889"/>
                          <a:pt x="603" y="2879"/>
                        </a:cubicBezTo>
                        <a:cubicBezTo>
                          <a:pt x="556" y="2853"/>
                          <a:pt x="533" y="2789"/>
                          <a:pt x="491" y="2754"/>
                        </a:cubicBezTo>
                        <a:cubicBezTo>
                          <a:pt x="478" y="2743"/>
                          <a:pt x="462" y="2735"/>
                          <a:pt x="446" y="2729"/>
                        </a:cubicBezTo>
                        <a:cubicBezTo>
                          <a:pt x="406" y="2713"/>
                          <a:pt x="393" y="2686"/>
                          <a:pt x="370" y="2653"/>
                        </a:cubicBezTo>
                        <a:cubicBezTo>
                          <a:pt x="359" y="2637"/>
                          <a:pt x="346" y="2627"/>
                          <a:pt x="332" y="2621"/>
                        </a:cubicBezTo>
                        <a:cubicBezTo>
                          <a:pt x="327" y="2618"/>
                          <a:pt x="323" y="2615"/>
                          <a:pt x="318" y="2612"/>
                        </a:cubicBezTo>
                        <a:cubicBezTo>
                          <a:pt x="348" y="2603"/>
                          <a:pt x="375" y="2584"/>
                          <a:pt x="401" y="2550"/>
                        </a:cubicBezTo>
                        <a:cubicBezTo>
                          <a:pt x="414" y="2532"/>
                          <a:pt x="418" y="2503"/>
                          <a:pt x="423" y="2482"/>
                        </a:cubicBezTo>
                        <a:cubicBezTo>
                          <a:pt x="434" y="2428"/>
                          <a:pt x="460" y="2400"/>
                          <a:pt x="506" y="2371"/>
                        </a:cubicBezTo>
                        <a:cubicBezTo>
                          <a:pt x="558" y="2338"/>
                          <a:pt x="596" y="2292"/>
                          <a:pt x="638" y="2246"/>
                        </a:cubicBezTo>
                        <a:cubicBezTo>
                          <a:pt x="669" y="2212"/>
                          <a:pt x="702" y="2187"/>
                          <a:pt x="739" y="2173"/>
                        </a:cubicBezTo>
                        <a:cubicBezTo>
                          <a:pt x="741" y="2173"/>
                          <a:pt x="743" y="2173"/>
                          <a:pt x="745" y="2172"/>
                        </a:cubicBezTo>
                        <a:cubicBezTo>
                          <a:pt x="777" y="2159"/>
                          <a:pt x="794" y="2163"/>
                          <a:pt x="827" y="2172"/>
                        </a:cubicBezTo>
                        <a:cubicBezTo>
                          <a:pt x="864" y="2182"/>
                          <a:pt x="897" y="2173"/>
                          <a:pt x="925" y="2205"/>
                        </a:cubicBezTo>
                        <a:cubicBezTo>
                          <a:pt x="960" y="2243"/>
                          <a:pt x="974" y="2294"/>
                          <a:pt x="1012" y="2331"/>
                        </a:cubicBezTo>
                        <a:cubicBezTo>
                          <a:pt x="1016" y="2335"/>
                          <a:pt x="1024" y="2329"/>
                          <a:pt x="1020" y="2325"/>
                        </a:cubicBezTo>
                        <a:cubicBezTo>
                          <a:pt x="984" y="2277"/>
                          <a:pt x="981" y="2216"/>
                          <a:pt x="946" y="2171"/>
                        </a:cubicBezTo>
                        <a:cubicBezTo>
                          <a:pt x="986" y="2178"/>
                          <a:pt x="1027" y="2184"/>
                          <a:pt x="1068" y="2183"/>
                        </a:cubicBezTo>
                        <a:cubicBezTo>
                          <a:pt x="1076" y="2183"/>
                          <a:pt x="1083" y="2182"/>
                          <a:pt x="1090" y="2181"/>
                        </a:cubicBezTo>
                        <a:cubicBezTo>
                          <a:pt x="1098" y="2182"/>
                          <a:pt x="1105" y="2183"/>
                          <a:pt x="1111" y="2185"/>
                        </a:cubicBezTo>
                        <a:cubicBezTo>
                          <a:pt x="1131" y="2190"/>
                          <a:pt x="1162" y="2195"/>
                          <a:pt x="1178" y="2211"/>
                        </a:cubicBezTo>
                        <a:cubicBezTo>
                          <a:pt x="1181" y="2214"/>
                          <a:pt x="1187" y="2209"/>
                          <a:pt x="1184" y="2206"/>
                        </a:cubicBezTo>
                        <a:cubicBezTo>
                          <a:pt x="1172" y="2189"/>
                          <a:pt x="1150" y="2178"/>
                          <a:pt x="1130" y="2170"/>
                        </a:cubicBezTo>
                        <a:cubicBezTo>
                          <a:pt x="1202" y="2139"/>
                          <a:pt x="1217" y="2057"/>
                          <a:pt x="1237" y="1977"/>
                        </a:cubicBezTo>
                        <a:cubicBezTo>
                          <a:pt x="1238" y="1974"/>
                          <a:pt x="1232" y="1972"/>
                          <a:pt x="1231" y="1976"/>
                        </a:cubicBezTo>
                        <a:cubicBezTo>
                          <a:pt x="1204" y="2053"/>
                          <a:pt x="1191" y="2130"/>
                          <a:pt x="1091" y="2141"/>
                        </a:cubicBezTo>
                        <a:cubicBezTo>
                          <a:pt x="1027" y="2148"/>
                          <a:pt x="952" y="2120"/>
                          <a:pt x="888" y="2108"/>
                        </a:cubicBezTo>
                        <a:cubicBezTo>
                          <a:pt x="878" y="2106"/>
                          <a:pt x="869" y="2105"/>
                          <a:pt x="859" y="2104"/>
                        </a:cubicBezTo>
                        <a:cubicBezTo>
                          <a:pt x="868" y="2099"/>
                          <a:pt x="878" y="2093"/>
                          <a:pt x="886" y="2086"/>
                        </a:cubicBezTo>
                        <a:cubicBezTo>
                          <a:pt x="909" y="2068"/>
                          <a:pt x="917" y="2030"/>
                          <a:pt x="921" y="2004"/>
                        </a:cubicBezTo>
                        <a:cubicBezTo>
                          <a:pt x="929" y="1938"/>
                          <a:pt x="923" y="1878"/>
                          <a:pt x="976" y="1827"/>
                        </a:cubicBezTo>
                        <a:cubicBezTo>
                          <a:pt x="980" y="1823"/>
                          <a:pt x="974" y="1817"/>
                          <a:pt x="969" y="1821"/>
                        </a:cubicBezTo>
                        <a:cubicBezTo>
                          <a:pt x="911" y="1869"/>
                          <a:pt x="908" y="1930"/>
                          <a:pt x="888" y="1999"/>
                        </a:cubicBezTo>
                        <a:cubicBezTo>
                          <a:pt x="870" y="2062"/>
                          <a:pt x="823" y="2063"/>
                          <a:pt x="775" y="2088"/>
                        </a:cubicBezTo>
                        <a:cubicBezTo>
                          <a:pt x="758" y="2097"/>
                          <a:pt x="740" y="2107"/>
                          <a:pt x="723" y="2118"/>
                        </a:cubicBezTo>
                        <a:cubicBezTo>
                          <a:pt x="684" y="2132"/>
                          <a:pt x="647" y="2156"/>
                          <a:pt x="612" y="2190"/>
                        </a:cubicBezTo>
                        <a:cubicBezTo>
                          <a:pt x="603" y="2198"/>
                          <a:pt x="595" y="2207"/>
                          <a:pt x="586" y="2216"/>
                        </a:cubicBezTo>
                        <a:cubicBezTo>
                          <a:pt x="587" y="2214"/>
                          <a:pt x="588" y="2211"/>
                          <a:pt x="589" y="2209"/>
                        </a:cubicBezTo>
                        <a:cubicBezTo>
                          <a:pt x="607" y="2150"/>
                          <a:pt x="657" y="2115"/>
                          <a:pt x="679" y="2060"/>
                        </a:cubicBezTo>
                        <a:cubicBezTo>
                          <a:pt x="711" y="1980"/>
                          <a:pt x="699" y="1898"/>
                          <a:pt x="745" y="1820"/>
                        </a:cubicBezTo>
                        <a:cubicBezTo>
                          <a:pt x="745" y="1818"/>
                          <a:pt x="744" y="1817"/>
                          <a:pt x="743" y="1818"/>
                        </a:cubicBezTo>
                        <a:cubicBezTo>
                          <a:pt x="711" y="1857"/>
                          <a:pt x="688" y="1898"/>
                          <a:pt x="672" y="1946"/>
                        </a:cubicBezTo>
                        <a:cubicBezTo>
                          <a:pt x="661" y="1979"/>
                          <a:pt x="662" y="2014"/>
                          <a:pt x="647" y="2047"/>
                        </a:cubicBezTo>
                        <a:cubicBezTo>
                          <a:pt x="638" y="2067"/>
                          <a:pt x="620" y="2085"/>
                          <a:pt x="603" y="2102"/>
                        </a:cubicBezTo>
                        <a:cubicBezTo>
                          <a:pt x="601" y="2064"/>
                          <a:pt x="568" y="2033"/>
                          <a:pt x="564" y="1994"/>
                        </a:cubicBezTo>
                        <a:cubicBezTo>
                          <a:pt x="564" y="1991"/>
                          <a:pt x="558" y="1989"/>
                          <a:pt x="557" y="1993"/>
                        </a:cubicBezTo>
                        <a:cubicBezTo>
                          <a:pt x="552" y="2027"/>
                          <a:pt x="567" y="2056"/>
                          <a:pt x="576" y="2088"/>
                        </a:cubicBezTo>
                        <a:cubicBezTo>
                          <a:pt x="582" y="2109"/>
                          <a:pt x="576" y="2127"/>
                          <a:pt x="570" y="2146"/>
                        </a:cubicBezTo>
                        <a:cubicBezTo>
                          <a:pt x="553" y="2175"/>
                          <a:pt x="544" y="2211"/>
                          <a:pt x="533" y="2242"/>
                        </a:cubicBezTo>
                        <a:cubicBezTo>
                          <a:pt x="525" y="2267"/>
                          <a:pt x="515" y="2287"/>
                          <a:pt x="503" y="2303"/>
                        </a:cubicBezTo>
                        <a:cubicBezTo>
                          <a:pt x="500" y="2305"/>
                          <a:pt x="497" y="2308"/>
                          <a:pt x="493" y="2310"/>
                        </a:cubicBezTo>
                        <a:cubicBezTo>
                          <a:pt x="472" y="2326"/>
                          <a:pt x="451" y="2339"/>
                          <a:pt x="433" y="2354"/>
                        </a:cubicBezTo>
                        <a:cubicBezTo>
                          <a:pt x="433" y="2354"/>
                          <a:pt x="432" y="2354"/>
                          <a:pt x="432" y="2355"/>
                        </a:cubicBezTo>
                        <a:cubicBezTo>
                          <a:pt x="453" y="2293"/>
                          <a:pt x="430" y="2228"/>
                          <a:pt x="394" y="2176"/>
                        </a:cubicBezTo>
                        <a:cubicBezTo>
                          <a:pt x="393" y="2175"/>
                          <a:pt x="391" y="2176"/>
                          <a:pt x="391" y="2178"/>
                        </a:cubicBezTo>
                        <a:cubicBezTo>
                          <a:pt x="409" y="2223"/>
                          <a:pt x="421" y="2261"/>
                          <a:pt x="414" y="2312"/>
                        </a:cubicBezTo>
                        <a:cubicBezTo>
                          <a:pt x="410" y="2341"/>
                          <a:pt x="387" y="2362"/>
                          <a:pt x="378" y="2389"/>
                        </a:cubicBezTo>
                        <a:cubicBezTo>
                          <a:pt x="369" y="2413"/>
                          <a:pt x="368" y="2438"/>
                          <a:pt x="366" y="2463"/>
                        </a:cubicBezTo>
                        <a:cubicBezTo>
                          <a:pt x="354" y="2513"/>
                          <a:pt x="345" y="2561"/>
                          <a:pt x="271" y="2565"/>
                        </a:cubicBezTo>
                        <a:cubicBezTo>
                          <a:pt x="235" y="2567"/>
                          <a:pt x="201" y="2559"/>
                          <a:pt x="166" y="2557"/>
                        </a:cubicBezTo>
                        <a:cubicBezTo>
                          <a:pt x="153" y="2554"/>
                          <a:pt x="140" y="2551"/>
                          <a:pt x="128" y="2547"/>
                        </a:cubicBezTo>
                        <a:cubicBezTo>
                          <a:pt x="98" y="2538"/>
                          <a:pt x="72" y="2523"/>
                          <a:pt x="49" y="2504"/>
                        </a:cubicBezTo>
                        <a:cubicBezTo>
                          <a:pt x="-3" y="2389"/>
                          <a:pt x="152" y="2248"/>
                          <a:pt x="232" y="2187"/>
                        </a:cubicBezTo>
                        <a:cubicBezTo>
                          <a:pt x="235" y="2184"/>
                          <a:pt x="232" y="2178"/>
                          <a:pt x="228" y="2181"/>
                        </a:cubicBezTo>
                        <a:cubicBezTo>
                          <a:pt x="154" y="2237"/>
                          <a:pt x="76" y="2310"/>
                          <a:pt x="32" y="2394"/>
                        </a:cubicBezTo>
                        <a:cubicBezTo>
                          <a:pt x="22" y="2414"/>
                          <a:pt x="14" y="2442"/>
                          <a:pt x="13" y="2469"/>
                        </a:cubicBezTo>
                        <a:cubicBezTo>
                          <a:pt x="10" y="2466"/>
                          <a:pt x="8" y="2462"/>
                          <a:pt x="5" y="2459"/>
                        </a:cubicBezTo>
                        <a:cubicBezTo>
                          <a:pt x="3" y="2451"/>
                          <a:pt x="2" y="2444"/>
                          <a:pt x="1" y="2437"/>
                        </a:cubicBezTo>
                        <a:cubicBezTo>
                          <a:pt x="-6" y="2402"/>
                          <a:pt x="11" y="2374"/>
                          <a:pt x="19" y="2340"/>
                        </a:cubicBezTo>
                        <a:cubicBezTo>
                          <a:pt x="21" y="2330"/>
                          <a:pt x="19" y="2320"/>
                          <a:pt x="17" y="2310"/>
                        </a:cubicBezTo>
                        <a:cubicBezTo>
                          <a:pt x="12" y="2279"/>
                          <a:pt x="29" y="2264"/>
                          <a:pt x="49" y="2245"/>
                        </a:cubicBezTo>
                        <a:cubicBezTo>
                          <a:pt x="72" y="2223"/>
                          <a:pt x="92" y="2198"/>
                          <a:pt x="110" y="2172"/>
                        </a:cubicBezTo>
                        <a:cubicBezTo>
                          <a:pt x="132" y="2139"/>
                          <a:pt x="151" y="2107"/>
                          <a:pt x="177" y="2078"/>
                        </a:cubicBezTo>
                        <a:cubicBezTo>
                          <a:pt x="201" y="2052"/>
                          <a:pt x="229" y="2028"/>
                          <a:pt x="256" y="2005"/>
                        </a:cubicBezTo>
                        <a:cubicBezTo>
                          <a:pt x="302" y="1965"/>
                          <a:pt x="356" y="1935"/>
                          <a:pt x="407" y="1900"/>
                        </a:cubicBezTo>
                        <a:cubicBezTo>
                          <a:pt x="413" y="1896"/>
                          <a:pt x="420" y="1893"/>
                          <a:pt x="427" y="1889"/>
                        </a:cubicBezTo>
                        <a:cubicBezTo>
                          <a:pt x="570" y="1807"/>
                          <a:pt x="675" y="1661"/>
                          <a:pt x="683" y="1505"/>
                        </a:cubicBezTo>
                        <a:cubicBezTo>
                          <a:pt x="685" y="1505"/>
                          <a:pt x="686" y="1504"/>
                          <a:pt x="686" y="1503"/>
                        </a:cubicBezTo>
                        <a:cubicBezTo>
                          <a:pt x="688" y="1447"/>
                          <a:pt x="679" y="1399"/>
                          <a:pt x="664" y="1349"/>
                        </a:cubicBezTo>
                        <a:cubicBezTo>
                          <a:pt x="704" y="1397"/>
                          <a:pt x="747" y="1443"/>
                          <a:pt x="759" y="1503"/>
                        </a:cubicBezTo>
                        <a:cubicBezTo>
                          <a:pt x="760" y="1508"/>
                          <a:pt x="769" y="1507"/>
                          <a:pt x="769" y="1501"/>
                        </a:cubicBezTo>
                        <a:cubicBezTo>
                          <a:pt x="765" y="1437"/>
                          <a:pt x="738" y="1387"/>
                          <a:pt x="707" y="1333"/>
                        </a:cubicBezTo>
                        <a:cubicBezTo>
                          <a:pt x="665" y="1259"/>
                          <a:pt x="634" y="1196"/>
                          <a:pt x="632" y="1110"/>
                        </a:cubicBezTo>
                        <a:cubicBezTo>
                          <a:pt x="649" y="1158"/>
                          <a:pt x="675" y="1205"/>
                          <a:pt x="697" y="1249"/>
                        </a:cubicBezTo>
                        <a:cubicBezTo>
                          <a:pt x="734" y="1329"/>
                          <a:pt x="796" y="1381"/>
                          <a:pt x="808" y="1473"/>
                        </a:cubicBezTo>
                        <a:cubicBezTo>
                          <a:pt x="819" y="1552"/>
                          <a:pt x="771" y="1613"/>
                          <a:pt x="761" y="1686"/>
                        </a:cubicBezTo>
                        <a:cubicBezTo>
                          <a:pt x="761" y="1690"/>
                          <a:pt x="766" y="1692"/>
                          <a:pt x="767" y="1688"/>
                        </a:cubicBezTo>
                        <a:cubicBezTo>
                          <a:pt x="780" y="1632"/>
                          <a:pt x="810" y="1581"/>
                          <a:pt x="820" y="1523"/>
                        </a:cubicBezTo>
                        <a:cubicBezTo>
                          <a:pt x="829" y="1472"/>
                          <a:pt x="817" y="1423"/>
                          <a:pt x="797" y="1377"/>
                        </a:cubicBezTo>
                        <a:cubicBezTo>
                          <a:pt x="766" y="1306"/>
                          <a:pt x="719" y="1246"/>
                          <a:pt x="692" y="1172"/>
                        </a:cubicBezTo>
                        <a:cubicBezTo>
                          <a:pt x="664" y="1095"/>
                          <a:pt x="649" y="1033"/>
                          <a:pt x="662" y="955"/>
                        </a:cubicBezTo>
                        <a:cubicBezTo>
                          <a:pt x="670" y="936"/>
                          <a:pt x="679" y="917"/>
                          <a:pt x="690" y="900"/>
                        </a:cubicBezTo>
                        <a:cubicBezTo>
                          <a:pt x="733" y="921"/>
                          <a:pt x="780" y="935"/>
                          <a:pt x="824" y="957"/>
                        </a:cubicBezTo>
                        <a:cubicBezTo>
                          <a:pt x="876" y="982"/>
                          <a:pt x="927" y="1012"/>
                          <a:pt x="969" y="1054"/>
                        </a:cubicBezTo>
                        <a:cubicBezTo>
                          <a:pt x="971" y="1057"/>
                          <a:pt x="975" y="1053"/>
                          <a:pt x="973" y="1050"/>
                        </a:cubicBezTo>
                        <a:cubicBezTo>
                          <a:pt x="933" y="1011"/>
                          <a:pt x="887" y="981"/>
                          <a:pt x="838" y="955"/>
                        </a:cubicBezTo>
                        <a:cubicBezTo>
                          <a:pt x="793" y="930"/>
                          <a:pt x="741" y="915"/>
                          <a:pt x="696" y="891"/>
                        </a:cubicBezTo>
                        <a:cubicBezTo>
                          <a:pt x="697" y="888"/>
                          <a:pt x="699" y="886"/>
                          <a:pt x="701" y="884"/>
                        </a:cubicBezTo>
                        <a:cubicBezTo>
                          <a:pt x="722" y="888"/>
                          <a:pt x="745" y="887"/>
                          <a:pt x="766" y="890"/>
                        </a:cubicBezTo>
                        <a:cubicBezTo>
                          <a:pt x="795" y="895"/>
                          <a:pt x="823" y="904"/>
                          <a:pt x="849" y="917"/>
                        </a:cubicBezTo>
                        <a:cubicBezTo>
                          <a:pt x="850" y="917"/>
                          <a:pt x="851" y="916"/>
                          <a:pt x="850" y="916"/>
                        </a:cubicBezTo>
                        <a:cubicBezTo>
                          <a:pt x="812" y="894"/>
                          <a:pt x="757" y="871"/>
                          <a:pt x="711" y="870"/>
                        </a:cubicBezTo>
                        <a:cubicBezTo>
                          <a:pt x="712" y="868"/>
                          <a:pt x="714" y="865"/>
                          <a:pt x="716" y="863"/>
                        </a:cubicBezTo>
                        <a:cubicBezTo>
                          <a:pt x="789" y="887"/>
                          <a:pt x="870" y="899"/>
                          <a:pt x="946" y="909"/>
                        </a:cubicBezTo>
                        <a:cubicBezTo>
                          <a:pt x="949" y="909"/>
                          <a:pt x="949" y="905"/>
                          <a:pt x="947" y="904"/>
                        </a:cubicBezTo>
                        <a:cubicBezTo>
                          <a:pt x="907" y="895"/>
                          <a:pt x="868" y="882"/>
                          <a:pt x="827" y="877"/>
                        </a:cubicBezTo>
                        <a:cubicBezTo>
                          <a:pt x="794" y="872"/>
                          <a:pt x="760" y="855"/>
                          <a:pt x="726" y="851"/>
                        </a:cubicBezTo>
                        <a:cubicBezTo>
                          <a:pt x="732" y="844"/>
                          <a:pt x="739" y="836"/>
                          <a:pt x="746" y="830"/>
                        </a:cubicBezTo>
                        <a:cubicBezTo>
                          <a:pt x="789" y="838"/>
                          <a:pt x="831" y="849"/>
                          <a:pt x="874" y="856"/>
                        </a:cubicBezTo>
                        <a:cubicBezTo>
                          <a:pt x="931" y="864"/>
                          <a:pt x="987" y="869"/>
                          <a:pt x="1044" y="872"/>
                        </a:cubicBezTo>
                        <a:cubicBezTo>
                          <a:pt x="1162" y="877"/>
                          <a:pt x="1282" y="867"/>
                          <a:pt x="1397" y="840"/>
                        </a:cubicBezTo>
                        <a:cubicBezTo>
                          <a:pt x="1401" y="838"/>
                          <a:pt x="1399" y="832"/>
                          <a:pt x="1395" y="833"/>
                        </a:cubicBezTo>
                        <a:cubicBezTo>
                          <a:pt x="1278" y="849"/>
                          <a:pt x="1162" y="860"/>
                          <a:pt x="1044" y="856"/>
                        </a:cubicBezTo>
                        <a:cubicBezTo>
                          <a:pt x="984" y="854"/>
                          <a:pt x="925" y="848"/>
                          <a:pt x="865" y="839"/>
                        </a:cubicBezTo>
                        <a:cubicBezTo>
                          <a:pt x="831" y="835"/>
                          <a:pt x="792" y="823"/>
                          <a:pt x="755" y="821"/>
                        </a:cubicBezTo>
                        <a:cubicBezTo>
                          <a:pt x="761" y="816"/>
                          <a:pt x="767" y="811"/>
                          <a:pt x="774" y="806"/>
                        </a:cubicBezTo>
                        <a:lnTo>
                          <a:pt x="775" y="807"/>
                        </a:lnTo>
                        <a:cubicBezTo>
                          <a:pt x="783" y="812"/>
                          <a:pt x="794" y="812"/>
                          <a:pt x="804" y="812"/>
                        </a:cubicBezTo>
                        <a:cubicBezTo>
                          <a:pt x="818" y="812"/>
                          <a:pt x="832" y="812"/>
                          <a:pt x="846" y="814"/>
                        </a:cubicBezTo>
                        <a:cubicBezTo>
                          <a:pt x="848" y="814"/>
                          <a:pt x="848" y="810"/>
                          <a:pt x="846" y="810"/>
                        </a:cubicBezTo>
                        <a:cubicBezTo>
                          <a:pt x="834" y="808"/>
                          <a:pt x="822" y="806"/>
                          <a:pt x="810" y="805"/>
                        </a:cubicBezTo>
                        <a:cubicBezTo>
                          <a:pt x="801" y="804"/>
                          <a:pt x="791" y="800"/>
                          <a:pt x="782" y="800"/>
                        </a:cubicBezTo>
                        <a:cubicBezTo>
                          <a:pt x="794" y="791"/>
                          <a:pt x="807" y="783"/>
                          <a:pt x="820" y="776"/>
                        </a:cubicBezTo>
                        <a:cubicBezTo>
                          <a:pt x="849" y="774"/>
                          <a:pt x="876" y="778"/>
                          <a:pt x="907" y="783"/>
                        </a:cubicBezTo>
                        <a:cubicBezTo>
                          <a:pt x="938" y="789"/>
                          <a:pt x="969" y="790"/>
                          <a:pt x="1001" y="793"/>
                        </a:cubicBezTo>
                        <a:cubicBezTo>
                          <a:pt x="1069" y="799"/>
                          <a:pt x="1138" y="808"/>
                          <a:pt x="1206" y="797"/>
                        </a:cubicBezTo>
                        <a:cubicBezTo>
                          <a:pt x="1211" y="797"/>
                          <a:pt x="1209" y="790"/>
                          <a:pt x="1205" y="790"/>
                        </a:cubicBezTo>
                        <a:cubicBezTo>
                          <a:pt x="1132" y="790"/>
                          <a:pt x="1060" y="786"/>
                          <a:pt x="987" y="780"/>
                        </a:cubicBezTo>
                        <a:cubicBezTo>
                          <a:pt x="952" y="777"/>
                          <a:pt x="918" y="774"/>
                          <a:pt x="883" y="769"/>
                        </a:cubicBezTo>
                        <a:cubicBezTo>
                          <a:pt x="868" y="767"/>
                          <a:pt x="854" y="766"/>
                          <a:pt x="840" y="766"/>
                        </a:cubicBezTo>
                        <a:cubicBezTo>
                          <a:pt x="867" y="755"/>
                          <a:pt x="895" y="747"/>
                          <a:pt x="925" y="744"/>
                        </a:cubicBezTo>
                        <a:cubicBezTo>
                          <a:pt x="995" y="763"/>
                          <a:pt x="1067" y="765"/>
                          <a:pt x="1138" y="770"/>
                        </a:cubicBezTo>
                        <a:cubicBezTo>
                          <a:pt x="1140" y="770"/>
                          <a:pt x="1140" y="768"/>
                          <a:pt x="1138" y="768"/>
                        </a:cubicBezTo>
                        <a:cubicBezTo>
                          <a:pt x="1078" y="761"/>
                          <a:pt x="1018" y="756"/>
                          <a:pt x="959" y="741"/>
                        </a:cubicBezTo>
                        <a:cubicBezTo>
                          <a:pt x="1030" y="740"/>
                          <a:pt x="1103" y="756"/>
                          <a:pt x="1173" y="759"/>
                        </a:cubicBezTo>
                        <a:cubicBezTo>
                          <a:pt x="1258" y="764"/>
                          <a:pt x="1343" y="751"/>
                          <a:pt x="1427" y="737"/>
                        </a:cubicBezTo>
                        <a:cubicBezTo>
                          <a:pt x="1519" y="722"/>
                          <a:pt x="1613" y="692"/>
                          <a:pt x="1707" y="687"/>
                        </a:cubicBezTo>
                        <a:cubicBezTo>
                          <a:pt x="1757" y="684"/>
                          <a:pt x="1808" y="688"/>
                          <a:pt x="1843" y="646"/>
                        </a:cubicBezTo>
                        <a:cubicBezTo>
                          <a:pt x="1847" y="642"/>
                          <a:pt x="1842" y="633"/>
                          <a:pt x="1836" y="637"/>
                        </a:cubicBezTo>
                        <a:cubicBezTo>
                          <a:pt x="1803" y="662"/>
                          <a:pt x="1763" y="663"/>
                          <a:pt x="1724" y="663"/>
                        </a:cubicBezTo>
                        <a:cubicBezTo>
                          <a:pt x="1711" y="663"/>
                          <a:pt x="1697" y="664"/>
                          <a:pt x="1684" y="665"/>
                        </a:cubicBezTo>
                        <a:cubicBezTo>
                          <a:pt x="1739" y="650"/>
                          <a:pt x="1793" y="633"/>
                          <a:pt x="1844" y="613"/>
                        </a:cubicBezTo>
                        <a:cubicBezTo>
                          <a:pt x="1946" y="573"/>
                          <a:pt x="2037" y="509"/>
                          <a:pt x="2129" y="451"/>
                        </a:cubicBezTo>
                        <a:cubicBezTo>
                          <a:pt x="2178" y="420"/>
                          <a:pt x="2228" y="391"/>
                          <a:pt x="2280" y="365"/>
                        </a:cubicBezTo>
                        <a:cubicBezTo>
                          <a:pt x="2348" y="331"/>
                          <a:pt x="2429" y="323"/>
                          <a:pt x="2502" y="306"/>
                        </a:cubicBezTo>
                        <a:cubicBezTo>
                          <a:pt x="2612" y="280"/>
                          <a:pt x="2728" y="243"/>
                          <a:pt x="2832" y="198"/>
                        </a:cubicBezTo>
                        <a:cubicBezTo>
                          <a:pt x="2879" y="177"/>
                          <a:pt x="2920" y="153"/>
                          <a:pt x="2956" y="117"/>
                        </a:cubicBezTo>
                        <a:cubicBezTo>
                          <a:pt x="2998" y="76"/>
                          <a:pt x="3027" y="27"/>
                          <a:pt x="3079" y="2"/>
                        </a:cubicBezTo>
                        <a:cubicBezTo>
                          <a:pt x="3086" y="1"/>
                          <a:pt x="3093" y="0"/>
                          <a:pt x="3100" y="0"/>
                        </a:cubicBezTo>
                        <a:cubicBezTo>
                          <a:pt x="3089" y="9"/>
                          <a:pt x="3079" y="18"/>
                          <a:pt x="3069" y="28"/>
                        </a:cubicBezTo>
                        <a:cubicBezTo>
                          <a:pt x="3039" y="57"/>
                          <a:pt x="3008" y="84"/>
                          <a:pt x="2975" y="110"/>
                        </a:cubicBezTo>
                        <a:cubicBezTo>
                          <a:pt x="2973" y="111"/>
                          <a:pt x="2975" y="114"/>
                          <a:pt x="2977" y="113"/>
                        </a:cubicBezTo>
                        <a:cubicBezTo>
                          <a:pt x="3025" y="79"/>
                          <a:pt x="3068" y="37"/>
                          <a:pt x="3116" y="3"/>
                        </a:cubicBezTo>
                        <a:cubicBezTo>
                          <a:pt x="3117" y="4"/>
                          <a:pt x="3118" y="4"/>
                          <a:pt x="3120" y="5"/>
                        </a:cubicBezTo>
                        <a:cubicBezTo>
                          <a:pt x="3083" y="29"/>
                          <a:pt x="3052" y="75"/>
                          <a:pt x="3021" y="98"/>
                        </a:cubicBezTo>
                        <a:cubicBezTo>
                          <a:pt x="3020" y="99"/>
                          <a:pt x="3021" y="101"/>
                          <a:pt x="3022" y="100"/>
                        </a:cubicBezTo>
                        <a:cubicBezTo>
                          <a:pt x="3044" y="85"/>
                          <a:pt x="3063" y="67"/>
                          <a:pt x="3082" y="50"/>
                        </a:cubicBezTo>
                        <a:cubicBezTo>
                          <a:pt x="3099" y="34"/>
                          <a:pt x="3116" y="23"/>
                          <a:pt x="3134" y="12"/>
                        </a:cubicBezTo>
                        <a:cubicBezTo>
                          <a:pt x="3137" y="14"/>
                          <a:pt x="3140" y="16"/>
                          <a:pt x="3143" y="19"/>
                        </a:cubicBezTo>
                        <a:cubicBezTo>
                          <a:pt x="3076" y="76"/>
                          <a:pt x="3008" y="134"/>
                          <a:pt x="2927" y="173"/>
                        </a:cubicBezTo>
                        <a:cubicBezTo>
                          <a:pt x="2925" y="174"/>
                          <a:pt x="2927" y="177"/>
                          <a:pt x="2929" y="176"/>
                        </a:cubicBezTo>
                        <a:cubicBezTo>
                          <a:pt x="3011" y="140"/>
                          <a:pt x="3084" y="85"/>
                          <a:pt x="3151" y="26"/>
                        </a:cubicBezTo>
                        <a:cubicBezTo>
                          <a:pt x="3152" y="27"/>
                          <a:pt x="3153" y="28"/>
                          <a:pt x="3154" y="29"/>
                        </a:cubicBezTo>
                        <a:cubicBezTo>
                          <a:pt x="3159" y="33"/>
                          <a:pt x="3164" y="37"/>
                          <a:pt x="3170" y="41"/>
                        </a:cubicBezTo>
                        <a:cubicBezTo>
                          <a:pt x="3120" y="82"/>
                          <a:pt x="3071" y="125"/>
                          <a:pt x="3017" y="161"/>
                        </a:cubicBezTo>
                        <a:cubicBezTo>
                          <a:pt x="2952" y="204"/>
                          <a:pt x="2879" y="234"/>
                          <a:pt x="2806" y="259"/>
                        </a:cubicBezTo>
                        <a:cubicBezTo>
                          <a:pt x="2674" y="303"/>
                          <a:pt x="2534" y="316"/>
                          <a:pt x="2407" y="377"/>
                        </a:cubicBezTo>
                        <a:cubicBezTo>
                          <a:pt x="2406" y="378"/>
                          <a:pt x="2407" y="380"/>
                          <a:pt x="2409" y="380"/>
                        </a:cubicBezTo>
                        <a:cubicBezTo>
                          <a:pt x="2548" y="316"/>
                          <a:pt x="2702" y="306"/>
                          <a:pt x="2845" y="257"/>
                        </a:cubicBezTo>
                        <a:cubicBezTo>
                          <a:pt x="2977" y="212"/>
                          <a:pt x="3080" y="134"/>
                          <a:pt x="3187" y="49"/>
                        </a:cubicBezTo>
                        <a:cubicBezTo>
                          <a:pt x="3190" y="51"/>
                          <a:pt x="3192" y="52"/>
                          <a:pt x="3195" y="53"/>
                        </a:cubicBezTo>
                        <a:cubicBezTo>
                          <a:pt x="3203" y="57"/>
                          <a:pt x="3208" y="61"/>
                          <a:pt x="3210" y="65"/>
                        </a:cubicBezTo>
                        <a:cubicBezTo>
                          <a:pt x="3195" y="84"/>
                          <a:pt x="3177" y="88"/>
                          <a:pt x="3156" y="96"/>
                        </a:cubicBezTo>
                        <a:cubicBezTo>
                          <a:pt x="3128" y="105"/>
                          <a:pt x="3105" y="122"/>
                          <a:pt x="3083" y="140"/>
                        </a:cubicBezTo>
                        <a:cubicBezTo>
                          <a:pt x="3052" y="164"/>
                          <a:pt x="3024" y="190"/>
                          <a:pt x="2990" y="209"/>
                        </a:cubicBezTo>
                        <a:cubicBezTo>
                          <a:pt x="2964" y="224"/>
                          <a:pt x="2936" y="234"/>
                          <a:pt x="2913" y="254"/>
                        </a:cubicBezTo>
                        <a:cubicBezTo>
                          <a:pt x="2911" y="256"/>
                          <a:pt x="2913" y="259"/>
                          <a:pt x="2916" y="258"/>
                        </a:cubicBezTo>
                        <a:cubicBezTo>
                          <a:pt x="2944" y="239"/>
                          <a:pt x="2975" y="228"/>
                          <a:pt x="3005" y="213"/>
                        </a:cubicBezTo>
                        <a:cubicBezTo>
                          <a:pt x="3033" y="198"/>
                          <a:pt x="3059" y="178"/>
                          <a:pt x="3085" y="159"/>
                        </a:cubicBezTo>
                        <a:cubicBezTo>
                          <a:pt x="3115" y="134"/>
                          <a:pt x="3145" y="121"/>
                          <a:pt x="3179" y="108"/>
                        </a:cubicBezTo>
                        <a:cubicBezTo>
                          <a:pt x="3153" y="127"/>
                          <a:pt x="3121" y="138"/>
                          <a:pt x="3096" y="159"/>
                        </a:cubicBezTo>
                        <a:cubicBezTo>
                          <a:pt x="3058" y="190"/>
                          <a:pt x="3026" y="226"/>
                          <a:pt x="2994" y="262"/>
                        </a:cubicBezTo>
                        <a:cubicBezTo>
                          <a:pt x="2903" y="281"/>
                          <a:pt x="2813" y="302"/>
                          <a:pt x="2725" y="334"/>
                        </a:cubicBezTo>
                        <a:cubicBezTo>
                          <a:pt x="2721" y="336"/>
                          <a:pt x="2723" y="342"/>
                          <a:pt x="2727" y="341"/>
                        </a:cubicBezTo>
                        <a:cubicBezTo>
                          <a:pt x="2819" y="315"/>
                          <a:pt x="2913" y="311"/>
                          <a:pt x="3007" y="303"/>
                        </a:cubicBezTo>
                        <a:cubicBezTo>
                          <a:pt x="2990" y="306"/>
                          <a:pt x="2972" y="310"/>
                          <a:pt x="2955" y="314"/>
                        </a:cubicBezTo>
                        <a:cubicBezTo>
                          <a:pt x="2895" y="327"/>
                          <a:pt x="2834" y="338"/>
                          <a:pt x="2774" y="352"/>
                        </a:cubicBezTo>
                        <a:cubicBezTo>
                          <a:pt x="2773" y="352"/>
                          <a:pt x="2774" y="355"/>
                          <a:pt x="2775" y="354"/>
                        </a:cubicBezTo>
                        <a:cubicBezTo>
                          <a:pt x="2884" y="335"/>
                          <a:pt x="2992" y="309"/>
                          <a:pt x="3102" y="292"/>
                        </a:cubicBezTo>
                        <a:lnTo>
                          <a:pt x="3102" y="292"/>
                        </a:lnTo>
                        <a:cubicBezTo>
                          <a:pt x="3110" y="291"/>
                          <a:pt x="3119" y="290"/>
                          <a:pt x="3127" y="288"/>
                        </a:cubicBezTo>
                        <a:cubicBezTo>
                          <a:pt x="3069" y="302"/>
                          <a:pt x="3011" y="316"/>
                          <a:pt x="2953" y="331"/>
                        </a:cubicBezTo>
                        <a:cubicBezTo>
                          <a:pt x="2853" y="356"/>
                          <a:pt x="2750" y="367"/>
                          <a:pt x="2650" y="390"/>
                        </a:cubicBezTo>
                        <a:cubicBezTo>
                          <a:pt x="2649" y="391"/>
                          <a:pt x="2649" y="393"/>
                          <a:pt x="2651" y="392"/>
                        </a:cubicBezTo>
                        <a:cubicBezTo>
                          <a:pt x="2756" y="372"/>
                          <a:pt x="2864" y="364"/>
                          <a:pt x="2969" y="340"/>
                        </a:cubicBezTo>
                        <a:cubicBezTo>
                          <a:pt x="3020" y="329"/>
                          <a:pt x="3071" y="313"/>
                          <a:pt x="3123" y="306"/>
                        </a:cubicBezTo>
                        <a:cubicBezTo>
                          <a:pt x="3150" y="302"/>
                          <a:pt x="3182" y="301"/>
                          <a:pt x="3209" y="292"/>
                        </a:cubicBezTo>
                        <a:cubicBezTo>
                          <a:pt x="3206" y="298"/>
                          <a:pt x="3202" y="303"/>
                          <a:pt x="3198" y="309"/>
                        </a:cubicBezTo>
                        <a:cubicBezTo>
                          <a:pt x="3149" y="319"/>
                          <a:pt x="3099" y="327"/>
                          <a:pt x="3048" y="335"/>
                        </a:cubicBezTo>
                        <a:cubicBezTo>
                          <a:pt x="3046" y="335"/>
                          <a:pt x="3047" y="338"/>
                          <a:pt x="3049" y="338"/>
                        </a:cubicBezTo>
                        <a:cubicBezTo>
                          <a:pt x="3095" y="333"/>
                          <a:pt x="3149" y="335"/>
                          <a:pt x="3193" y="317"/>
                        </a:cubicBezTo>
                        <a:cubicBezTo>
                          <a:pt x="3190" y="324"/>
                          <a:pt x="3186" y="330"/>
                          <a:pt x="3182" y="337"/>
                        </a:cubicBezTo>
                        <a:cubicBezTo>
                          <a:pt x="3164" y="339"/>
                          <a:pt x="3144" y="348"/>
                          <a:pt x="3127" y="351"/>
                        </a:cubicBezTo>
                        <a:cubicBezTo>
                          <a:pt x="3098" y="357"/>
                          <a:pt x="3069" y="361"/>
                          <a:pt x="3040" y="368"/>
                        </a:cubicBezTo>
                        <a:cubicBezTo>
                          <a:pt x="2970" y="386"/>
                          <a:pt x="2904" y="408"/>
                          <a:pt x="2832" y="417"/>
                        </a:cubicBezTo>
                        <a:cubicBezTo>
                          <a:pt x="2701" y="435"/>
                          <a:pt x="2569" y="451"/>
                          <a:pt x="2444" y="492"/>
                        </a:cubicBezTo>
                        <a:cubicBezTo>
                          <a:pt x="2441" y="492"/>
                          <a:pt x="2442" y="497"/>
                          <a:pt x="2445" y="496"/>
                        </a:cubicBezTo>
                        <a:cubicBezTo>
                          <a:pt x="2574" y="455"/>
                          <a:pt x="2711" y="441"/>
                          <a:pt x="2845" y="424"/>
                        </a:cubicBezTo>
                        <a:cubicBezTo>
                          <a:pt x="2909" y="416"/>
                          <a:pt x="2968" y="399"/>
                          <a:pt x="3029" y="380"/>
                        </a:cubicBezTo>
                        <a:cubicBezTo>
                          <a:pt x="3078" y="366"/>
                          <a:pt x="3129" y="365"/>
                          <a:pt x="3177" y="348"/>
                        </a:cubicBezTo>
                        <a:cubicBezTo>
                          <a:pt x="3173" y="354"/>
                          <a:pt x="3170" y="360"/>
                          <a:pt x="3167" y="367"/>
                        </a:cubicBezTo>
                        <a:cubicBezTo>
                          <a:pt x="3141" y="374"/>
                          <a:pt x="3116" y="382"/>
                          <a:pt x="3089" y="386"/>
                        </a:cubicBezTo>
                        <a:cubicBezTo>
                          <a:pt x="3087" y="386"/>
                          <a:pt x="3087" y="388"/>
                          <a:pt x="3089" y="388"/>
                        </a:cubicBezTo>
                        <a:cubicBezTo>
                          <a:pt x="3114" y="387"/>
                          <a:pt x="3140" y="382"/>
                          <a:pt x="3164" y="374"/>
                        </a:cubicBezTo>
                        <a:cubicBezTo>
                          <a:pt x="3161" y="381"/>
                          <a:pt x="3158" y="387"/>
                          <a:pt x="3156" y="393"/>
                        </a:cubicBezTo>
                        <a:cubicBezTo>
                          <a:pt x="3112" y="386"/>
                          <a:pt x="3058" y="400"/>
                          <a:pt x="3020" y="421"/>
                        </a:cubicBezTo>
                        <a:cubicBezTo>
                          <a:pt x="3018" y="422"/>
                          <a:pt x="3020" y="425"/>
                          <a:pt x="3022" y="424"/>
                        </a:cubicBezTo>
                        <a:cubicBezTo>
                          <a:pt x="3065" y="406"/>
                          <a:pt x="3108" y="408"/>
                          <a:pt x="3152" y="401"/>
                        </a:cubicBezTo>
                        <a:cubicBezTo>
                          <a:pt x="3127" y="461"/>
                          <a:pt x="3112" y="519"/>
                          <a:pt x="3109" y="548"/>
                        </a:cubicBezTo>
                        <a:cubicBezTo>
                          <a:pt x="3104" y="597"/>
                          <a:pt x="3107" y="649"/>
                          <a:pt x="3117" y="698"/>
                        </a:cubicBezTo>
                        <a:cubicBezTo>
                          <a:pt x="3099" y="708"/>
                          <a:pt x="3080" y="716"/>
                          <a:pt x="3061" y="724"/>
                        </a:cubicBezTo>
                        <a:cubicBezTo>
                          <a:pt x="3059" y="725"/>
                          <a:pt x="3061" y="728"/>
                          <a:pt x="3063" y="728"/>
                        </a:cubicBezTo>
                        <a:cubicBezTo>
                          <a:pt x="3082" y="722"/>
                          <a:pt x="3102" y="718"/>
                          <a:pt x="3119" y="706"/>
                        </a:cubicBezTo>
                        <a:cubicBezTo>
                          <a:pt x="3120" y="711"/>
                          <a:pt x="3121" y="715"/>
                          <a:pt x="3122" y="720"/>
                        </a:cubicBezTo>
                        <a:cubicBezTo>
                          <a:pt x="3115" y="725"/>
                          <a:pt x="3108" y="729"/>
                          <a:pt x="3100" y="732"/>
                        </a:cubicBezTo>
                        <a:cubicBezTo>
                          <a:pt x="3098" y="733"/>
                          <a:pt x="3098" y="737"/>
                          <a:pt x="3101" y="737"/>
                        </a:cubicBezTo>
                        <a:cubicBezTo>
                          <a:pt x="3109" y="734"/>
                          <a:pt x="3117" y="733"/>
                          <a:pt x="3124" y="730"/>
                        </a:cubicBezTo>
                        <a:cubicBezTo>
                          <a:pt x="3125" y="733"/>
                          <a:pt x="3126" y="736"/>
                          <a:pt x="3127" y="739"/>
                        </a:cubicBezTo>
                        <a:cubicBezTo>
                          <a:pt x="3117" y="740"/>
                          <a:pt x="3108" y="748"/>
                          <a:pt x="3099" y="752"/>
                        </a:cubicBezTo>
                        <a:cubicBezTo>
                          <a:pt x="3081" y="761"/>
                          <a:pt x="3063" y="770"/>
                          <a:pt x="3044" y="778"/>
                        </a:cubicBezTo>
                        <a:cubicBezTo>
                          <a:pt x="3041" y="779"/>
                          <a:pt x="3042" y="783"/>
                          <a:pt x="3045" y="782"/>
                        </a:cubicBezTo>
                        <a:cubicBezTo>
                          <a:pt x="3065" y="776"/>
                          <a:pt x="3085" y="771"/>
                          <a:pt x="3104" y="764"/>
                        </a:cubicBezTo>
                        <a:cubicBezTo>
                          <a:pt x="3113" y="762"/>
                          <a:pt x="3123" y="761"/>
                          <a:pt x="3130" y="756"/>
                        </a:cubicBezTo>
                        <a:cubicBezTo>
                          <a:pt x="3130" y="763"/>
                          <a:pt x="3131" y="769"/>
                          <a:pt x="3131" y="776"/>
                        </a:cubicBezTo>
                        <a:cubicBezTo>
                          <a:pt x="3128" y="778"/>
                          <a:pt x="3125" y="781"/>
                          <a:pt x="3122" y="782"/>
                        </a:cubicBezTo>
                        <a:cubicBezTo>
                          <a:pt x="3114" y="788"/>
                          <a:pt x="3106" y="793"/>
                          <a:pt x="3096" y="796"/>
                        </a:cubicBezTo>
                        <a:cubicBezTo>
                          <a:pt x="3095" y="797"/>
                          <a:pt x="3095" y="799"/>
                          <a:pt x="3097" y="799"/>
                        </a:cubicBezTo>
                        <a:cubicBezTo>
                          <a:pt x="3105" y="798"/>
                          <a:pt x="3113" y="795"/>
                          <a:pt x="3121" y="792"/>
                        </a:cubicBezTo>
                        <a:cubicBezTo>
                          <a:pt x="3124" y="791"/>
                          <a:pt x="3128" y="789"/>
                          <a:pt x="3132" y="787"/>
                        </a:cubicBezTo>
                        <a:cubicBezTo>
                          <a:pt x="3133" y="790"/>
                          <a:pt x="3133" y="793"/>
                          <a:pt x="3133" y="796"/>
                        </a:cubicBezTo>
                        <a:lnTo>
                          <a:pt x="3133" y="796"/>
                        </a:lnTo>
                        <a:cubicBezTo>
                          <a:pt x="3117" y="803"/>
                          <a:pt x="3105" y="813"/>
                          <a:pt x="3088" y="821"/>
                        </a:cubicBezTo>
                        <a:cubicBezTo>
                          <a:pt x="3058" y="836"/>
                          <a:pt x="3026" y="844"/>
                          <a:pt x="2997" y="861"/>
                        </a:cubicBezTo>
                        <a:cubicBezTo>
                          <a:pt x="2995" y="862"/>
                          <a:pt x="2997" y="865"/>
                          <a:pt x="2999" y="864"/>
                        </a:cubicBezTo>
                        <a:cubicBezTo>
                          <a:pt x="3044" y="844"/>
                          <a:pt x="3092" y="828"/>
                          <a:pt x="3140" y="816"/>
                        </a:cubicBezTo>
                        <a:cubicBezTo>
                          <a:pt x="3141" y="818"/>
                          <a:pt x="3142" y="819"/>
                          <a:pt x="3143" y="821"/>
                        </a:cubicBezTo>
                        <a:cubicBezTo>
                          <a:pt x="3102" y="837"/>
                          <a:pt x="3060" y="849"/>
                          <a:pt x="3019" y="867"/>
                        </a:cubicBezTo>
                        <a:cubicBezTo>
                          <a:pt x="2967" y="889"/>
                          <a:pt x="2916" y="917"/>
                          <a:pt x="2865" y="943"/>
                        </a:cubicBezTo>
                        <a:cubicBezTo>
                          <a:pt x="2864" y="944"/>
                          <a:pt x="2865" y="946"/>
                          <a:pt x="2866" y="946"/>
                        </a:cubicBezTo>
                        <a:cubicBezTo>
                          <a:pt x="2920" y="925"/>
                          <a:pt x="2975" y="909"/>
                          <a:pt x="3030" y="891"/>
                        </a:cubicBezTo>
                        <a:cubicBezTo>
                          <a:pt x="3055" y="883"/>
                          <a:pt x="3079" y="873"/>
                          <a:pt x="3104" y="865"/>
                        </a:cubicBezTo>
                        <a:cubicBezTo>
                          <a:pt x="3121" y="859"/>
                          <a:pt x="3140" y="855"/>
                          <a:pt x="3157" y="847"/>
                        </a:cubicBezTo>
                        <a:lnTo>
                          <a:pt x="3157" y="848"/>
                        </a:lnTo>
                        <a:cubicBezTo>
                          <a:pt x="3153" y="850"/>
                          <a:pt x="3150" y="852"/>
                          <a:pt x="3147" y="855"/>
                        </a:cubicBezTo>
                        <a:cubicBezTo>
                          <a:pt x="3132" y="864"/>
                          <a:pt x="3114" y="871"/>
                          <a:pt x="3098" y="877"/>
                        </a:cubicBezTo>
                        <a:cubicBezTo>
                          <a:pt x="3067" y="889"/>
                          <a:pt x="3037" y="899"/>
                          <a:pt x="3006" y="911"/>
                        </a:cubicBezTo>
                        <a:cubicBezTo>
                          <a:pt x="2923" y="945"/>
                          <a:pt x="2840" y="980"/>
                          <a:pt x="2754" y="1006"/>
                        </a:cubicBezTo>
                        <a:cubicBezTo>
                          <a:pt x="2752" y="1007"/>
                          <a:pt x="2753" y="1009"/>
                          <a:pt x="2755" y="1009"/>
                        </a:cubicBezTo>
                        <a:cubicBezTo>
                          <a:pt x="2818" y="991"/>
                          <a:pt x="2881" y="973"/>
                          <a:pt x="2944" y="953"/>
                        </a:cubicBezTo>
                        <a:cubicBezTo>
                          <a:pt x="2941" y="955"/>
                          <a:pt x="2938" y="957"/>
                          <a:pt x="2936" y="960"/>
                        </a:cubicBezTo>
                        <a:cubicBezTo>
                          <a:pt x="2871" y="980"/>
                          <a:pt x="2808" y="1004"/>
                          <a:pt x="2744" y="1025"/>
                        </a:cubicBezTo>
                        <a:cubicBezTo>
                          <a:pt x="2589" y="1078"/>
                          <a:pt x="2424" y="1094"/>
                          <a:pt x="2264" y="1130"/>
                        </a:cubicBezTo>
                        <a:cubicBezTo>
                          <a:pt x="2140" y="1159"/>
                          <a:pt x="2022" y="1205"/>
                          <a:pt x="1921" y="1281"/>
                        </a:cubicBezTo>
                        <a:cubicBezTo>
                          <a:pt x="1881" y="1308"/>
                          <a:pt x="1843" y="1338"/>
                          <a:pt x="1808" y="1372"/>
                        </a:cubicBezTo>
                        <a:cubicBezTo>
                          <a:pt x="1702" y="1476"/>
                          <a:pt x="1659" y="1620"/>
                          <a:pt x="1609" y="1756"/>
                        </a:cubicBezTo>
                        <a:cubicBezTo>
                          <a:pt x="1551" y="1917"/>
                          <a:pt x="1490" y="2071"/>
                          <a:pt x="1406" y="2220"/>
                        </a:cubicBezTo>
                        <a:cubicBezTo>
                          <a:pt x="1375" y="2276"/>
                          <a:pt x="1345" y="2334"/>
                          <a:pt x="1333" y="2394"/>
                        </a:cubicBezTo>
                        <a:cubicBezTo>
                          <a:pt x="1331" y="2392"/>
                          <a:pt x="1330" y="2390"/>
                          <a:pt x="1328" y="2388"/>
                        </a:cubicBezTo>
                        <a:cubicBezTo>
                          <a:pt x="1302" y="2350"/>
                          <a:pt x="1268" y="2319"/>
                          <a:pt x="1235" y="2287"/>
                        </a:cubicBezTo>
                        <a:cubicBezTo>
                          <a:pt x="1234" y="2286"/>
                          <a:pt x="1232" y="2288"/>
                          <a:pt x="1233" y="2289"/>
                        </a:cubicBezTo>
                        <a:cubicBezTo>
                          <a:pt x="1264" y="2321"/>
                          <a:pt x="1292" y="2356"/>
                          <a:pt x="1315" y="2394"/>
                        </a:cubicBezTo>
                        <a:cubicBezTo>
                          <a:pt x="1286" y="2361"/>
                          <a:pt x="1242" y="2341"/>
                          <a:pt x="1208" y="2314"/>
                        </a:cubicBezTo>
                        <a:cubicBezTo>
                          <a:pt x="1176" y="2288"/>
                          <a:pt x="1142" y="2269"/>
                          <a:pt x="1102" y="2261"/>
                        </a:cubicBezTo>
                        <a:cubicBezTo>
                          <a:pt x="1097" y="2260"/>
                          <a:pt x="1094" y="2266"/>
                          <a:pt x="1098" y="2269"/>
                        </a:cubicBezTo>
                        <a:cubicBezTo>
                          <a:pt x="1174" y="2318"/>
                          <a:pt x="1239" y="2369"/>
                          <a:pt x="1289" y="2446"/>
                        </a:cubicBezTo>
                        <a:cubicBezTo>
                          <a:pt x="1340" y="2525"/>
                          <a:pt x="1306" y="2593"/>
                          <a:pt x="1284" y="2672"/>
                        </a:cubicBezTo>
                        <a:cubicBezTo>
                          <a:pt x="1268" y="2729"/>
                          <a:pt x="1286" y="2783"/>
                          <a:pt x="1310" y="2835"/>
                        </a:cubicBezTo>
                        <a:cubicBezTo>
                          <a:pt x="1330" y="2878"/>
                          <a:pt x="1355" y="2915"/>
                          <a:pt x="1367" y="2961"/>
                        </a:cubicBezTo>
                        <a:cubicBezTo>
                          <a:pt x="1380" y="3011"/>
                          <a:pt x="1386" y="3064"/>
                          <a:pt x="1396" y="3114"/>
                        </a:cubicBezTo>
                        <a:cubicBezTo>
                          <a:pt x="1396" y="3115"/>
                          <a:pt x="1397" y="3116"/>
                          <a:pt x="1398" y="3116"/>
                        </a:cubicBezTo>
                        <a:cubicBezTo>
                          <a:pt x="1398" y="3126"/>
                          <a:pt x="1399" y="3136"/>
                          <a:pt x="1400" y="3146"/>
                        </a:cubicBezTo>
                        <a:cubicBezTo>
                          <a:pt x="1408" y="3194"/>
                          <a:pt x="1442" y="3227"/>
                          <a:pt x="1442" y="3279"/>
                        </a:cubicBezTo>
                        <a:lnTo>
                          <a:pt x="1009" y="327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43" name="Google Shape;2143;p52"/>
                  <p:cNvSpPr/>
                  <p:nvPr/>
                </p:nvSpPr>
                <p:spPr>
                  <a:xfrm>
                    <a:off x="8365680" y="4501440"/>
                    <a:ext cx="436320" cy="529200"/>
                  </a:xfrm>
                  <a:custGeom>
                    <a:rect b="b" l="l" r="r" t="t"/>
                    <a:pathLst>
                      <a:path extrusionOk="0" h="1470" w="1212">
                        <a:moveTo>
                          <a:pt x="1206" y="1017"/>
                        </a:moveTo>
                        <a:cubicBezTo>
                          <a:pt x="1204" y="1024"/>
                          <a:pt x="1202" y="1030"/>
                          <a:pt x="1200" y="1037"/>
                        </a:cubicBezTo>
                        <a:cubicBezTo>
                          <a:pt x="1197" y="1049"/>
                          <a:pt x="1191" y="1060"/>
                          <a:pt x="1186" y="1070"/>
                        </a:cubicBezTo>
                        <a:cubicBezTo>
                          <a:pt x="1185" y="1024"/>
                          <a:pt x="1191" y="978"/>
                          <a:pt x="1189" y="931"/>
                        </a:cubicBezTo>
                        <a:cubicBezTo>
                          <a:pt x="1186" y="868"/>
                          <a:pt x="1172" y="805"/>
                          <a:pt x="1154" y="744"/>
                        </a:cubicBezTo>
                        <a:cubicBezTo>
                          <a:pt x="1153" y="742"/>
                          <a:pt x="1150" y="743"/>
                          <a:pt x="1151" y="745"/>
                        </a:cubicBezTo>
                        <a:cubicBezTo>
                          <a:pt x="1165" y="802"/>
                          <a:pt x="1172" y="859"/>
                          <a:pt x="1172" y="918"/>
                        </a:cubicBezTo>
                        <a:cubicBezTo>
                          <a:pt x="1172" y="964"/>
                          <a:pt x="1163" y="1008"/>
                          <a:pt x="1161" y="1054"/>
                        </a:cubicBezTo>
                        <a:cubicBezTo>
                          <a:pt x="1160" y="1070"/>
                          <a:pt x="1162" y="1094"/>
                          <a:pt x="1163" y="1119"/>
                        </a:cubicBezTo>
                        <a:cubicBezTo>
                          <a:pt x="1155" y="1144"/>
                          <a:pt x="1151" y="1170"/>
                          <a:pt x="1142" y="1195"/>
                        </a:cubicBezTo>
                        <a:cubicBezTo>
                          <a:pt x="1140" y="1202"/>
                          <a:pt x="1137" y="1209"/>
                          <a:pt x="1133" y="1216"/>
                        </a:cubicBezTo>
                        <a:lnTo>
                          <a:pt x="1132" y="1216"/>
                        </a:lnTo>
                        <a:lnTo>
                          <a:pt x="1132" y="1217"/>
                        </a:lnTo>
                        <a:cubicBezTo>
                          <a:pt x="1161" y="1127"/>
                          <a:pt x="1148" y="1030"/>
                          <a:pt x="1140" y="937"/>
                        </a:cubicBezTo>
                        <a:cubicBezTo>
                          <a:pt x="1139" y="935"/>
                          <a:pt x="1136" y="935"/>
                          <a:pt x="1136" y="937"/>
                        </a:cubicBezTo>
                        <a:cubicBezTo>
                          <a:pt x="1137" y="1044"/>
                          <a:pt x="1145" y="1145"/>
                          <a:pt x="1100" y="1246"/>
                        </a:cubicBezTo>
                        <a:cubicBezTo>
                          <a:pt x="1080" y="1290"/>
                          <a:pt x="1060" y="1331"/>
                          <a:pt x="1047" y="1378"/>
                        </a:cubicBezTo>
                        <a:cubicBezTo>
                          <a:pt x="1042" y="1396"/>
                          <a:pt x="1037" y="1413"/>
                          <a:pt x="1030" y="1430"/>
                        </a:cubicBezTo>
                        <a:cubicBezTo>
                          <a:pt x="1018" y="1447"/>
                          <a:pt x="1003" y="1462"/>
                          <a:pt x="983" y="1468"/>
                        </a:cubicBezTo>
                        <a:cubicBezTo>
                          <a:pt x="951" y="1478"/>
                          <a:pt x="956" y="1440"/>
                          <a:pt x="963" y="1410"/>
                        </a:cubicBezTo>
                        <a:cubicBezTo>
                          <a:pt x="967" y="1403"/>
                          <a:pt x="970" y="1396"/>
                          <a:pt x="973" y="1389"/>
                        </a:cubicBezTo>
                        <a:cubicBezTo>
                          <a:pt x="1004" y="1314"/>
                          <a:pt x="1055" y="1222"/>
                          <a:pt x="1046" y="1138"/>
                        </a:cubicBezTo>
                        <a:cubicBezTo>
                          <a:pt x="1046" y="1134"/>
                          <a:pt x="1039" y="1132"/>
                          <a:pt x="1038" y="1137"/>
                        </a:cubicBezTo>
                        <a:cubicBezTo>
                          <a:pt x="1009" y="1253"/>
                          <a:pt x="963" y="1356"/>
                          <a:pt x="878" y="1443"/>
                        </a:cubicBezTo>
                        <a:cubicBezTo>
                          <a:pt x="847" y="1475"/>
                          <a:pt x="745" y="1477"/>
                          <a:pt x="680" y="1452"/>
                        </a:cubicBezTo>
                        <a:lnTo>
                          <a:pt x="681" y="1452"/>
                        </a:lnTo>
                        <a:cubicBezTo>
                          <a:pt x="701" y="1434"/>
                          <a:pt x="722" y="1414"/>
                          <a:pt x="738" y="1392"/>
                        </a:cubicBezTo>
                        <a:cubicBezTo>
                          <a:pt x="752" y="1371"/>
                          <a:pt x="759" y="1347"/>
                          <a:pt x="774" y="1327"/>
                        </a:cubicBezTo>
                        <a:cubicBezTo>
                          <a:pt x="775" y="1325"/>
                          <a:pt x="773" y="1323"/>
                          <a:pt x="772" y="1325"/>
                        </a:cubicBezTo>
                        <a:cubicBezTo>
                          <a:pt x="755" y="1343"/>
                          <a:pt x="746" y="1367"/>
                          <a:pt x="731" y="1386"/>
                        </a:cubicBezTo>
                        <a:cubicBezTo>
                          <a:pt x="714" y="1408"/>
                          <a:pt x="693" y="1427"/>
                          <a:pt x="677" y="1449"/>
                        </a:cubicBezTo>
                        <a:cubicBezTo>
                          <a:pt x="677" y="1450"/>
                          <a:pt x="677" y="1451"/>
                          <a:pt x="677" y="1451"/>
                        </a:cubicBezTo>
                        <a:cubicBezTo>
                          <a:pt x="671" y="1449"/>
                          <a:pt x="665" y="1446"/>
                          <a:pt x="659" y="1443"/>
                        </a:cubicBezTo>
                        <a:cubicBezTo>
                          <a:pt x="680" y="1417"/>
                          <a:pt x="699" y="1390"/>
                          <a:pt x="714" y="1360"/>
                        </a:cubicBezTo>
                        <a:cubicBezTo>
                          <a:pt x="715" y="1358"/>
                          <a:pt x="712" y="1356"/>
                          <a:pt x="711" y="1359"/>
                        </a:cubicBezTo>
                        <a:cubicBezTo>
                          <a:pt x="694" y="1387"/>
                          <a:pt x="673" y="1413"/>
                          <a:pt x="652" y="1438"/>
                        </a:cubicBezTo>
                        <a:cubicBezTo>
                          <a:pt x="637" y="1429"/>
                          <a:pt x="626" y="1417"/>
                          <a:pt x="624" y="1403"/>
                        </a:cubicBezTo>
                        <a:cubicBezTo>
                          <a:pt x="647" y="1381"/>
                          <a:pt x="661" y="1347"/>
                          <a:pt x="675" y="1318"/>
                        </a:cubicBezTo>
                        <a:cubicBezTo>
                          <a:pt x="700" y="1267"/>
                          <a:pt x="758" y="1245"/>
                          <a:pt x="754" y="1183"/>
                        </a:cubicBezTo>
                        <a:cubicBezTo>
                          <a:pt x="753" y="1178"/>
                          <a:pt x="747" y="1177"/>
                          <a:pt x="746" y="1181"/>
                        </a:cubicBezTo>
                        <a:cubicBezTo>
                          <a:pt x="731" y="1228"/>
                          <a:pt x="690" y="1244"/>
                          <a:pt x="658" y="1275"/>
                        </a:cubicBezTo>
                        <a:cubicBezTo>
                          <a:pt x="637" y="1295"/>
                          <a:pt x="623" y="1324"/>
                          <a:pt x="607" y="1348"/>
                        </a:cubicBezTo>
                        <a:cubicBezTo>
                          <a:pt x="566" y="1412"/>
                          <a:pt x="547" y="1329"/>
                          <a:pt x="510" y="1310"/>
                        </a:cubicBezTo>
                        <a:cubicBezTo>
                          <a:pt x="505" y="1308"/>
                          <a:pt x="500" y="1305"/>
                          <a:pt x="494" y="1303"/>
                        </a:cubicBezTo>
                        <a:cubicBezTo>
                          <a:pt x="502" y="1302"/>
                          <a:pt x="509" y="1300"/>
                          <a:pt x="517" y="1298"/>
                        </a:cubicBezTo>
                        <a:cubicBezTo>
                          <a:pt x="533" y="1291"/>
                          <a:pt x="547" y="1270"/>
                          <a:pt x="558" y="1257"/>
                        </a:cubicBezTo>
                        <a:cubicBezTo>
                          <a:pt x="573" y="1239"/>
                          <a:pt x="587" y="1220"/>
                          <a:pt x="595" y="1198"/>
                        </a:cubicBezTo>
                        <a:cubicBezTo>
                          <a:pt x="596" y="1196"/>
                          <a:pt x="592" y="1194"/>
                          <a:pt x="591" y="1196"/>
                        </a:cubicBezTo>
                        <a:cubicBezTo>
                          <a:pt x="571" y="1220"/>
                          <a:pt x="555" y="1247"/>
                          <a:pt x="529" y="1266"/>
                        </a:cubicBezTo>
                        <a:cubicBezTo>
                          <a:pt x="514" y="1277"/>
                          <a:pt x="488" y="1282"/>
                          <a:pt x="466" y="1278"/>
                        </a:cubicBezTo>
                        <a:cubicBezTo>
                          <a:pt x="512" y="1259"/>
                          <a:pt x="553" y="1198"/>
                          <a:pt x="556" y="1159"/>
                        </a:cubicBezTo>
                        <a:cubicBezTo>
                          <a:pt x="557" y="1154"/>
                          <a:pt x="549" y="1153"/>
                          <a:pt x="548" y="1158"/>
                        </a:cubicBezTo>
                        <a:cubicBezTo>
                          <a:pt x="540" y="1202"/>
                          <a:pt x="473" y="1263"/>
                          <a:pt x="427" y="1239"/>
                        </a:cubicBezTo>
                        <a:cubicBezTo>
                          <a:pt x="406" y="1229"/>
                          <a:pt x="404" y="1180"/>
                          <a:pt x="399" y="1160"/>
                        </a:cubicBezTo>
                        <a:cubicBezTo>
                          <a:pt x="398" y="1153"/>
                          <a:pt x="392" y="1146"/>
                          <a:pt x="388" y="1141"/>
                        </a:cubicBezTo>
                        <a:cubicBezTo>
                          <a:pt x="387" y="1139"/>
                          <a:pt x="386" y="1138"/>
                          <a:pt x="385" y="1136"/>
                        </a:cubicBezTo>
                        <a:cubicBezTo>
                          <a:pt x="387" y="1134"/>
                          <a:pt x="390" y="1131"/>
                          <a:pt x="393" y="1129"/>
                        </a:cubicBezTo>
                        <a:lnTo>
                          <a:pt x="393" y="1128"/>
                        </a:lnTo>
                        <a:cubicBezTo>
                          <a:pt x="437" y="1118"/>
                          <a:pt x="478" y="1093"/>
                          <a:pt x="511" y="1066"/>
                        </a:cubicBezTo>
                        <a:cubicBezTo>
                          <a:pt x="514" y="1063"/>
                          <a:pt x="510" y="1058"/>
                          <a:pt x="506" y="1060"/>
                        </a:cubicBezTo>
                        <a:cubicBezTo>
                          <a:pt x="472" y="1082"/>
                          <a:pt x="426" y="1093"/>
                          <a:pt x="385" y="1097"/>
                        </a:cubicBezTo>
                        <a:cubicBezTo>
                          <a:pt x="367" y="1099"/>
                          <a:pt x="347" y="1099"/>
                          <a:pt x="329" y="1091"/>
                        </a:cubicBezTo>
                        <a:cubicBezTo>
                          <a:pt x="324" y="1086"/>
                          <a:pt x="318" y="1081"/>
                          <a:pt x="315" y="1075"/>
                        </a:cubicBezTo>
                        <a:cubicBezTo>
                          <a:pt x="314" y="1072"/>
                          <a:pt x="314" y="1069"/>
                          <a:pt x="313" y="1066"/>
                        </a:cubicBezTo>
                        <a:lnTo>
                          <a:pt x="313" y="1066"/>
                        </a:lnTo>
                        <a:cubicBezTo>
                          <a:pt x="315" y="1058"/>
                          <a:pt x="318" y="1052"/>
                          <a:pt x="323" y="1046"/>
                        </a:cubicBezTo>
                        <a:cubicBezTo>
                          <a:pt x="334" y="1034"/>
                          <a:pt x="348" y="1024"/>
                          <a:pt x="363" y="1015"/>
                        </a:cubicBezTo>
                        <a:cubicBezTo>
                          <a:pt x="387" y="1000"/>
                          <a:pt x="414" y="994"/>
                          <a:pt x="438" y="981"/>
                        </a:cubicBezTo>
                        <a:cubicBezTo>
                          <a:pt x="464" y="967"/>
                          <a:pt x="484" y="947"/>
                          <a:pt x="508" y="929"/>
                        </a:cubicBezTo>
                        <a:cubicBezTo>
                          <a:pt x="527" y="915"/>
                          <a:pt x="545" y="902"/>
                          <a:pt x="560" y="882"/>
                        </a:cubicBezTo>
                        <a:cubicBezTo>
                          <a:pt x="561" y="880"/>
                          <a:pt x="558" y="878"/>
                          <a:pt x="556" y="879"/>
                        </a:cubicBezTo>
                        <a:cubicBezTo>
                          <a:pt x="533" y="900"/>
                          <a:pt x="507" y="910"/>
                          <a:pt x="480" y="924"/>
                        </a:cubicBezTo>
                        <a:cubicBezTo>
                          <a:pt x="468" y="931"/>
                          <a:pt x="456" y="941"/>
                          <a:pt x="444" y="949"/>
                        </a:cubicBezTo>
                        <a:cubicBezTo>
                          <a:pt x="437" y="954"/>
                          <a:pt x="428" y="958"/>
                          <a:pt x="419" y="962"/>
                        </a:cubicBezTo>
                        <a:cubicBezTo>
                          <a:pt x="413" y="963"/>
                          <a:pt x="407" y="963"/>
                          <a:pt x="401" y="964"/>
                        </a:cubicBezTo>
                        <a:cubicBezTo>
                          <a:pt x="373" y="969"/>
                          <a:pt x="345" y="972"/>
                          <a:pt x="319" y="983"/>
                        </a:cubicBezTo>
                        <a:cubicBezTo>
                          <a:pt x="316" y="984"/>
                          <a:pt x="313" y="986"/>
                          <a:pt x="310" y="987"/>
                        </a:cubicBezTo>
                        <a:cubicBezTo>
                          <a:pt x="349" y="931"/>
                          <a:pt x="442" y="881"/>
                          <a:pt x="466" y="832"/>
                        </a:cubicBezTo>
                        <a:cubicBezTo>
                          <a:pt x="468" y="826"/>
                          <a:pt x="461" y="820"/>
                          <a:pt x="457" y="825"/>
                        </a:cubicBezTo>
                        <a:cubicBezTo>
                          <a:pt x="428" y="858"/>
                          <a:pt x="401" y="879"/>
                          <a:pt x="359" y="893"/>
                        </a:cubicBezTo>
                        <a:cubicBezTo>
                          <a:pt x="335" y="901"/>
                          <a:pt x="317" y="910"/>
                          <a:pt x="298" y="927"/>
                        </a:cubicBezTo>
                        <a:cubicBezTo>
                          <a:pt x="255" y="963"/>
                          <a:pt x="250" y="1027"/>
                          <a:pt x="264" y="1077"/>
                        </a:cubicBezTo>
                        <a:cubicBezTo>
                          <a:pt x="271" y="1100"/>
                          <a:pt x="286" y="1118"/>
                          <a:pt x="302" y="1135"/>
                        </a:cubicBezTo>
                        <a:cubicBezTo>
                          <a:pt x="325" y="1158"/>
                          <a:pt x="372" y="1174"/>
                          <a:pt x="347" y="1224"/>
                        </a:cubicBezTo>
                        <a:cubicBezTo>
                          <a:pt x="341" y="1235"/>
                          <a:pt x="332" y="1245"/>
                          <a:pt x="329" y="1257"/>
                        </a:cubicBezTo>
                        <a:cubicBezTo>
                          <a:pt x="325" y="1278"/>
                          <a:pt x="325" y="1293"/>
                          <a:pt x="333" y="1313"/>
                        </a:cubicBezTo>
                        <a:cubicBezTo>
                          <a:pt x="333" y="1315"/>
                          <a:pt x="334" y="1317"/>
                          <a:pt x="335" y="1319"/>
                        </a:cubicBezTo>
                        <a:cubicBezTo>
                          <a:pt x="309" y="1360"/>
                          <a:pt x="288" y="1360"/>
                          <a:pt x="272" y="1320"/>
                        </a:cubicBezTo>
                        <a:cubicBezTo>
                          <a:pt x="254" y="1295"/>
                          <a:pt x="242" y="1268"/>
                          <a:pt x="235" y="1239"/>
                        </a:cubicBezTo>
                        <a:cubicBezTo>
                          <a:pt x="233" y="1233"/>
                          <a:pt x="224" y="1234"/>
                          <a:pt x="224" y="1240"/>
                        </a:cubicBezTo>
                        <a:cubicBezTo>
                          <a:pt x="224" y="1257"/>
                          <a:pt x="225" y="1275"/>
                          <a:pt x="228" y="1293"/>
                        </a:cubicBezTo>
                        <a:cubicBezTo>
                          <a:pt x="216" y="1281"/>
                          <a:pt x="203" y="1271"/>
                          <a:pt x="191" y="1259"/>
                        </a:cubicBezTo>
                        <a:cubicBezTo>
                          <a:pt x="187" y="1249"/>
                          <a:pt x="184" y="1238"/>
                          <a:pt x="181" y="1228"/>
                        </a:cubicBezTo>
                        <a:cubicBezTo>
                          <a:pt x="171" y="1186"/>
                          <a:pt x="186" y="1144"/>
                          <a:pt x="192" y="1103"/>
                        </a:cubicBezTo>
                        <a:cubicBezTo>
                          <a:pt x="192" y="1100"/>
                          <a:pt x="188" y="1099"/>
                          <a:pt x="186" y="1101"/>
                        </a:cubicBezTo>
                        <a:cubicBezTo>
                          <a:pt x="166" y="1134"/>
                          <a:pt x="161" y="1176"/>
                          <a:pt x="163" y="1214"/>
                        </a:cubicBezTo>
                        <a:cubicBezTo>
                          <a:pt x="153" y="1183"/>
                          <a:pt x="154" y="1147"/>
                          <a:pt x="142" y="1117"/>
                        </a:cubicBezTo>
                        <a:cubicBezTo>
                          <a:pt x="140" y="1112"/>
                          <a:pt x="133" y="1113"/>
                          <a:pt x="133" y="1118"/>
                        </a:cubicBezTo>
                        <a:cubicBezTo>
                          <a:pt x="134" y="1137"/>
                          <a:pt x="132" y="1154"/>
                          <a:pt x="129" y="1170"/>
                        </a:cubicBezTo>
                        <a:cubicBezTo>
                          <a:pt x="124" y="1164"/>
                          <a:pt x="118" y="1158"/>
                          <a:pt x="112" y="1153"/>
                        </a:cubicBezTo>
                        <a:cubicBezTo>
                          <a:pt x="108" y="1108"/>
                          <a:pt x="111" y="1068"/>
                          <a:pt x="118" y="1024"/>
                        </a:cubicBezTo>
                        <a:cubicBezTo>
                          <a:pt x="118" y="1020"/>
                          <a:pt x="113" y="1017"/>
                          <a:pt x="111" y="1021"/>
                        </a:cubicBezTo>
                        <a:cubicBezTo>
                          <a:pt x="87" y="1060"/>
                          <a:pt x="92" y="1104"/>
                          <a:pt x="103" y="1146"/>
                        </a:cubicBezTo>
                        <a:cubicBezTo>
                          <a:pt x="83" y="1127"/>
                          <a:pt x="63" y="1109"/>
                          <a:pt x="59" y="1077"/>
                        </a:cubicBezTo>
                        <a:cubicBezTo>
                          <a:pt x="53" y="1013"/>
                          <a:pt x="92" y="970"/>
                          <a:pt x="113" y="915"/>
                        </a:cubicBezTo>
                        <a:cubicBezTo>
                          <a:pt x="114" y="912"/>
                          <a:pt x="110" y="910"/>
                          <a:pt x="109" y="912"/>
                        </a:cubicBezTo>
                        <a:cubicBezTo>
                          <a:pt x="100" y="923"/>
                          <a:pt x="91" y="933"/>
                          <a:pt x="83" y="943"/>
                        </a:cubicBezTo>
                        <a:cubicBezTo>
                          <a:pt x="82" y="943"/>
                          <a:pt x="81" y="944"/>
                          <a:pt x="80" y="944"/>
                        </a:cubicBezTo>
                        <a:cubicBezTo>
                          <a:pt x="65" y="959"/>
                          <a:pt x="31" y="1002"/>
                          <a:pt x="9" y="967"/>
                        </a:cubicBezTo>
                        <a:cubicBezTo>
                          <a:pt x="-7" y="943"/>
                          <a:pt x="1" y="898"/>
                          <a:pt x="12" y="874"/>
                        </a:cubicBezTo>
                        <a:cubicBezTo>
                          <a:pt x="33" y="832"/>
                          <a:pt x="83" y="805"/>
                          <a:pt x="120" y="781"/>
                        </a:cubicBezTo>
                        <a:cubicBezTo>
                          <a:pt x="173" y="746"/>
                          <a:pt x="218" y="706"/>
                          <a:pt x="219" y="639"/>
                        </a:cubicBezTo>
                        <a:cubicBezTo>
                          <a:pt x="219" y="635"/>
                          <a:pt x="214" y="634"/>
                          <a:pt x="213" y="638"/>
                        </a:cubicBezTo>
                        <a:cubicBezTo>
                          <a:pt x="203" y="679"/>
                          <a:pt x="157" y="707"/>
                          <a:pt x="115" y="731"/>
                        </a:cubicBezTo>
                        <a:cubicBezTo>
                          <a:pt x="116" y="724"/>
                          <a:pt x="112" y="718"/>
                          <a:pt x="104" y="718"/>
                        </a:cubicBezTo>
                        <a:cubicBezTo>
                          <a:pt x="77" y="721"/>
                          <a:pt x="2" y="723"/>
                          <a:pt x="51" y="687"/>
                        </a:cubicBezTo>
                        <a:cubicBezTo>
                          <a:pt x="60" y="681"/>
                          <a:pt x="71" y="671"/>
                          <a:pt x="74" y="659"/>
                        </a:cubicBezTo>
                        <a:cubicBezTo>
                          <a:pt x="80" y="632"/>
                          <a:pt x="67" y="608"/>
                          <a:pt x="71" y="583"/>
                        </a:cubicBezTo>
                        <a:cubicBezTo>
                          <a:pt x="76" y="557"/>
                          <a:pt x="100" y="550"/>
                          <a:pt x="125" y="542"/>
                        </a:cubicBezTo>
                        <a:cubicBezTo>
                          <a:pt x="128" y="546"/>
                          <a:pt x="135" y="545"/>
                          <a:pt x="137" y="539"/>
                        </a:cubicBezTo>
                        <a:lnTo>
                          <a:pt x="137" y="539"/>
                        </a:lnTo>
                        <a:cubicBezTo>
                          <a:pt x="160" y="531"/>
                          <a:pt x="180" y="521"/>
                          <a:pt x="180" y="493"/>
                        </a:cubicBezTo>
                        <a:cubicBezTo>
                          <a:pt x="180" y="488"/>
                          <a:pt x="173" y="485"/>
                          <a:pt x="171" y="490"/>
                        </a:cubicBezTo>
                        <a:cubicBezTo>
                          <a:pt x="165" y="503"/>
                          <a:pt x="155" y="509"/>
                          <a:pt x="143" y="512"/>
                        </a:cubicBezTo>
                        <a:cubicBezTo>
                          <a:pt x="144" y="502"/>
                          <a:pt x="145" y="492"/>
                          <a:pt x="147" y="482"/>
                        </a:cubicBezTo>
                        <a:cubicBezTo>
                          <a:pt x="153" y="453"/>
                          <a:pt x="167" y="430"/>
                          <a:pt x="190" y="412"/>
                        </a:cubicBezTo>
                        <a:cubicBezTo>
                          <a:pt x="192" y="411"/>
                          <a:pt x="190" y="408"/>
                          <a:pt x="188" y="409"/>
                        </a:cubicBezTo>
                        <a:cubicBezTo>
                          <a:pt x="161" y="425"/>
                          <a:pt x="136" y="455"/>
                          <a:pt x="126" y="488"/>
                        </a:cubicBezTo>
                        <a:cubicBezTo>
                          <a:pt x="87" y="398"/>
                          <a:pt x="230" y="365"/>
                          <a:pt x="293" y="354"/>
                        </a:cubicBezTo>
                        <a:cubicBezTo>
                          <a:pt x="384" y="339"/>
                          <a:pt x="473" y="364"/>
                          <a:pt x="564" y="347"/>
                        </a:cubicBezTo>
                        <a:cubicBezTo>
                          <a:pt x="569" y="346"/>
                          <a:pt x="567" y="339"/>
                          <a:pt x="563" y="339"/>
                        </a:cubicBezTo>
                        <a:cubicBezTo>
                          <a:pt x="493" y="334"/>
                          <a:pt x="429" y="305"/>
                          <a:pt x="361" y="298"/>
                        </a:cubicBezTo>
                        <a:cubicBezTo>
                          <a:pt x="368" y="295"/>
                          <a:pt x="376" y="291"/>
                          <a:pt x="384" y="289"/>
                        </a:cubicBezTo>
                        <a:cubicBezTo>
                          <a:pt x="420" y="277"/>
                          <a:pt x="457" y="274"/>
                          <a:pt x="495" y="277"/>
                        </a:cubicBezTo>
                        <a:cubicBezTo>
                          <a:pt x="497" y="277"/>
                          <a:pt x="497" y="275"/>
                          <a:pt x="495" y="274"/>
                        </a:cubicBezTo>
                        <a:cubicBezTo>
                          <a:pt x="461" y="264"/>
                          <a:pt x="427" y="264"/>
                          <a:pt x="392" y="269"/>
                        </a:cubicBezTo>
                        <a:cubicBezTo>
                          <a:pt x="367" y="274"/>
                          <a:pt x="337" y="281"/>
                          <a:pt x="312" y="294"/>
                        </a:cubicBezTo>
                        <a:cubicBezTo>
                          <a:pt x="307" y="287"/>
                          <a:pt x="304" y="278"/>
                          <a:pt x="309" y="268"/>
                        </a:cubicBezTo>
                        <a:cubicBezTo>
                          <a:pt x="318" y="248"/>
                          <a:pt x="338" y="234"/>
                          <a:pt x="356" y="223"/>
                        </a:cubicBezTo>
                        <a:cubicBezTo>
                          <a:pt x="407" y="192"/>
                          <a:pt x="494" y="204"/>
                          <a:pt x="548" y="222"/>
                        </a:cubicBezTo>
                        <a:cubicBezTo>
                          <a:pt x="552" y="223"/>
                          <a:pt x="555" y="217"/>
                          <a:pt x="552" y="214"/>
                        </a:cubicBezTo>
                        <a:cubicBezTo>
                          <a:pt x="542" y="205"/>
                          <a:pt x="530" y="198"/>
                          <a:pt x="518" y="191"/>
                        </a:cubicBezTo>
                        <a:cubicBezTo>
                          <a:pt x="524" y="191"/>
                          <a:pt x="530" y="190"/>
                          <a:pt x="537" y="188"/>
                        </a:cubicBezTo>
                        <a:cubicBezTo>
                          <a:pt x="538" y="187"/>
                          <a:pt x="538" y="185"/>
                          <a:pt x="537" y="184"/>
                        </a:cubicBezTo>
                        <a:cubicBezTo>
                          <a:pt x="519" y="179"/>
                          <a:pt x="501" y="171"/>
                          <a:pt x="491" y="154"/>
                        </a:cubicBezTo>
                        <a:cubicBezTo>
                          <a:pt x="480" y="137"/>
                          <a:pt x="488" y="110"/>
                          <a:pt x="494" y="92"/>
                        </a:cubicBezTo>
                        <a:cubicBezTo>
                          <a:pt x="501" y="71"/>
                          <a:pt x="511" y="60"/>
                          <a:pt x="529" y="50"/>
                        </a:cubicBezTo>
                        <a:cubicBezTo>
                          <a:pt x="529" y="56"/>
                          <a:pt x="529" y="62"/>
                          <a:pt x="529" y="67"/>
                        </a:cubicBezTo>
                        <a:cubicBezTo>
                          <a:pt x="532" y="97"/>
                          <a:pt x="562" y="117"/>
                          <a:pt x="570" y="146"/>
                        </a:cubicBezTo>
                        <a:cubicBezTo>
                          <a:pt x="579" y="182"/>
                          <a:pt x="576" y="205"/>
                          <a:pt x="604" y="234"/>
                        </a:cubicBezTo>
                        <a:cubicBezTo>
                          <a:pt x="628" y="258"/>
                          <a:pt x="659" y="280"/>
                          <a:pt x="692" y="292"/>
                        </a:cubicBezTo>
                        <a:cubicBezTo>
                          <a:pt x="695" y="293"/>
                          <a:pt x="697" y="288"/>
                          <a:pt x="694" y="286"/>
                        </a:cubicBezTo>
                        <a:cubicBezTo>
                          <a:pt x="666" y="266"/>
                          <a:pt x="642" y="245"/>
                          <a:pt x="619" y="219"/>
                        </a:cubicBezTo>
                        <a:cubicBezTo>
                          <a:pt x="594" y="189"/>
                          <a:pt x="602" y="151"/>
                          <a:pt x="588" y="117"/>
                        </a:cubicBezTo>
                        <a:cubicBezTo>
                          <a:pt x="576" y="88"/>
                          <a:pt x="551" y="77"/>
                          <a:pt x="556" y="41"/>
                        </a:cubicBezTo>
                        <a:cubicBezTo>
                          <a:pt x="557" y="36"/>
                          <a:pt x="559" y="29"/>
                          <a:pt x="559" y="23"/>
                        </a:cubicBezTo>
                        <a:cubicBezTo>
                          <a:pt x="570" y="43"/>
                          <a:pt x="588" y="60"/>
                          <a:pt x="601" y="75"/>
                        </a:cubicBezTo>
                        <a:cubicBezTo>
                          <a:pt x="635" y="111"/>
                          <a:pt x="663" y="151"/>
                          <a:pt x="682" y="197"/>
                        </a:cubicBezTo>
                        <a:cubicBezTo>
                          <a:pt x="682" y="199"/>
                          <a:pt x="686" y="198"/>
                          <a:pt x="685" y="196"/>
                        </a:cubicBezTo>
                        <a:cubicBezTo>
                          <a:pt x="672" y="159"/>
                          <a:pt x="660" y="122"/>
                          <a:pt x="638" y="89"/>
                        </a:cubicBezTo>
                        <a:cubicBezTo>
                          <a:pt x="626" y="70"/>
                          <a:pt x="609" y="56"/>
                          <a:pt x="596" y="38"/>
                        </a:cubicBezTo>
                        <a:cubicBezTo>
                          <a:pt x="588" y="28"/>
                          <a:pt x="583" y="17"/>
                          <a:pt x="576" y="7"/>
                        </a:cubicBezTo>
                        <a:cubicBezTo>
                          <a:pt x="584" y="4"/>
                          <a:pt x="593" y="2"/>
                          <a:pt x="602" y="1"/>
                        </a:cubicBezTo>
                        <a:cubicBezTo>
                          <a:pt x="624" y="15"/>
                          <a:pt x="649" y="22"/>
                          <a:pt x="670" y="39"/>
                        </a:cubicBezTo>
                        <a:cubicBezTo>
                          <a:pt x="693" y="57"/>
                          <a:pt x="710" y="83"/>
                          <a:pt x="719" y="111"/>
                        </a:cubicBezTo>
                        <a:cubicBezTo>
                          <a:pt x="721" y="114"/>
                          <a:pt x="726" y="113"/>
                          <a:pt x="725" y="109"/>
                        </a:cubicBezTo>
                        <a:cubicBezTo>
                          <a:pt x="714" y="70"/>
                          <a:pt x="681" y="20"/>
                          <a:pt x="640" y="0"/>
                        </a:cubicBezTo>
                        <a:cubicBezTo>
                          <a:pt x="753" y="12"/>
                          <a:pt x="824" y="161"/>
                          <a:pt x="885" y="246"/>
                        </a:cubicBezTo>
                        <a:cubicBezTo>
                          <a:pt x="883" y="243"/>
                          <a:pt x="881" y="241"/>
                          <a:pt x="878" y="238"/>
                        </a:cubicBezTo>
                        <a:cubicBezTo>
                          <a:pt x="875" y="235"/>
                          <a:pt x="871" y="239"/>
                          <a:pt x="873" y="243"/>
                        </a:cubicBezTo>
                        <a:cubicBezTo>
                          <a:pt x="889" y="281"/>
                          <a:pt x="909" y="314"/>
                          <a:pt x="944" y="337"/>
                        </a:cubicBezTo>
                        <a:cubicBezTo>
                          <a:pt x="946" y="338"/>
                          <a:pt x="948" y="336"/>
                          <a:pt x="947" y="334"/>
                        </a:cubicBezTo>
                        <a:cubicBezTo>
                          <a:pt x="924" y="315"/>
                          <a:pt x="913" y="287"/>
                          <a:pt x="897" y="262"/>
                        </a:cubicBezTo>
                        <a:cubicBezTo>
                          <a:pt x="967" y="352"/>
                          <a:pt x="1060" y="417"/>
                          <a:pt x="1119" y="516"/>
                        </a:cubicBezTo>
                        <a:cubicBezTo>
                          <a:pt x="1151" y="571"/>
                          <a:pt x="1172" y="639"/>
                          <a:pt x="1185" y="708"/>
                        </a:cubicBezTo>
                        <a:cubicBezTo>
                          <a:pt x="1180" y="686"/>
                          <a:pt x="1174" y="664"/>
                          <a:pt x="1163" y="643"/>
                        </a:cubicBezTo>
                        <a:cubicBezTo>
                          <a:pt x="1162" y="641"/>
                          <a:pt x="1159" y="643"/>
                          <a:pt x="1160" y="645"/>
                        </a:cubicBezTo>
                        <a:cubicBezTo>
                          <a:pt x="1178" y="683"/>
                          <a:pt x="1179" y="725"/>
                          <a:pt x="1186" y="765"/>
                        </a:cubicBezTo>
                        <a:cubicBezTo>
                          <a:pt x="1193" y="812"/>
                          <a:pt x="1195" y="855"/>
                          <a:pt x="1197" y="902"/>
                        </a:cubicBezTo>
                        <a:cubicBezTo>
                          <a:pt x="1197" y="906"/>
                          <a:pt x="1203" y="907"/>
                          <a:pt x="1204" y="903"/>
                        </a:cubicBezTo>
                        <a:cubicBezTo>
                          <a:pt x="1206" y="895"/>
                          <a:pt x="1207" y="887"/>
                          <a:pt x="1208" y="879"/>
                        </a:cubicBezTo>
                        <a:cubicBezTo>
                          <a:pt x="1209" y="886"/>
                          <a:pt x="1209" y="892"/>
                          <a:pt x="1210" y="898"/>
                        </a:cubicBezTo>
                        <a:cubicBezTo>
                          <a:pt x="1213" y="938"/>
                          <a:pt x="1211" y="978"/>
                          <a:pt x="1206" y="1017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44" name="Google Shape;2144;p52"/>
                  <p:cNvSpPr/>
                  <p:nvPr/>
                </p:nvSpPr>
                <p:spPr>
                  <a:xfrm>
                    <a:off x="8322840" y="4061160"/>
                    <a:ext cx="794160" cy="673200"/>
                  </a:xfrm>
                  <a:custGeom>
                    <a:rect b="b" l="l" r="r" t="t"/>
                    <a:pathLst>
                      <a:path extrusionOk="0" h="1870" w="2206">
                        <a:moveTo>
                          <a:pt x="2205" y="395"/>
                        </a:moveTo>
                        <a:cubicBezTo>
                          <a:pt x="2177" y="404"/>
                          <a:pt x="2150" y="412"/>
                          <a:pt x="2119" y="413"/>
                        </a:cubicBezTo>
                        <a:cubicBezTo>
                          <a:pt x="2078" y="415"/>
                          <a:pt x="2037" y="412"/>
                          <a:pt x="1996" y="412"/>
                        </a:cubicBezTo>
                        <a:cubicBezTo>
                          <a:pt x="1912" y="413"/>
                          <a:pt x="1828" y="422"/>
                          <a:pt x="1746" y="436"/>
                        </a:cubicBezTo>
                        <a:cubicBezTo>
                          <a:pt x="1742" y="437"/>
                          <a:pt x="1743" y="443"/>
                          <a:pt x="1746" y="443"/>
                        </a:cubicBezTo>
                        <a:cubicBezTo>
                          <a:pt x="1839" y="431"/>
                          <a:pt x="1930" y="430"/>
                          <a:pt x="2023" y="434"/>
                        </a:cubicBezTo>
                        <a:cubicBezTo>
                          <a:pt x="2072" y="437"/>
                          <a:pt x="2153" y="451"/>
                          <a:pt x="2203" y="424"/>
                        </a:cubicBezTo>
                        <a:cubicBezTo>
                          <a:pt x="2200" y="449"/>
                          <a:pt x="2196" y="474"/>
                          <a:pt x="2194" y="496"/>
                        </a:cubicBezTo>
                        <a:cubicBezTo>
                          <a:pt x="2157" y="497"/>
                          <a:pt x="2124" y="484"/>
                          <a:pt x="2085" y="481"/>
                        </a:cubicBezTo>
                        <a:cubicBezTo>
                          <a:pt x="2029" y="476"/>
                          <a:pt x="1974" y="488"/>
                          <a:pt x="1919" y="482"/>
                        </a:cubicBezTo>
                        <a:cubicBezTo>
                          <a:pt x="1915" y="482"/>
                          <a:pt x="1914" y="488"/>
                          <a:pt x="1918" y="489"/>
                        </a:cubicBezTo>
                        <a:cubicBezTo>
                          <a:pt x="1982" y="497"/>
                          <a:pt x="2046" y="484"/>
                          <a:pt x="2109" y="500"/>
                        </a:cubicBezTo>
                        <a:cubicBezTo>
                          <a:pt x="2135" y="506"/>
                          <a:pt x="2165" y="518"/>
                          <a:pt x="2192" y="516"/>
                        </a:cubicBezTo>
                        <a:cubicBezTo>
                          <a:pt x="2192" y="524"/>
                          <a:pt x="2192" y="531"/>
                          <a:pt x="2192" y="537"/>
                        </a:cubicBezTo>
                        <a:cubicBezTo>
                          <a:pt x="2193" y="541"/>
                          <a:pt x="2193" y="544"/>
                          <a:pt x="2193" y="547"/>
                        </a:cubicBezTo>
                        <a:cubicBezTo>
                          <a:pt x="2192" y="546"/>
                          <a:pt x="2191" y="546"/>
                          <a:pt x="2190" y="546"/>
                        </a:cubicBezTo>
                        <a:cubicBezTo>
                          <a:pt x="2118" y="558"/>
                          <a:pt x="2048" y="578"/>
                          <a:pt x="1978" y="546"/>
                        </a:cubicBezTo>
                        <a:cubicBezTo>
                          <a:pt x="1975" y="545"/>
                          <a:pt x="1973" y="549"/>
                          <a:pt x="1976" y="551"/>
                        </a:cubicBezTo>
                        <a:cubicBezTo>
                          <a:pt x="2040" y="585"/>
                          <a:pt x="2125" y="584"/>
                          <a:pt x="2192" y="556"/>
                        </a:cubicBezTo>
                        <a:cubicBezTo>
                          <a:pt x="2193" y="556"/>
                          <a:pt x="2193" y="555"/>
                          <a:pt x="2193" y="555"/>
                        </a:cubicBezTo>
                        <a:cubicBezTo>
                          <a:pt x="2193" y="570"/>
                          <a:pt x="2192" y="583"/>
                          <a:pt x="2188" y="594"/>
                        </a:cubicBezTo>
                        <a:cubicBezTo>
                          <a:pt x="2141" y="596"/>
                          <a:pt x="2094" y="605"/>
                          <a:pt x="2047" y="609"/>
                        </a:cubicBezTo>
                        <a:cubicBezTo>
                          <a:pt x="2042" y="610"/>
                          <a:pt x="2041" y="618"/>
                          <a:pt x="2047" y="619"/>
                        </a:cubicBezTo>
                        <a:cubicBezTo>
                          <a:pt x="2093" y="622"/>
                          <a:pt x="2140" y="612"/>
                          <a:pt x="2185" y="603"/>
                        </a:cubicBezTo>
                        <a:cubicBezTo>
                          <a:pt x="2154" y="668"/>
                          <a:pt x="2051" y="639"/>
                          <a:pt x="1976" y="619"/>
                        </a:cubicBezTo>
                        <a:cubicBezTo>
                          <a:pt x="1921" y="565"/>
                          <a:pt x="1855" y="525"/>
                          <a:pt x="1775" y="508"/>
                        </a:cubicBezTo>
                        <a:cubicBezTo>
                          <a:pt x="1769" y="506"/>
                          <a:pt x="1767" y="515"/>
                          <a:pt x="1773" y="517"/>
                        </a:cubicBezTo>
                        <a:cubicBezTo>
                          <a:pt x="1916" y="564"/>
                          <a:pt x="1982" y="686"/>
                          <a:pt x="2052" y="809"/>
                        </a:cubicBezTo>
                        <a:cubicBezTo>
                          <a:pt x="2067" y="837"/>
                          <a:pt x="2082" y="864"/>
                          <a:pt x="2091" y="894"/>
                        </a:cubicBezTo>
                        <a:cubicBezTo>
                          <a:pt x="2096" y="914"/>
                          <a:pt x="2091" y="930"/>
                          <a:pt x="2080" y="943"/>
                        </a:cubicBezTo>
                        <a:cubicBezTo>
                          <a:pt x="2072" y="938"/>
                          <a:pt x="2065" y="933"/>
                          <a:pt x="2059" y="926"/>
                        </a:cubicBezTo>
                        <a:cubicBezTo>
                          <a:pt x="2046" y="912"/>
                          <a:pt x="2035" y="896"/>
                          <a:pt x="2025" y="880"/>
                        </a:cubicBezTo>
                        <a:cubicBezTo>
                          <a:pt x="2009" y="854"/>
                          <a:pt x="1995" y="826"/>
                          <a:pt x="1976" y="802"/>
                        </a:cubicBezTo>
                        <a:cubicBezTo>
                          <a:pt x="1975" y="800"/>
                          <a:pt x="1972" y="803"/>
                          <a:pt x="1973" y="804"/>
                        </a:cubicBezTo>
                        <a:cubicBezTo>
                          <a:pt x="1996" y="835"/>
                          <a:pt x="2009" y="872"/>
                          <a:pt x="2026" y="906"/>
                        </a:cubicBezTo>
                        <a:cubicBezTo>
                          <a:pt x="2034" y="921"/>
                          <a:pt x="2047" y="944"/>
                          <a:pt x="2065" y="956"/>
                        </a:cubicBezTo>
                        <a:cubicBezTo>
                          <a:pt x="2046" y="970"/>
                          <a:pt x="2021" y="979"/>
                          <a:pt x="2004" y="985"/>
                        </a:cubicBezTo>
                        <a:lnTo>
                          <a:pt x="2004" y="985"/>
                        </a:lnTo>
                        <a:cubicBezTo>
                          <a:pt x="2001" y="967"/>
                          <a:pt x="1989" y="949"/>
                          <a:pt x="1982" y="934"/>
                        </a:cubicBezTo>
                        <a:cubicBezTo>
                          <a:pt x="1984" y="934"/>
                          <a:pt x="1985" y="933"/>
                          <a:pt x="1985" y="931"/>
                        </a:cubicBezTo>
                        <a:cubicBezTo>
                          <a:pt x="1992" y="889"/>
                          <a:pt x="1966" y="859"/>
                          <a:pt x="1943" y="826"/>
                        </a:cubicBezTo>
                        <a:cubicBezTo>
                          <a:pt x="1908" y="773"/>
                          <a:pt x="1872" y="720"/>
                          <a:pt x="1843" y="664"/>
                        </a:cubicBezTo>
                        <a:cubicBezTo>
                          <a:pt x="1842" y="662"/>
                          <a:pt x="1839" y="664"/>
                          <a:pt x="1840" y="666"/>
                        </a:cubicBezTo>
                        <a:cubicBezTo>
                          <a:pt x="1861" y="711"/>
                          <a:pt x="1885" y="754"/>
                          <a:pt x="1909" y="798"/>
                        </a:cubicBezTo>
                        <a:cubicBezTo>
                          <a:pt x="1929" y="833"/>
                          <a:pt x="1954" y="869"/>
                          <a:pt x="1968" y="908"/>
                        </a:cubicBezTo>
                        <a:cubicBezTo>
                          <a:pt x="1954" y="884"/>
                          <a:pt x="1938" y="861"/>
                          <a:pt x="1923" y="838"/>
                        </a:cubicBezTo>
                        <a:cubicBezTo>
                          <a:pt x="1878" y="769"/>
                          <a:pt x="1826" y="707"/>
                          <a:pt x="1762" y="654"/>
                        </a:cubicBezTo>
                        <a:cubicBezTo>
                          <a:pt x="1761" y="653"/>
                          <a:pt x="1759" y="655"/>
                          <a:pt x="1760" y="656"/>
                        </a:cubicBezTo>
                        <a:cubicBezTo>
                          <a:pt x="1819" y="712"/>
                          <a:pt x="1865" y="779"/>
                          <a:pt x="1905" y="849"/>
                        </a:cubicBezTo>
                        <a:cubicBezTo>
                          <a:pt x="1921" y="877"/>
                          <a:pt x="1938" y="906"/>
                          <a:pt x="1953" y="936"/>
                        </a:cubicBezTo>
                        <a:cubicBezTo>
                          <a:pt x="1961" y="952"/>
                          <a:pt x="1966" y="973"/>
                          <a:pt x="1974" y="991"/>
                        </a:cubicBezTo>
                        <a:cubicBezTo>
                          <a:pt x="1916" y="992"/>
                          <a:pt x="1900" y="923"/>
                          <a:pt x="1880" y="872"/>
                        </a:cubicBezTo>
                        <a:cubicBezTo>
                          <a:pt x="1818" y="712"/>
                          <a:pt x="1619" y="520"/>
                          <a:pt x="1437" y="624"/>
                        </a:cubicBezTo>
                        <a:cubicBezTo>
                          <a:pt x="1435" y="626"/>
                          <a:pt x="1437" y="630"/>
                          <a:pt x="1439" y="629"/>
                        </a:cubicBezTo>
                        <a:cubicBezTo>
                          <a:pt x="1620" y="578"/>
                          <a:pt x="1772" y="749"/>
                          <a:pt x="1831" y="903"/>
                        </a:cubicBezTo>
                        <a:cubicBezTo>
                          <a:pt x="1835" y="913"/>
                          <a:pt x="1839" y="924"/>
                          <a:pt x="1843" y="933"/>
                        </a:cubicBezTo>
                        <a:cubicBezTo>
                          <a:pt x="1836" y="938"/>
                          <a:pt x="1828" y="942"/>
                          <a:pt x="1821" y="946"/>
                        </a:cubicBezTo>
                        <a:cubicBezTo>
                          <a:pt x="1817" y="931"/>
                          <a:pt x="1808" y="917"/>
                          <a:pt x="1799" y="903"/>
                        </a:cubicBezTo>
                        <a:cubicBezTo>
                          <a:pt x="1786" y="884"/>
                          <a:pt x="1772" y="865"/>
                          <a:pt x="1761" y="843"/>
                        </a:cubicBezTo>
                        <a:cubicBezTo>
                          <a:pt x="1760" y="841"/>
                          <a:pt x="1755" y="843"/>
                          <a:pt x="1756" y="845"/>
                        </a:cubicBezTo>
                        <a:cubicBezTo>
                          <a:pt x="1763" y="864"/>
                          <a:pt x="1775" y="880"/>
                          <a:pt x="1785" y="896"/>
                        </a:cubicBezTo>
                        <a:cubicBezTo>
                          <a:pt x="1797" y="914"/>
                          <a:pt x="1805" y="932"/>
                          <a:pt x="1815" y="949"/>
                        </a:cubicBezTo>
                        <a:cubicBezTo>
                          <a:pt x="1810" y="952"/>
                          <a:pt x="1805" y="954"/>
                          <a:pt x="1800" y="956"/>
                        </a:cubicBezTo>
                        <a:cubicBezTo>
                          <a:pt x="1798" y="953"/>
                          <a:pt x="1796" y="951"/>
                          <a:pt x="1794" y="948"/>
                        </a:cubicBezTo>
                        <a:cubicBezTo>
                          <a:pt x="1774" y="923"/>
                          <a:pt x="1754" y="896"/>
                          <a:pt x="1734" y="870"/>
                        </a:cubicBezTo>
                        <a:cubicBezTo>
                          <a:pt x="1710" y="838"/>
                          <a:pt x="1678" y="783"/>
                          <a:pt x="1638" y="768"/>
                        </a:cubicBezTo>
                        <a:cubicBezTo>
                          <a:pt x="1636" y="767"/>
                          <a:pt x="1635" y="770"/>
                          <a:pt x="1636" y="771"/>
                        </a:cubicBezTo>
                        <a:cubicBezTo>
                          <a:pt x="1659" y="781"/>
                          <a:pt x="1676" y="807"/>
                          <a:pt x="1689" y="826"/>
                        </a:cubicBezTo>
                        <a:cubicBezTo>
                          <a:pt x="1710" y="855"/>
                          <a:pt x="1730" y="885"/>
                          <a:pt x="1750" y="914"/>
                        </a:cubicBezTo>
                        <a:cubicBezTo>
                          <a:pt x="1753" y="919"/>
                          <a:pt x="1766" y="941"/>
                          <a:pt x="1780" y="961"/>
                        </a:cubicBezTo>
                        <a:cubicBezTo>
                          <a:pt x="1774" y="961"/>
                          <a:pt x="1768" y="962"/>
                          <a:pt x="1760" y="961"/>
                        </a:cubicBezTo>
                        <a:cubicBezTo>
                          <a:pt x="1711" y="904"/>
                          <a:pt x="1683" y="831"/>
                          <a:pt x="1619" y="788"/>
                        </a:cubicBezTo>
                        <a:cubicBezTo>
                          <a:pt x="1546" y="738"/>
                          <a:pt x="1457" y="781"/>
                          <a:pt x="1404" y="838"/>
                        </a:cubicBezTo>
                        <a:cubicBezTo>
                          <a:pt x="1286" y="961"/>
                          <a:pt x="1328" y="1152"/>
                          <a:pt x="1317" y="1306"/>
                        </a:cubicBezTo>
                        <a:cubicBezTo>
                          <a:pt x="1317" y="1308"/>
                          <a:pt x="1321" y="1309"/>
                          <a:pt x="1321" y="1307"/>
                        </a:cubicBezTo>
                        <a:cubicBezTo>
                          <a:pt x="1346" y="1167"/>
                          <a:pt x="1315" y="1010"/>
                          <a:pt x="1396" y="885"/>
                        </a:cubicBezTo>
                        <a:cubicBezTo>
                          <a:pt x="1450" y="801"/>
                          <a:pt x="1557" y="755"/>
                          <a:pt x="1635" y="834"/>
                        </a:cubicBezTo>
                        <a:cubicBezTo>
                          <a:pt x="1662" y="859"/>
                          <a:pt x="1680" y="893"/>
                          <a:pt x="1699" y="924"/>
                        </a:cubicBezTo>
                        <a:cubicBezTo>
                          <a:pt x="1703" y="929"/>
                          <a:pt x="1706" y="934"/>
                          <a:pt x="1710" y="940"/>
                        </a:cubicBezTo>
                        <a:cubicBezTo>
                          <a:pt x="1693" y="928"/>
                          <a:pt x="1678" y="912"/>
                          <a:pt x="1665" y="896"/>
                        </a:cubicBezTo>
                        <a:cubicBezTo>
                          <a:pt x="1636" y="859"/>
                          <a:pt x="1592" y="811"/>
                          <a:pt x="1539" y="813"/>
                        </a:cubicBezTo>
                        <a:cubicBezTo>
                          <a:pt x="1426" y="817"/>
                          <a:pt x="1383" y="930"/>
                          <a:pt x="1361" y="1026"/>
                        </a:cubicBezTo>
                        <a:cubicBezTo>
                          <a:pt x="1329" y="1168"/>
                          <a:pt x="1385" y="1322"/>
                          <a:pt x="1385" y="1465"/>
                        </a:cubicBezTo>
                        <a:cubicBezTo>
                          <a:pt x="1385" y="1545"/>
                          <a:pt x="1380" y="1629"/>
                          <a:pt x="1361" y="1706"/>
                        </a:cubicBezTo>
                        <a:cubicBezTo>
                          <a:pt x="1352" y="1744"/>
                          <a:pt x="1341" y="1779"/>
                          <a:pt x="1331" y="1814"/>
                        </a:cubicBezTo>
                        <a:cubicBezTo>
                          <a:pt x="1329" y="1807"/>
                          <a:pt x="1328" y="1800"/>
                          <a:pt x="1325" y="1794"/>
                        </a:cubicBezTo>
                        <a:cubicBezTo>
                          <a:pt x="1338" y="1757"/>
                          <a:pt x="1339" y="1710"/>
                          <a:pt x="1342" y="1675"/>
                        </a:cubicBezTo>
                        <a:cubicBezTo>
                          <a:pt x="1349" y="1598"/>
                          <a:pt x="1323" y="1526"/>
                          <a:pt x="1319" y="1449"/>
                        </a:cubicBezTo>
                        <a:cubicBezTo>
                          <a:pt x="1319" y="1447"/>
                          <a:pt x="1315" y="1447"/>
                          <a:pt x="1315" y="1449"/>
                        </a:cubicBezTo>
                        <a:cubicBezTo>
                          <a:pt x="1314" y="1517"/>
                          <a:pt x="1332" y="1582"/>
                          <a:pt x="1329" y="1649"/>
                        </a:cubicBezTo>
                        <a:cubicBezTo>
                          <a:pt x="1327" y="1685"/>
                          <a:pt x="1318" y="1718"/>
                          <a:pt x="1309" y="1752"/>
                        </a:cubicBezTo>
                        <a:cubicBezTo>
                          <a:pt x="1304" y="1742"/>
                          <a:pt x="1300" y="1734"/>
                          <a:pt x="1295" y="1725"/>
                        </a:cubicBezTo>
                        <a:cubicBezTo>
                          <a:pt x="1310" y="1692"/>
                          <a:pt x="1310" y="1645"/>
                          <a:pt x="1310" y="1613"/>
                        </a:cubicBezTo>
                        <a:cubicBezTo>
                          <a:pt x="1311" y="1555"/>
                          <a:pt x="1302" y="1496"/>
                          <a:pt x="1294" y="1438"/>
                        </a:cubicBezTo>
                        <a:cubicBezTo>
                          <a:pt x="1285" y="1370"/>
                          <a:pt x="1276" y="1302"/>
                          <a:pt x="1271" y="1233"/>
                        </a:cubicBezTo>
                        <a:cubicBezTo>
                          <a:pt x="1265" y="1164"/>
                          <a:pt x="1280" y="1096"/>
                          <a:pt x="1273" y="1027"/>
                        </a:cubicBezTo>
                        <a:cubicBezTo>
                          <a:pt x="1273" y="1024"/>
                          <a:pt x="1269" y="1024"/>
                          <a:pt x="1269" y="1027"/>
                        </a:cubicBezTo>
                        <a:cubicBezTo>
                          <a:pt x="1269" y="1092"/>
                          <a:pt x="1247" y="1155"/>
                          <a:pt x="1248" y="1220"/>
                        </a:cubicBezTo>
                        <a:cubicBezTo>
                          <a:pt x="1250" y="1284"/>
                          <a:pt x="1258" y="1347"/>
                          <a:pt x="1265" y="1411"/>
                        </a:cubicBezTo>
                        <a:cubicBezTo>
                          <a:pt x="1272" y="1467"/>
                          <a:pt x="1280" y="1522"/>
                          <a:pt x="1283" y="1578"/>
                        </a:cubicBezTo>
                        <a:cubicBezTo>
                          <a:pt x="1284" y="1605"/>
                          <a:pt x="1284" y="1632"/>
                          <a:pt x="1281" y="1658"/>
                        </a:cubicBezTo>
                        <a:cubicBezTo>
                          <a:pt x="1280" y="1670"/>
                          <a:pt x="1278" y="1681"/>
                          <a:pt x="1275" y="1692"/>
                        </a:cubicBezTo>
                        <a:cubicBezTo>
                          <a:pt x="1255" y="1662"/>
                          <a:pt x="1232" y="1635"/>
                          <a:pt x="1208" y="1608"/>
                        </a:cubicBezTo>
                        <a:cubicBezTo>
                          <a:pt x="1224" y="1542"/>
                          <a:pt x="1191" y="1458"/>
                          <a:pt x="1171" y="1395"/>
                        </a:cubicBezTo>
                        <a:cubicBezTo>
                          <a:pt x="1170" y="1393"/>
                          <a:pt x="1166" y="1394"/>
                          <a:pt x="1167" y="1396"/>
                        </a:cubicBezTo>
                        <a:cubicBezTo>
                          <a:pt x="1176" y="1435"/>
                          <a:pt x="1181" y="1475"/>
                          <a:pt x="1184" y="1514"/>
                        </a:cubicBezTo>
                        <a:cubicBezTo>
                          <a:pt x="1187" y="1538"/>
                          <a:pt x="1186" y="1563"/>
                          <a:pt x="1188" y="1587"/>
                        </a:cubicBezTo>
                        <a:cubicBezTo>
                          <a:pt x="1156" y="1552"/>
                          <a:pt x="1121" y="1518"/>
                          <a:pt x="1088" y="1482"/>
                        </a:cubicBezTo>
                        <a:cubicBezTo>
                          <a:pt x="991" y="1376"/>
                          <a:pt x="935" y="1211"/>
                          <a:pt x="783" y="1172"/>
                        </a:cubicBezTo>
                        <a:cubicBezTo>
                          <a:pt x="688" y="1148"/>
                          <a:pt x="595" y="1204"/>
                          <a:pt x="562" y="1293"/>
                        </a:cubicBezTo>
                        <a:cubicBezTo>
                          <a:pt x="552" y="1320"/>
                          <a:pt x="547" y="1361"/>
                          <a:pt x="556" y="1388"/>
                        </a:cubicBezTo>
                        <a:cubicBezTo>
                          <a:pt x="553" y="1388"/>
                          <a:pt x="549" y="1387"/>
                          <a:pt x="546" y="1387"/>
                        </a:cubicBezTo>
                        <a:cubicBezTo>
                          <a:pt x="539" y="1339"/>
                          <a:pt x="530" y="1288"/>
                          <a:pt x="553" y="1243"/>
                        </a:cubicBezTo>
                        <a:cubicBezTo>
                          <a:pt x="554" y="1241"/>
                          <a:pt x="551" y="1239"/>
                          <a:pt x="550" y="1241"/>
                        </a:cubicBezTo>
                        <a:cubicBezTo>
                          <a:pt x="525" y="1284"/>
                          <a:pt x="525" y="1338"/>
                          <a:pt x="530" y="1387"/>
                        </a:cubicBezTo>
                        <a:cubicBezTo>
                          <a:pt x="523" y="1387"/>
                          <a:pt x="516" y="1387"/>
                          <a:pt x="509" y="1388"/>
                        </a:cubicBezTo>
                        <a:cubicBezTo>
                          <a:pt x="516" y="1363"/>
                          <a:pt x="509" y="1329"/>
                          <a:pt x="509" y="1306"/>
                        </a:cubicBezTo>
                        <a:cubicBezTo>
                          <a:pt x="509" y="1304"/>
                          <a:pt x="506" y="1304"/>
                          <a:pt x="506" y="1306"/>
                        </a:cubicBezTo>
                        <a:cubicBezTo>
                          <a:pt x="504" y="1322"/>
                          <a:pt x="504" y="1337"/>
                          <a:pt x="503" y="1353"/>
                        </a:cubicBezTo>
                        <a:cubicBezTo>
                          <a:pt x="502" y="1365"/>
                          <a:pt x="499" y="1378"/>
                          <a:pt x="497" y="1390"/>
                        </a:cubicBezTo>
                        <a:cubicBezTo>
                          <a:pt x="470" y="1395"/>
                          <a:pt x="445" y="1406"/>
                          <a:pt x="424" y="1424"/>
                        </a:cubicBezTo>
                        <a:cubicBezTo>
                          <a:pt x="423" y="1425"/>
                          <a:pt x="423" y="1425"/>
                          <a:pt x="422" y="1425"/>
                        </a:cubicBezTo>
                        <a:cubicBezTo>
                          <a:pt x="442" y="1380"/>
                          <a:pt x="460" y="1334"/>
                          <a:pt x="481" y="1289"/>
                        </a:cubicBezTo>
                        <a:cubicBezTo>
                          <a:pt x="482" y="1286"/>
                          <a:pt x="479" y="1284"/>
                          <a:pt x="477" y="1286"/>
                        </a:cubicBezTo>
                        <a:cubicBezTo>
                          <a:pt x="450" y="1336"/>
                          <a:pt x="425" y="1387"/>
                          <a:pt x="398" y="1438"/>
                        </a:cubicBezTo>
                        <a:cubicBezTo>
                          <a:pt x="389" y="1454"/>
                          <a:pt x="383" y="1471"/>
                          <a:pt x="376" y="1488"/>
                        </a:cubicBezTo>
                        <a:cubicBezTo>
                          <a:pt x="367" y="1498"/>
                          <a:pt x="357" y="1506"/>
                          <a:pt x="346" y="1513"/>
                        </a:cubicBezTo>
                        <a:cubicBezTo>
                          <a:pt x="350" y="1504"/>
                          <a:pt x="354" y="1494"/>
                          <a:pt x="359" y="1485"/>
                        </a:cubicBezTo>
                        <a:cubicBezTo>
                          <a:pt x="384" y="1438"/>
                          <a:pt x="403" y="1389"/>
                          <a:pt x="429" y="1343"/>
                        </a:cubicBezTo>
                        <a:cubicBezTo>
                          <a:pt x="430" y="1341"/>
                          <a:pt x="427" y="1339"/>
                          <a:pt x="425" y="1341"/>
                        </a:cubicBezTo>
                        <a:cubicBezTo>
                          <a:pt x="390" y="1403"/>
                          <a:pt x="358" y="1468"/>
                          <a:pt x="319" y="1529"/>
                        </a:cubicBezTo>
                        <a:cubicBezTo>
                          <a:pt x="316" y="1531"/>
                          <a:pt x="312" y="1533"/>
                          <a:pt x="308" y="1535"/>
                        </a:cubicBezTo>
                        <a:cubicBezTo>
                          <a:pt x="310" y="1529"/>
                          <a:pt x="312" y="1523"/>
                          <a:pt x="314" y="1518"/>
                        </a:cubicBezTo>
                        <a:cubicBezTo>
                          <a:pt x="326" y="1480"/>
                          <a:pt x="344" y="1446"/>
                          <a:pt x="359" y="1410"/>
                        </a:cubicBezTo>
                        <a:cubicBezTo>
                          <a:pt x="360" y="1408"/>
                          <a:pt x="357" y="1406"/>
                          <a:pt x="356" y="1408"/>
                        </a:cubicBezTo>
                        <a:cubicBezTo>
                          <a:pt x="343" y="1434"/>
                          <a:pt x="328" y="1460"/>
                          <a:pt x="315" y="1486"/>
                        </a:cubicBezTo>
                        <a:cubicBezTo>
                          <a:pt x="305" y="1506"/>
                          <a:pt x="299" y="1526"/>
                          <a:pt x="288" y="1545"/>
                        </a:cubicBezTo>
                        <a:cubicBezTo>
                          <a:pt x="262" y="1559"/>
                          <a:pt x="236" y="1573"/>
                          <a:pt x="216" y="1597"/>
                        </a:cubicBezTo>
                        <a:cubicBezTo>
                          <a:pt x="197" y="1619"/>
                          <a:pt x="189" y="1648"/>
                          <a:pt x="184" y="1676"/>
                        </a:cubicBezTo>
                        <a:cubicBezTo>
                          <a:pt x="180" y="1697"/>
                          <a:pt x="178" y="1715"/>
                          <a:pt x="165" y="1732"/>
                        </a:cubicBezTo>
                        <a:cubicBezTo>
                          <a:pt x="161" y="1737"/>
                          <a:pt x="158" y="1742"/>
                          <a:pt x="156" y="1747"/>
                        </a:cubicBezTo>
                        <a:cubicBezTo>
                          <a:pt x="155" y="1747"/>
                          <a:pt x="155" y="1747"/>
                          <a:pt x="155" y="1747"/>
                        </a:cubicBezTo>
                        <a:cubicBezTo>
                          <a:pt x="156" y="1739"/>
                          <a:pt x="157" y="1731"/>
                          <a:pt x="158" y="1724"/>
                        </a:cubicBezTo>
                        <a:cubicBezTo>
                          <a:pt x="172" y="1644"/>
                          <a:pt x="197" y="1565"/>
                          <a:pt x="226" y="1489"/>
                        </a:cubicBezTo>
                        <a:cubicBezTo>
                          <a:pt x="227" y="1486"/>
                          <a:pt x="222" y="1483"/>
                          <a:pt x="220" y="1486"/>
                        </a:cubicBezTo>
                        <a:cubicBezTo>
                          <a:pt x="190" y="1555"/>
                          <a:pt x="162" y="1622"/>
                          <a:pt x="142" y="1694"/>
                        </a:cubicBezTo>
                        <a:cubicBezTo>
                          <a:pt x="133" y="1724"/>
                          <a:pt x="126" y="1754"/>
                          <a:pt x="119" y="1784"/>
                        </a:cubicBezTo>
                        <a:cubicBezTo>
                          <a:pt x="117" y="1787"/>
                          <a:pt x="115" y="1790"/>
                          <a:pt x="113" y="1792"/>
                        </a:cubicBezTo>
                        <a:cubicBezTo>
                          <a:pt x="101" y="1809"/>
                          <a:pt x="96" y="1829"/>
                          <a:pt x="87" y="1847"/>
                        </a:cubicBezTo>
                        <a:cubicBezTo>
                          <a:pt x="91" y="1817"/>
                          <a:pt x="98" y="1786"/>
                          <a:pt x="105" y="1756"/>
                        </a:cubicBezTo>
                        <a:cubicBezTo>
                          <a:pt x="121" y="1692"/>
                          <a:pt x="139" y="1629"/>
                          <a:pt x="160" y="1567"/>
                        </a:cubicBezTo>
                        <a:cubicBezTo>
                          <a:pt x="161" y="1565"/>
                          <a:pt x="158" y="1564"/>
                          <a:pt x="157" y="1566"/>
                        </a:cubicBezTo>
                        <a:cubicBezTo>
                          <a:pt x="134" y="1618"/>
                          <a:pt x="113" y="1671"/>
                          <a:pt x="94" y="1726"/>
                        </a:cubicBezTo>
                        <a:cubicBezTo>
                          <a:pt x="85" y="1755"/>
                          <a:pt x="76" y="1785"/>
                          <a:pt x="69" y="1815"/>
                        </a:cubicBezTo>
                        <a:cubicBezTo>
                          <a:pt x="65" y="1833"/>
                          <a:pt x="65" y="1852"/>
                          <a:pt x="61" y="1870"/>
                        </a:cubicBezTo>
                        <a:cubicBezTo>
                          <a:pt x="53" y="1858"/>
                          <a:pt x="46" y="1845"/>
                          <a:pt x="42" y="1830"/>
                        </a:cubicBezTo>
                        <a:cubicBezTo>
                          <a:pt x="37" y="1810"/>
                          <a:pt x="43" y="1791"/>
                          <a:pt x="45" y="1771"/>
                        </a:cubicBezTo>
                        <a:cubicBezTo>
                          <a:pt x="45" y="1770"/>
                          <a:pt x="43" y="1769"/>
                          <a:pt x="42" y="1770"/>
                        </a:cubicBezTo>
                        <a:cubicBezTo>
                          <a:pt x="29" y="1793"/>
                          <a:pt x="26" y="1825"/>
                          <a:pt x="35" y="1850"/>
                        </a:cubicBezTo>
                        <a:cubicBezTo>
                          <a:pt x="25" y="1837"/>
                          <a:pt x="16" y="1821"/>
                          <a:pt x="10" y="1807"/>
                        </a:cubicBezTo>
                        <a:cubicBezTo>
                          <a:pt x="7" y="1775"/>
                          <a:pt x="2" y="1743"/>
                          <a:pt x="0" y="1711"/>
                        </a:cubicBezTo>
                        <a:cubicBezTo>
                          <a:pt x="-2" y="1666"/>
                          <a:pt x="13" y="1619"/>
                          <a:pt x="32" y="1578"/>
                        </a:cubicBezTo>
                        <a:cubicBezTo>
                          <a:pt x="63" y="1512"/>
                          <a:pt x="125" y="1462"/>
                          <a:pt x="139" y="1389"/>
                        </a:cubicBezTo>
                        <a:cubicBezTo>
                          <a:pt x="140" y="1385"/>
                          <a:pt x="135" y="1382"/>
                          <a:pt x="133" y="1386"/>
                        </a:cubicBezTo>
                        <a:cubicBezTo>
                          <a:pt x="113" y="1420"/>
                          <a:pt x="88" y="1451"/>
                          <a:pt x="64" y="1484"/>
                        </a:cubicBezTo>
                        <a:cubicBezTo>
                          <a:pt x="86" y="1433"/>
                          <a:pt x="109" y="1382"/>
                          <a:pt x="124" y="1329"/>
                        </a:cubicBezTo>
                        <a:cubicBezTo>
                          <a:pt x="151" y="1228"/>
                          <a:pt x="164" y="1135"/>
                          <a:pt x="216" y="1043"/>
                        </a:cubicBezTo>
                        <a:cubicBezTo>
                          <a:pt x="238" y="1005"/>
                          <a:pt x="255" y="965"/>
                          <a:pt x="275" y="926"/>
                        </a:cubicBezTo>
                        <a:cubicBezTo>
                          <a:pt x="297" y="883"/>
                          <a:pt x="332" y="853"/>
                          <a:pt x="368" y="821"/>
                        </a:cubicBezTo>
                        <a:cubicBezTo>
                          <a:pt x="372" y="818"/>
                          <a:pt x="368" y="813"/>
                          <a:pt x="364" y="815"/>
                        </a:cubicBezTo>
                        <a:cubicBezTo>
                          <a:pt x="298" y="850"/>
                          <a:pt x="247" y="911"/>
                          <a:pt x="203" y="975"/>
                        </a:cubicBezTo>
                        <a:cubicBezTo>
                          <a:pt x="232" y="888"/>
                          <a:pt x="261" y="802"/>
                          <a:pt x="322" y="732"/>
                        </a:cubicBezTo>
                        <a:cubicBezTo>
                          <a:pt x="417" y="623"/>
                          <a:pt x="538" y="549"/>
                          <a:pt x="675" y="508"/>
                        </a:cubicBezTo>
                        <a:cubicBezTo>
                          <a:pt x="693" y="502"/>
                          <a:pt x="710" y="498"/>
                          <a:pt x="728" y="493"/>
                        </a:cubicBezTo>
                        <a:cubicBezTo>
                          <a:pt x="687" y="515"/>
                          <a:pt x="649" y="540"/>
                          <a:pt x="616" y="569"/>
                        </a:cubicBezTo>
                        <a:cubicBezTo>
                          <a:pt x="614" y="570"/>
                          <a:pt x="616" y="574"/>
                          <a:pt x="619" y="572"/>
                        </a:cubicBezTo>
                        <a:cubicBezTo>
                          <a:pt x="670" y="535"/>
                          <a:pt x="726" y="505"/>
                          <a:pt x="785" y="480"/>
                        </a:cubicBezTo>
                        <a:cubicBezTo>
                          <a:pt x="839" y="468"/>
                          <a:pt x="893" y="459"/>
                          <a:pt x="947" y="448"/>
                        </a:cubicBezTo>
                        <a:cubicBezTo>
                          <a:pt x="930" y="455"/>
                          <a:pt x="913" y="461"/>
                          <a:pt x="895" y="468"/>
                        </a:cubicBezTo>
                        <a:cubicBezTo>
                          <a:pt x="795" y="506"/>
                          <a:pt x="698" y="553"/>
                          <a:pt x="613" y="619"/>
                        </a:cubicBezTo>
                        <a:cubicBezTo>
                          <a:pt x="611" y="621"/>
                          <a:pt x="614" y="625"/>
                          <a:pt x="616" y="624"/>
                        </a:cubicBezTo>
                        <a:cubicBezTo>
                          <a:pt x="711" y="559"/>
                          <a:pt x="817" y="521"/>
                          <a:pt x="924" y="482"/>
                        </a:cubicBezTo>
                        <a:cubicBezTo>
                          <a:pt x="999" y="454"/>
                          <a:pt x="1079" y="428"/>
                          <a:pt x="1150" y="389"/>
                        </a:cubicBezTo>
                        <a:cubicBezTo>
                          <a:pt x="1181" y="376"/>
                          <a:pt x="1211" y="362"/>
                          <a:pt x="1242" y="348"/>
                        </a:cubicBezTo>
                        <a:cubicBezTo>
                          <a:pt x="1323" y="321"/>
                          <a:pt x="1402" y="291"/>
                          <a:pt x="1485" y="268"/>
                        </a:cubicBezTo>
                        <a:cubicBezTo>
                          <a:pt x="1571" y="244"/>
                          <a:pt x="1649" y="215"/>
                          <a:pt x="1724" y="174"/>
                        </a:cubicBezTo>
                        <a:cubicBezTo>
                          <a:pt x="1618" y="237"/>
                          <a:pt x="1508" y="296"/>
                          <a:pt x="1389" y="329"/>
                        </a:cubicBezTo>
                        <a:cubicBezTo>
                          <a:pt x="1384" y="330"/>
                          <a:pt x="1386" y="337"/>
                          <a:pt x="1391" y="336"/>
                        </a:cubicBezTo>
                        <a:cubicBezTo>
                          <a:pt x="1510" y="307"/>
                          <a:pt x="1619" y="252"/>
                          <a:pt x="1726" y="193"/>
                        </a:cubicBezTo>
                        <a:cubicBezTo>
                          <a:pt x="1776" y="166"/>
                          <a:pt x="1825" y="139"/>
                          <a:pt x="1872" y="107"/>
                        </a:cubicBezTo>
                        <a:cubicBezTo>
                          <a:pt x="1918" y="77"/>
                          <a:pt x="1949" y="31"/>
                          <a:pt x="1994" y="0"/>
                        </a:cubicBezTo>
                        <a:cubicBezTo>
                          <a:pt x="2001" y="5"/>
                          <a:pt x="2007" y="12"/>
                          <a:pt x="2013" y="19"/>
                        </a:cubicBezTo>
                        <a:cubicBezTo>
                          <a:pt x="1980" y="26"/>
                          <a:pt x="1952" y="59"/>
                          <a:pt x="1931" y="82"/>
                        </a:cubicBezTo>
                        <a:cubicBezTo>
                          <a:pt x="1902" y="113"/>
                          <a:pt x="1878" y="147"/>
                          <a:pt x="1847" y="175"/>
                        </a:cubicBezTo>
                        <a:cubicBezTo>
                          <a:pt x="1770" y="248"/>
                          <a:pt x="1674" y="308"/>
                          <a:pt x="1581" y="355"/>
                        </a:cubicBezTo>
                        <a:cubicBezTo>
                          <a:pt x="1578" y="356"/>
                          <a:pt x="1580" y="359"/>
                          <a:pt x="1582" y="358"/>
                        </a:cubicBezTo>
                        <a:cubicBezTo>
                          <a:pt x="1675" y="318"/>
                          <a:pt x="1762" y="268"/>
                          <a:pt x="1841" y="204"/>
                        </a:cubicBezTo>
                        <a:cubicBezTo>
                          <a:pt x="1874" y="177"/>
                          <a:pt x="1902" y="145"/>
                          <a:pt x="1931" y="113"/>
                        </a:cubicBezTo>
                        <a:cubicBezTo>
                          <a:pt x="1959" y="83"/>
                          <a:pt x="1992" y="60"/>
                          <a:pt x="2022" y="32"/>
                        </a:cubicBezTo>
                        <a:cubicBezTo>
                          <a:pt x="2025" y="37"/>
                          <a:pt x="2028" y="42"/>
                          <a:pt x="2031" y="46"/>
                        </a:cubicBezTo>
                        <a:cubicBezTo>
                          <a:pt x="2018" y="51"/>
                          <a:pt x="2008" y="58"/>
                          <a:pt x="1998" y="66"/>
                        </a:cubicBezTo>
                        <a:cubicBezTo>
                          <a:pt x="1996" y="68"/>
                          <a:pt x="1998" y="71"/>
                          <a:pt x="2000" y="69"/>
                        </a:cubicBezTo>
                        <a:cubicBezTo>
                          <a:pt x="2010" y="62"/>
                          <a:pt x="2022" y="56"/>
                          <a:pt x="2033" y="50"/>
                        </a:cubicBezTo>
                        <a:cubicBezTo>
                          <a:pt x="2035" y="52"/>
                          <a:pt x="2036" y="54"/>
                          <a:pt x="2037" y="55"/>
                        </a:cubicBezTo>
                        <a:cubicBezTo>
                          <a:pt x="2038" y="57"/>
                          <a:pt x="2039" y="59"/>
                          <a:pt x="2040" y="61"/>
                        </a:cubicBezTo>
                        <a:cubicBezTo>
                          <a:pt x="2031" y="67"/>
                          <a:pt x="2024" y="75"/>
                          <a:pt x="2017" y="82"/>
                        </a:cubicBezTo>
                        <a:cubicBezTo>
                          <a:pt x="2006" y="94"/>
                          <a:pt x="1995" y="106"/>
                          <a:pt x="1983" y="117"/>
                        </a:cubicBezTo>
                        <a:cubicBezTo>
                          <a:pt x="1981" y="119"/>
                          <a:pt x="1984" y="122"/>
                          <a:pt x="1986" y="120"/>
                        </a:cubicBezTo>
                        <a:cubicBezTo>
                          <a:pt x="1997" y="111"/>
                          <a:pt x="2008" y="101"/>
                          <a:pt x="2019" y="91"/>
                        </a:cubicBezTo>
                        <a:cubicBezTo>
                          <a:pt x="2027" y="84"/>
                          <a:pt x="2037" y="79"/>
                          <a:pt x="2045" y="72"/>
                        </a:cubicBezTo>
                        <a:cubicBezTo>
                          <a:pt x="2061" y="123"/>
                          <a:pt x="1984" y="161"/>
                          <a:pt x="1951" y="189"/>
                        </a:cubicBezTo>
                        <a:cubicBezTo>
                          <a:pt x="1900" y="231"/>
                          <a:pt x="1858" y="279"/>
                          <a:pt x="1804" y="318"/>
                        </a:cubicBezTo>
                        <a:cubicBezTo>
                          <a:pt x="1749" y="358"/>
                          <a:pt x="1690" y="393"/>
                          <a:pt x="1626" y="417"/>
                        </a:cubicBezTo>
                        <a:cubicBezTo>
                          <a:pt x="1564" y="440"/>
                          <a:pt x="1498" y="450"/>
                          <a:pt x="1436" y="472"/>
                        </a:cubicBezTo>
                        <a:cubicBezTo>
                          <a:pt x="1434" y="473"/>
                          <a:pt x="1434" y="477"/>
                          <a:pt x="1436" y="476"/>
                        </a:cubicBezTo>
                        <a:cubicBezTo>
                          <a:pt x="1577" y="461"/>
                          <a:pt x="1707" y="432"/>
                          <a:pt x="1828" y="358"/>
                        </a:cubicBezTo>
                        <a:cubicBezTo>
                          <a:pt x="1850" y="345"/>
                          <a:pt x="1870" y="329"/>
                          <a:pt x="1889" y="313"/>
                        </a:cubicBezTo>
                        <a:cubicBezTo>
                          <a:pt x="1923" y="293"/>
                          <a:pt x="1956" y="272"/>
                          <a:pt x="1999" y="269"/>
                        </a:cubicBezTo>
                        <a:cubicBezTo>
                          <a:pt x="2050" y="264"/>
                          <a:pt x="2116" y="272"/>
                          <a:pt x="2164" y="300"/>
                        </a:cubicBezTo>
                        <a:cubicBezTo>
                          <a:pt x="2085" y="294"/>
                          <a:pt x="2002" y="303"/>
                          <a:pt x="1926" y="320"/>
                        </a:cubicBezTo>
                        <a:cubicBezTo>
                          <a:pt x="1922" y="321"/>
                          <a:pt x="1924" y="326"/>
                          <a:pt x="1927" y="325"/>
                        </a:cubicBezTo>
                        <a:cubicBezTo>
                          <a:pt x="2008" y="311"/>
                          <a:pt x="2088" y="314"/>
                          <a:pt x="2169" y="306"/>
                        </a:cubicBezTo>
                        <a:cubicBezTo>
                          <a:pt x="2170" y="306"/>
                          <a:pt x="2171" y="306"/>
                          <a:pt x="2172" y="305"/>
                        </a:cubicBezTo>
                        <a:cubicBezTo>
                          <a:pt x="2177" y="308"/>
                          <a:pt x="2182" y="312"/>
                          <a:pt x="2187" y="316"/>
                        </a:cubicBezTo>
                        <a:cubicBezTo>
                          <a:pt x="2193" y="321"/>
                          <a:pt x="2198" y="329"/>
                          <a:pt x="2201" y="338"/>
                        </a:cubicBezTo>
                        <a:cubicBezTo>
                          <a:pt x="2138" y="329"/>
                          <a:pt x="2070" y="338"/>
                          <a:pt x="2007" y="342"/>
                        </a:cubicBezTo>
                        <a:cubicBezTo>
                          <a:pt x="1947" y="346"/>
                          <a:pt x="1888" y="356"/>
                          <a:pt x="1835" y="387"/>
                        </a:cubicBezTo>
                        <a:cubicBezTo>
                          <a:pt x="1833" y="388"/>
                          <a:pt x="1835" y="391"/>
                          <a:pt x="1837" y="390"/>
                        </a:cubicBezTo>
                        <a:cubicBezTo>
                          <a:pt x="1894" y="359"/>
                          <a:pt x="1956" y="353"/>
                          <a:pt x="2019" y="352"/>
                        </a:cubicBezTo>
                        <a:cubicBezTo>
                          <a:pt x="2077" y="350"/>
                          <a:pt x="2141" y="345"/>
                          <a:pt x="2198" y="355"/>
                        </a:cubicBezTo>
                        <a:cubicBezTo>
                          <a:pt x="2201" y="356"/>
                          <a:pt x="2202" y="355"/>
                          <a:pt x="2204" y="354"/>
                        </a:cubicBezTo>
                        <a:cubicBezTo>
                          <a:pt x="2205" y="358"/>
                          <a:pt x="2205" y="363"/>
                          <a:pt x="2206" y="368"/>
                        </a:cubicBezTo>
                        <a:cubicBezTo>
                          <a:pt x="2205" y="367"/>
                          <a:pt x="2204" y="366"/>
                          <a:pt x="2203" y="366"/>
                        </a:cubicBezTo>
                        <a:cubicBezTo>
                          <a:pt x="2161" y="370"/>
                          <a:pt x="2122" y="381"/>
                          <a:pt x="2080" y="369"/>
                        </a:cubicBezTo>
                        <a:cubicBezTo>
                          <a:pt x="2077" y="368"/>
                          <a:pt x="2076" y="372"/>
                          <a:pt x="2079" y="373"/>
                        </a:cubicBezTo>
                        <a:cubicBezTo>
                          <a:pt x="2114" y="386"/>
                          <a:pt x="2172" y="393"/>
                          <a:pt x="2204" y="371"/>
                        </a:cubicBezTo>
                        <a:cubicBezTo>
                          <a:pt x="2205" y="371"/>
                          <a:pt x="2206" y="370"/>
                          <a:pt x="2206" y="369"/>
                        </a:cubicBezTo>
                        <a:cubicBezTo>
                          <a:pt x="2206" y="377"/>
                          <a:pt x="2206" y="386"/>
                          <a:pt x="2206" y="395"/>
                        </a:cubicBezTo>
                        <a:lnTo>
                          <a:pt x="2205" y="39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45" name="Google Shape;2145;p52"/>
                <p:cNvSpPr/>
                <p:nvPr/>
              </p:nvSpPr>
              <p:spPr>
                <a:xfrm>
                  <a:off x="8905680" y="3897720"/>
                  <a:ext cx="74160" cy="198720"/>
                </a:xfrm>
                <a:custGeom>
                  <a:rect b="b" l="l" r="r" t="t"/>
                  <a:pathLst>
                    <a:path extrusionOk="0" h="552" w="206">
                      <a:moveTo>
                        <a:pt x="205" y="25"/>
                      </a:moveTo>
                      <a:cubicBezTo>
                        <a:pt x="196" y="14"/>
                        <a:pt x="192" y="-5"/>
                        <a:pt x="170" y="1"/>
                      </a:cubicBezTo>
                      <a:cubicBezTo>
                        <a:pt x="142" y="10"/>
                        <a:pt x="114" y="34"/>
                        <a:pt x="97" y="58"/>
                      </a:cubicBezTo>
                      <a:cubicBezTo>
                        <a:pt x="73" y="91"/>
                        <a:pt x="54" y="128"/>
                        <a:pt x="38" y="166"/>
                      </a:cubicBezTo>
                      <a:cubicBezTo>
                        <a:pt x="31" y="185"/>
                        <a:pt x="22" y="205"/>
                        <a:pt x="15" y="226"/>
                      </a:cubicBezTo>
                      <a:cubicBezTo>
                        <a:pt x="-8" y="264"/>
                        <a:pt x="2" y="311"/>
                        <a:pt x="3" y="356"/>
                      </a:cubicBezTo>
                      <a:cubicBezTo>
                        <a:pt x="5" y="401"/>
                        <a:pt x="11" y="445"/>
                        <a:pt x="25" y="487"/>
                      </a:cubicBezTo>
                      <a:cubicBezTo>
                        <a:pt x="29" y="507"/>
                        <a:pt x="34" y="526"/>
                        <a:pt x="49" y="541"/>
                      </a:cubicBezTo>
                      <a:cubicBezTo>
                        <a:pt x="69" y="563"/>
                        <a:pt x="96" y="547"/>
                        <a:pt x="113" y="531"/>
                      </a:cubicBezTo>
                      <a:cubicBezTo>
                        <a:pt x="147" y="498"/>
                        <a:pt x="135" y="449"/>
                        <a:pt x="133" y="407"/>
                      </a:cubicBezTo>
                      <a:cubicBezTo>
                        <a:pt x="130" y="345"/>
                        <a:pt x="133" y="286"/>
                        <a:pt x="135" y="225"/>
                      </a:cubicBezTo>
                      <a:lnTo>
                        <a:pt x="135" y="224"/>
                      </a:lnTo>
                      <a:cubicBezTo>
                        <a:pt x="137" y="210"/>
                        <a:pt x="139" y="196"/>
                        <a:pt x="141" y="183"/>
                      </a:cubicBezTo>
                      <a:cubicBezTo>
                        <a:pt x="149" y="143"/>
                        <a:pt x="173" y="114"/>
                        <a:pt x="185" y="77"/>
                      </a:cubicBezTo>
                      <a:cubicBezTo>
                        <a:pt x="192" y="57"/>
                        <a:pt x="189" y="31"/>
                        <a:pt x="174" y="20"/>
                      </a:cubicBezTo>
                      <a:cubicBezTo>
                        <a:pt x="182" y="17"/>
                        <a:pt x="190" y="17"/>
                        <a:pt x="195" y="25"/>
                      </a:cubicBezTo>
                      <a:cubicBezTo>
                        <a:pt x="196" y="27"/>
                        <a:pt x="202" y="29"/>
                        <a:pt x="203" y="29"/>
                      </a:cubicBezTo>
                      <a:cubicBezTo>
                        <a:pt x="205" y="30"/>
                        <a:pt x="206" y="27"/>
                        <a:pt x="205" y="25"/>
                      </a:cubicBezTo>
                      <a:moveTo>
                        <a:pt x="37" y="491"/>
                      </a:moveTo>
                      <a:lnTo>
                        <a:pt x="37" y="490"/>
                      </a:lnTo>
                      <a:cubicBezTo>
                        <a:pt x="38" y="491"/>
                        <a:pt x="38" y="492"/>
                        <a:pt x="38" y="493"/>
                      </a:cubicBezTo>
                      <a:cubicBezTo>
                        <a:pt x="38" y="492"/>
                        <a:pt x="38" y="492"/>
                        <a:pt x="37" y="49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53"/>
          <p:cNvSpPr txBox="1"/>
          <p:nvPr>
            <p:ph type="title"/>
          </p:nvPr>
        </p:nvSpPr>
        <p:spPr>
          <a:xfrm>
            <a:off x="720000" y="382775"/>
            <a:ext cx="63585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Forward Selection</a:t>
            </a:r>
            <a:r>
              <a:rPr lang="en" sz="2900"/>
              <a:t>: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max_heart_rate ~ 1, </a:t>
            </a:r>
            <a:r>
              <a:rPr b="1" lang="en" sz="11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AIC = 6429.27</a:t>
            </a:r>
            <a:endParaRPr b="1" sz="1100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151" name="Google Shape;2151;p53"/>
          <p:cNvSpPr txBox="1"/>
          <p:nvPr>
            <p:ph idx="2" type="title"/>
          </p:nvPr>
        </p:nvSpPr>
        <p:spPr>
          <a:xfrm>
            <a:off x="720000" y="124025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152" name="Google Shape;2152;p53"/>
          <p:cNvSpPr txBox="1"/>
          <p:nvPr>
            <p:ph idx="3" type="title"/>
          </p:nvPr>
        </p:nvSpPr>
        <p:spPr>
          <a:xfrm>
            <a:off x="720000" y="285956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153" name="Google Shape;2153;p53"/>
          <p:cNvSpPr txBox="1"/>
          <p:nvPr>
            <p:ph idx="4" type="title"/>
          </p:nvPr>
        </p:nvSpPr>
        <p:spPr>
          <a:xfrm>
            <a:off x="720000" y="178003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54" name="Google Shape;2154;p53"/>
          <p:cNvSpPr txBox="1"/>
          <p:nvPr>
            <p:ph idx="5" type="title"/>
          </p:nvPr>
        </p:nvSpPr>
        <p:spPr>
          <a:xfrm>
            <a:off x="720000" y="339934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155" name="Google Shape;2155;p53"/>
          <p:cNvSpPr txBox="1"/>
          <p:nvPr>
            <p:ph idx="6" type="title"/>
          </p:nvPr>
        </p:nvSpPr>
        <p:spPr>
          <a:xfrm>
            <a:off x="720000" y="231980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156" name="Google Shape;2156;p53"/>
          <p:cNvSpPr txBox="1"/>
          <p:nvPr>
            <p:ph idx="7" type="title"/>
          </p:nvPr>
        </p:nvSpPr>
        <p:spPr>
          <a:xfrm>
            <a:off x="720000" y="393911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157" name="Google Shape;2157;p53"/>
          <p:cNvSpPr txBox="1"/>
          <p:nvPr>
            <p:ph idx="1" type="subTitle"/>
          </p:nvPr>
        </p:nvSpPr>
        <p:spPr>
          <a:xfrm>
            <a:off x="1454700" y="1240250"/>
            <a:ext cx="3416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</a:t>
            </a:r>
            <a:r>
              <a:rPr lang="en" sz="1200"/>
              <a:t>ax_heart _rate ~ </a:t>
            </a:r>
            <a:r>
              <a:rPr lang="en" sz="1200"/>
              <a:t>heart_disease</a:t>
            </a:r>
            <a:r>
              <a:rPr lang="en" sz="1200"/>
              <a:t>, </a:t>
            </a:r>
            <a:r>
              <a:rPr b="1" lang="en" sz="12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AIC = 6229.31</a:t>
            </a:r>
            <a:endParaRPr sz="1200"/>
          </a:p>
        </p:txBody>
      </p:sp>
      <p:sp>
        <p:nvSpPr>
          <p:cNvPr id="2158" name="Google Shape;2158;p53"/>
          <p:cNvSpPr txBox="1"/>
          <p:nvPr>
            <p:ph idx="8" type="subTitle"/>
          </p:nvPr>
        </p:nvSpPr>
        <p:spPr>
          <a:xfrm>
            <a:off x="1454700" y="1780025"/>
            <a:ext cx="31971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max_heart _rate ~ heart_disease + age, </a:t>
            </a:r>
            <a:r>
              <a:rPr b="1" lang="en" sz="12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AIC = 6111.24 </a:t>
            </a:r>
            <a:endParaRPr/>
          </a:p>
        </p:txBody>
      </p:sp>
      <p:sp>
        <p:nvSpPr>
          <p:cNvPr id="2159" name="Google Shape;2159;p53"/>
          <p:cNvSpPr txBox="1"/>
          <p:nvPr>
            <p:ph idx="9" type="subTitle"/>
          </p:nvPr>
        </p:nvSpPr>
        <p:spPr>
          <a:xfrm>
            <a:off x="1454700" y="2319800"/>
            <a:ext cx="3318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max_heart _rate ~ heart_disease + age + slope,  </a:t>
            </a:r>
            <a:r>
              <a:rPr b="1" lang="en" sz="12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AIC = 6031.19</a:t>
            </a:r>
            <a:endParaRPr/>
          </a:p>
        </p:txBody>
      </p:sp>
      <p:sp>
        <p:nvSpPr>
          <p:cNvPr id="2160" name="Google Shape;2160;p53"/>
          <p:cNvSpPr txBox="1"/>
          <p:nvPr>
            <p:ph idx="13" type="subTitle"/>
          </p:nvPr>
        </p:nvSpPr>
        <p:spPr>
          <a:xfrm>
            <a:off x="1454700" y="2859575"/>
            <a:ext cx="3318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max_heart _rate ~ heart_disease + age + slope + exercise_induc, </a:t>
            </a:r>
            <a:r>
              <a:rPr b="1" lang="en" sz="12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AIC = 5976.78</a:t>
            </a:r>
            <a:endParaRPr/>
          </a:p>
        </p:txBody>
      </p:sp>
      <p:sp>
        <p:nvSpPr>
          <p:cNvPr id="2161" name="Google Shape;2161;p53"/>
          <p:cNvSpPr txBox="1"/>
          <p:nvPr>
            <p:ph idx="14" type="subTitle"/>
          </p:nvPr>
        </p:nvSpPr>
        <p:spPr>
          <a:xfrm>
            <a:off x="1454700" y="3399350"/>
            <a:ext cx="3416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max_heart _rate ~ heart_disease + age + slope + exercise_induc + resting_blood_pressure, </a:t>
            </a:r>
            <a:r>
              <a:rPr b="1" lang="en" sz="12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AIC = 5959.13</a:t>
            </a:r>
            <a:endParaRPr/>
          </a:p>
        </p:txBody>
      </p:sp>
      <p:sp>
        <p:nvSpPr>
          <p:cNvPr id="2162" name="Google Shape;2162;p53"/>
          <p:cNvSpPr txBox="1"/>
          <p:nvPr>
            <p:ph idx="15" type="subTitle"/>
          </p:nvPr>
        </p:nvSpPr>
        <p:spPr>
          <a:xfrm>
            <a:off x="1454700" y="4148975"/>
            <a:ext cx="3416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max_heart _rate ~ heart_disease + age + slope + exercise_induc + resting_blood_pressure + chest_pain_type, </a:t>
            </a:r>
            <a:r>
              <a:rPr b="1" lang="en" sz="12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AIC = 5947</a:t>
            </a:r>
            <a:endParaRPr sz="1200"/>
          </a:p>
        </p:txBody>
      </p:sp>
      <p:cxnSp>
        <p:nvCxnSpPr>
          <p:cNvPr id="2163" name="Google Shape;2163;p53"/>
          <p:cNvCxnSpPr/>
          <p:nvPr/>
        </p:nvCxnSpPr>
        <p:spPr>
          <a:xfrm>
            <a:off x="4830175" y="1285550"/>
            <a:ext cx="33300" cy="34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4" name="Google Shape;2164;p53"/>
          <p:cNvSpPr txBox="1"/>
          <p:nvPr>
            <p:ph idx="2" type="title"/>
          </p:nvPr>
        </p:nvSpPr>
        <p:spPr>
          <a:xfrm>
            <a:off x="4830175" y="124025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2165" name="Google Shape;2165;p53"/>
          <p:cNvSpPr txBox="1"/>
          <p:nvPr>
            <p:ph idx="4" type="title"/>
          </p:nvPr>
        </p:nvSpPr>
        <p:spPr>
          <a:xfrm>
            <a:off x="4830175" y="19643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</a:t>
            </a:r>
            <a:endParaRPr/>
          </a:p>
        </p:txBody>
      </p:sp>
      <p:sp>
        <p:nvSpPr>
          <p:cNvPr id="2166" name="Google Shape;2166;p53"/>
          <p:cNvSpPr txBox="1"/>
          <p:nvPr>
            <p:ph idx="6" type="title"/>
          </p:nvPr>
        </p:nvSpPr>
        <p:spPr>
          <a:xfrm>
            <a:off x="4830175" y="2767400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2167" name="Google Shape;2167;p53"/>
          <p:cNvSpPr txBox="1"/>
          <p:nvPr>
            <p:ph idx="1" type="subTitle"/>
          </p:nvPr>
        </p:nvSpPr>
        <p:spPr>
          <a:xfrm>
            <a:off x="5366400" y="1362963"/>
            <a:ext cx="3416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max_heart _rate ~ heart_disease + age + slope + exercise_induc + resting_blood_pressure + chest_pain_type + serum_chol, </a:t>
            </a:r>
            <a:r>
              <a:rPr b="1" lang="en" sz="12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AIC = 5939</a:t>
            </a:r>
            <a:endParaRPr b="1" sz="1200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68" name="Google Shape;2168;p53"/>
          <p:cNvSpPr txBox="1"/>
          <p:nvPr>
            <p:ph idx="8" type="subTitle"/>
          </p:nvPr>
        </p:nvSpPr>
        <p:spPr>
          <a:xfrm>
            <a:off x="5366400" y="2174125"/>
            <a:ext cx="34164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max_heart _rate ~ heart_disease + age + slope + exercise_induc + resting_blood_pressure + chest_pain_type + serum_chol + thalassemia_type, </a:t>
            </a:r>
            <a:r>
              <a:rPr b="1" lang="en" sz="12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AIC = 5937.58 </a:t>
            </a:r>
            <a:endParaRPr/>
          </a:p>
        </p:txBody>
      </p:sp>
      <p:sp>
        <p:nvSpPr>
          <p:cNvPr id="2169" name="Google Shape;2169;p53"/>
          <p:cNvSpPr txBox="1"/>
          <p:nvPr>
            <p:ph idx="9" type="subTitle"/>
          </p:nvPr>
        </p:nvSpPr>
        <p:spPr>
          <a:xfrm>
            <a:off x="5366400" y="2998563"/>
            <a:ext cx="3416400" cy="7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max_heart _rate ~ heart_disease + age + slope + exercise_induc + resting_blood_pressure + chest_pain_type + serum_chol + thalassemia_type + fasting_blood_sugar </a:t>
            </a:r>
            <a:r>
              <a:rPr b="1" lang="en" sz="12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AIC = 5937.31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27"/>
          <p:cNvGrpSpPr/>
          <p:nvPr/>
        </p:nvGrpSpPr>
        <p:grpSpPr>
          <a:xfrm>
            <a:off x="4984642" y="877892"/>
            <a:ext cx="3444263" cy="3268802"/>
            <a:chOff x="138042" y="877892"/>
            <a:chExt cx="3444263" cy="3268802"/>
          </a:xfrm>
        </p:grpSpPr>
        <p:sp>
          <p:nvSpPr>
            <p:cNvPr id="802" name="Google Shape;802;p27"/>
            <p:cNvSpPr/>
            <p:nvPr/>
          </p:nvSpPr>
          <p:spPr>
            <a:xfrm rot="5400000">
              <a:off x="2777429" y="3496593"/>
              <a:ext cx="650100" cy="650100"/>
            </a:xfrm>
            <a:prstGeom prst="ellipse">
              <a:avLst/>
            </a:prstGeom>
            <a:solidFill>
              <a:srgbClr val="999999">
                <a:alpha val="38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3" name="Google Shape;803;p27"/>
            <p:cNvSpPr/>
            <p:nvPr/>
          </p:nvSpPr>
          <p:spPr>
            <a:xfrm rot="5400000">
              <a:off x="2070904" y="877892"/>
              <a:ext cx="1511400" cy="1511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4" name="Google Shape;804;p27"/>
            <p:cNvSpPr/>
            <p:nvPr/>
          </p:nvSpPr>
          <p:spPr>
            <a:xfrm rot="5400000">
              <a:off x="138042" y="1894296"/>
              <a:ext cx="2152800" cy="215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05" name="Google Shape;805;p27"/>
          <p:cNvSpPr txBox="1"/>
          <p:nvPr>
            <p:ph type="title"/>
          </p:nvPr>
        </p:nvSpPr>
        <p:spPr>
          <a:xfrm>
            <a:off x="715100" y="2052725"/>
            <a:ext cx="50829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Hypothesis, Variables &amp; </a:t>
            </a:r>
            <a:r>
              <a:rPr lang="en" sz="3600"/>
              <a:t>Original</a:t>
            </a:r>
            <a:r>
              <a:rPr lang="en" sz="3600"/>
              <a:t> Model  </a:t>
            </a:r>
            <a:endParaRPr sz="3600"/>
          </a:p>
        </p:txBody>
      </p:sp>
      <p:sp>
        <p:nvSpPr>
          <p:cNvPr id="806" name="Google Shape;806;p27"/>
          <p:cNvSpPr txBox="1"/>
          <p:nvPr>
            <p:ph idx="2" type="title"/>
          </p:nvPr>
        </p:nvSpPr>
        <p:spPr>
          <a:xfrm>
            <a:off x="715100" y="1210925"/>
            <a:ext cx="11175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54"/>
          <p:cNvSpPr txBox="1"/>
          <p:nvPr>
            <p:ph type="title"/>
          </p:nvPr>
        </p:nvSpPr>
        <p:spPr>
          <a:xfrm>
            <a:off x="418650" y="511650"/>
            <a:ext cx="8306700" cy="41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highlight>
                  <a:srgbClr val="00C3B1"/>
                </a:highlight>
                <a:latin typeface="Work Sans"/>
                <a:ea typeface="Work Sans"/>
                <a:cs typeface="Work Sans"/>
                <a:sym typeface="Work Sans"/>
              </a:rPr>
              <a:t>Final Model :</a:t>
            </a:r>
            <a:r>
              <a:rPr lang="en" sz="3000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3000">
                <a:latin typeface="Work Sans"/>
                <a:ea typeface="Work Sans"/>
                <a:cs typeface="Work Sans"/>
                <a:sym typeface="Work Sans"/>
              </a:rPr>
              <a:t>max_heart _rate ~ heart_disease + age + slope + exercise_induc + resting_blood_pressure + chest_pain_type + serum_chol + thalassemia_type + fasting_blood_sugar</a:t>
            </a:r>
            <a:endParaRPr sz="3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highlight>
                  <a:schemeClr val="accent1"/>
                </a:highlight>
                <a:latin typeface="Work Sans"/>
                <a:ea typeface="Work Sans"/>
                <a:cs typeface="Work Sans"/>
                <a:sym typeface="Work Sans"/>
              </a:rPr>
              <a:t>Removed from Original Model: </a:t>
            </a:r>
            <a:r>
              <a:rPr lang="en" sz="3000">
                <a:latin typeface="Work Sans"/>
                <a:ea typeface="Work Sans"/>
                <a:cs typeface="Work Sans"/>
                <a:sym typeface="Work Sans"/>
              </a:rPr>
              <a:t> rest_ecg_result + ST_depression + major_vessels_fluoroscopy </a:t>
            </a:r>
            <a:endParaRPr sz="3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55"/>
          <p:cNvSpPr txBox="1"/>
          <p:nvPr>
            <p:ph type="title"/>
          </p:nvPr>
        </p:nvSpPr>
        <p:spPr>
          <a:xfrm>
            <a:off x="773500" y="1167300"/>
            <a:ext cx="4565400" cy="26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05: Model </a:t>
            </a:r>
            <a:r>
              <a:rPr lang="en" sz="3600"/>
              <a:t>Interpretation</a:t>
            </a:r>
            <a:endParaRPr sz="3600"/>
          </a:p>
        </p:txBody>
      </p:sp>
      <p:grpSp>
        <p:nvGrpSpPr>
          <p:cNvPr id="2180" name="Google Shape;2180;p55"/>
          <p:cNvGrpSpPr/>
          <p:nvPr/>
        </p:nvGrpSpPr>
        <p:grpSpPr>
          <a:xfrm>
            <a:off x="4971390" y="1001113"/>
            <a:ext cx="3324952" cy="3558413"/>
            <a:chOff x="898865" y="806888"/>
            <a:chExt cx="3324952" cy="3558413"/>
          </a:xfrm>
        </p:grpSpPr>
        <p:grpSp>
          <p:nvGrpSpPr>
            <p:cNvPr id="2181" name="Google Shape;2181;p55"/>
            <p:cNvGrpSpPr/>
            <p:nvPr/>
          </p:nvGrpSpPr>
          <p:grpSpPr>
            <a:xfrm flipH="1">
              <a:off x="1234146" y="806888"/>
              <a:ext cx="2654404" cy="3558413"/>
              <a:chOff x="5774496" y="806888"/>
              <a:chExt cx="2654404" cy="3558413"/>
            </a:xfrm>
          </p:grpSpPr>
          <p:sp>
            <p:nvSpPr>
              <p:cNvPr id="2182" name="Google Shape;2182;p55"/>
              <p:cNvSpPr/>
              <p:nvPr/>
            </p:nvSpPr>
            <p:spPr>
              <a:xfrm>
                <a:off x="5774496" y="2853900"/>
                <a:ext cx="1511400" cy="151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83" name="Google Shape;2183;p55"/>
              <p:cNvSpPr/>
              <p:nvPr/>
            </p:nvSpPr>
            <p:spPr>
              <a:xfrm>
                <a:off x="6276100" y="806888"/>
                <a:ext cx="2152800" cy="2152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184" name="Google Shape;2184;p55"/>
            <p:cNvGrpSpPr/>
            <p:nvPr/>
          </p:nvGrpSpPr>
          <p:grpSpPr>
            <a:xfrm rot="-1290370">
              <a:off x="1248394" y="1500025"/>
              <a:ext cx="2625894" cy="2405549"/>
              <a:chOff x="7735680" y="3777840"/>
              <a:chExt cx="1398600" cy="1281240"/>
            </a:xfrm>
          </p:grpSpPr>
          <p:grpSp>
            <p:nvGrpSpPr>
              <p:cNvPr id="2185" name="Google Shape;2185;p55"/>
              <p:cNvGrpSpPr/>
              <p:nvPr/>
            </p:nvGrpSpPr>
            <p:grpSpPr>
              <a:xfrm>
                <a:off x="7735680" y="3777840"/>
                <a:ext cx="1398600" cy="1281240"/>
                <a:chOff x="7735680" y="3777840"/>
                <a:chExt cx="1398600" cy="1281240"/>
              </a:xfrm>
            </p:grpSpPr>
            <p:sp>
              <p:nvSpPr>
                <p:cNvPr id="2186" name="Google Shape;2186;p55"/>
                <p:cNvSpPr/>
                <p:nvPr/>
              </p:nvSpPr>
              <p:spPr>
                <a:xfrm>
                  <a:off x="7735680" y="3777840"/>
                  <a:ext cx="1398600" cy="1281240"/>
                </a:xfrm>
                <a:custGeom>
                  <a:rect b="b" l="l" r="r" t="t"/>
                  <a:pathLst>
                    <a:path extrusionOk="0" h="3559" w="3885">
                      <a:moveTo>
                        <a:pt x="1561" y="701"/>
                      </a:moveTo>
                      <a:lnTo>
                        <a:pt x="1259" y="773"/>
                      </a:lnTo>
                      <a:cubicBezTo>
                        <a:pt x="1256" y="773"/>
                        <a:pt x="1253" y="773"/>
                        <a:pt x="1251" y="773"/>
                      </a:cubicBezTo>
                      <a:cubicBezTo>
                        <a:pt x="1222" y="766"/>
                        <a:pt x="1048" y="730"/>
                        <a:pt x="1022" y="730"/>
                      </a:cubicBezTo>
                      <a:cubicBezTo>
                        <a:pt x="993" y="730"/>
                        <a:pt x="855" y="767"/>
                        <a:pt x="789" y="832"/>
                      </a:cubicBezTo>
                      <a:cubicBezTo>
                        <a:pt x="724" y="898"/>
                        <a:pt x="658" y="1036"/>
                        <a:pt x="658" y="1167"/>
                      </a:cubicBezTo>
                      <a:cubicBezTo>
                        <a:pt x="658" y="1298"/>
                        <a:pt x="730" y="1429"/>
                        <a:pt x="730" y="1502"/>
                      </a:cubicBezTo>
                      <a:cubicBezTo>
                        <a:pt x="730" y="1575"/>
                        <a:pt x="702" y="1707"/>
                        <a:pt x="658" y="1750"/>
                      </a:cubicBezTo>
                      <a:cubicBezTo>
                        <a:pt x="615" y="1794"/>
                        <a:pt x="586" y="1910"/>
                        <a:pt x="454" y="1910"/>
                      </a:cubicBezTo>
                      <a:cubicBezTo>
                        <a:pt x="323" y="1910"/>
                        <a:pt x="40" y="2354"/>
                        <a:pt x="5" y="2402"/>
                      </a:cubicBezTo>
                      <a:cubicBezTo>
                        <a:pt x="3" y="2404"/>
                        <a:pt x="1" y="2407"/>
                        <a:pt x="1" y="2411"/>
                      </a:cubicBezTo>
                      <a:cubicBezTo>
                        <a:pt x="0" y="2425"/>
                        <a:pt x="-12" y="2522"/>
                        <a:pt x="46" y="2580"/>
                      </a:cubicBezTo>
                      <a:cubicBezTo>
                        <a:pt x="119" y="2653"/>
                        <a:pt x="264" y="2682"/>
                        <a:pt x="322" y="2740"/>
                      </a:cubicBezTo>
                      <a:cubicBezTo>
                        <a:pt x="381" y="2798"/>
                        <a:pt x="526" y="2784"/>
                        <a:pt x="526" y="2857"/>
                      </a:cubicBezTo>
                      <a:cubicBezTo>
                        <a:pt x="526" y="2930"/>
                        <a:pt x="781" y="3170"/>
                        <a:pt x="803" y="3192"/>
                      </a:cubicBezTo>
                      <a:cubicBezTo>
                        <a:pt x="825" y="3214"/>
                        <a:pt x="832" y="3323"/>
                        <a:pt x="876" y="3352"/>
                      </a:cubicBezTo>
                      <a:cubicBezTo>
                        <a:pt x="920" y="3381"/>
                        <a:pt x="1095" y="3439"/>
                        <a:pt x="1124" y="3410"/>
                      </a:cubicBezTo>
                      <a:cubicBezTo>
                        <a:pt x="1153" y="3381"/>
                        <a:pt x="1467" y="3409"/>
                        <a:pt x="1487" y="3410"/>
                      </a:cubicBezTo>
                      <a:cubicBezTo>
                        <a:pt x="1488" y="3410"/>
                        <a:pt x="1488" y="3410"/>
                        <a:pt x="1489" y="3410"/>
                      </a:cubicBezTo>
                      <a:cubicBezTo>
                        <a:pt x="1498" y="3410"/>
                        <a:pt x="1549" y="3405"/>
                        <a:pt x="1575" y="3352"/>
                      </a:cubicBezTo>
                      <a:cubicBezTo>
                        <a:pt x="1604" y="3296"/>
                        <a:pt x="2120" y="3402"/>
                        <a:pt x="2156" y="3410"/>
                      </a:cubicBezTo>
                      <a:cubicBezTo>
                        <a:pt x="2157" y="3410"/>
                        <a:pt x="2159" y="3411"/>
                        <a:pt x="2160" y="3411"/>
                      </a:cubicBezTo>
                      <a:cubicBezTo>
                        <a:pt x="2640" y="3629"/>
                        <a:pt x="2843" y="3599"/>
                        <a:pt x="2926" y="3365"/>
                      </a:cubicBezTo>
                      <a:cubicBezTo>
                        <a:pt x="2958" y="3275"/>
                        <a:pt x="2985" y="3182"/>
                        <a:pt x="3005" y="3089"/>
                      </a:cubicBezTo>
                      <a:cubicBezTo>
                        <a:pt x="3036" y="2950"/>
                        <a:pt x="3011" y="2801"/>
                        <a:pt x="2978" y="2662"/>
                      </a:cubicBezTo>
                      <a:cubicBezTo>
                        <a:pt x="2977" y="2659"/>
                        <a:pt x="2977" y="2655"/>
                        <a:pt x="2979" y="2651"/>
                      </a:cubicBezTo>
                      <a:cubicBezTo>
                        <a:pt x="3021" y="2537"/>
                        <a:pt x="3054" y="2429"/>
                        <a:pt x="3064" y="2303"/>
                      </a:cubicBezTo>
                      <a:cubicBezTo>
                        <a:pt x="3076" y="2156"/>
                        <a:pt x="3038" y="2014"/>
                        <a:pt x="3043" y="1867"/>
                      </a:cubicBezTo>
                      <a:cubicBezTo>
                        <a:pt x="3046" y="1804"/>
                        <a:pt x="3073" y="1706"/>
                        <a:pt x="3128" y="1666"/>
                      </a:cubicBezTo>
                      <a:cubicBezTo>
                        <a:pt x="3198" y="1615"/>
                        <a:pt x="3257" y="1738"/>
                        <a:pt x="3301" y="1769"/>
                      </a:cubicBezTo>
                      <a:cubicBezTo>
                        <a:pt x="3354" y="1805"/>
                        <a:pt x="3435" y="1821"/>
                        <a:pt x="3484" y="1782"/>
                      </a:cubicBezTo>
                      <a:cubicBezTo>
                        <a:pt x="3492" y="1775"/>
                        <a:pt x="3505" y="1777"/>
                        <a:pt x="3511" y="1785"/>
                      </a:cubicBezTo>
                      <a:cubicBezTo>
                        <a:pt x="3547" y="1832"/>
                        <a:pt x="3597" y="1854"/>
                        <a:pt x="3676" y="1818"/>
                      </a:cubicBezTo>
                      <a:cubicBezTo>
                        <a:pt x="3798" y="1763"/>
                        <a:pt x="3787" y="1673"/>
                        <a:pt x="3729" y="1569"/>
                      </a:cubicBezTo>
                      <a:cubicBezTo>
                        <a:pt x="3717" y="1548"/>
                        <a:pt x="3705" y="1528"/>
                        <a:pt x="3692" y="1509"/>
                      </a:cubicBezTo>
                      <a:cubicBezTo>
                        <a:pt x="3683" y="1495"/>
                        <a:pt x="3695" y="1476"/>
                        <a:pt x="3712" y="1480"/>
                      </a:cubicBezTo>
                      <a:cubicBezTo>
                        <a:pt x="3765" y="1491"/>
                        <a:pt x="3821" y="1483"/>
                        <a:pt x="3860" y="1441"/>
                      </a:cubicBezTo>
                      <a:cubicBezTo>
                        <a:pt x="3888" y="1411"/>
                        <a:pt x="3880" y="1360"/>
                        <a:pt x="3876" y="1324"/>
                      </a:cubicBezTo>
                      <a:cubicBezTo>
                        <a:pt x="3869" y="1259"/>
                        <a:pt x="3889" y="1196"/>
                        <a:pt x="3884" y="1131"/>
                      </a:cubicBezTo>
                      <a:cubicBezTo>
                        <a:pt x="3879" y="1046"/>
                        <a:pt x="3778" y="1016"/>
                        <a:pt x="3708" y="1009"/>
                      </a:cubicBezTo>
                      <a:cubicBezTo>
                        <a:pt x="3700" y="1008"/>
                        <a:pt x="3692" y="1007"/>
                        <a:pt x="3685" y="1007"/>
                      </a:cubicBezTo>
                      <a:cubicBezTo>
                        <a:pt x="3667" y="1006"/>
                        <a:pt x="3660" y="983"/>
                        <a:pt x="3675" y="973"/>
                      </a:cubicBezTo>
                      <a:cubicBezTo>
                        <a:pt x="3703" y="952"/>
                        <a:pt x="3728" y="929"/>
                        <a:pt x="3733" y="903"/>
                      </a:cubicBezTo>
                      <a:cubicBezTo>
                        <a:pt x="3745" y="836"/>
                        <a:pt x="3686" y="729"/>
                        <a:pt x="3612" y="726"/>
                      </a:cubicBezTo>
                      <a:cubicBezTo>
                        <a:pt x="3570" y="724"/>
                        <a:pt x="3529" y="762"/>
                        <a:pt x="3500" y="786"/>
                      </a:cubicBezTo>
                      <a:cubicBezTo>
                        <a:pt x="3493" y="792"/>
                        <a:pt x="3486" y="797"/>
                        <a:pt x="3479" y="802"/>
                      </a:cubicBezTo>
                      <a:cubicBezTo>
                        <a:pt x="3466" y="814"/>
                        <a:pt x="3445" y="802"/>
                        <a:pt x="3449" y="784"/>
                      </a:cubicBezTo>
                      <a:cubicBezTo>
                        <a:pt x="3460" y="723"/>
                        <a:pt x="3460" y="657"/>
                        <a:pt x="3465" y="596"/>
                      </a:cubicBezTo>
                      <a:cubicBezTo>
                        <a:pt x="3473" y="499"/>
                        <a:pt x="3554" y="388"/>
                        <a:pt x="3507" y="294"/>
                      </a:cubicBezTo>
                      <a:cubicBezTo>
                        <a:pt x="3462" y="206"/>
                        <a:pt x="3332" y="268"/>
                        <a:pt x="3266" y="284"/>
                      </a:cubicBezTo>
                      <a:lnTo>
                        <a:pt x="3265" y="284"/>
                      </a:lnTo>
                      <a:cubicBezTo>
                        <a:pt x="3244" y="289"/>
                        <a:pt x="3233" y="261"/>
                        <a:pt x="3251" y="249"/>
                      </a:cubicBezTo>
                      <a:cubicBezTo>
                        <a:pt x="3261" y="242"/>
                        <a:pt x="3273" y="236"/>
                        <a:pt x="3284" y="229"/>
                      </a:cubicBezTo>
                      <a:cubicBezTo>
                        <a:pt x="3317" y="212"/>
                        <a:pt x="3390" y="165"/>
                        <a:pt x="3370" y="115"/>
                      </a:cubicBezTo>
                      <a:cubicBezTo>
                        <a:pt x="3360" y="90"/>
                        <a:pt x="3348" y="78"/>
                        <a:pt x="3322" y="67"/>
                      </a:cubicBezTo>
                      <a:cubicBezTo>
                        <a:pt x="3289" y="53"/>
                        <a:pt x="3269" y="24"/>
                        <a:pt x="3238" y="7"/>
                      </a:cubicBezTo>
                      <a:cubicBezTo>
                        <a:pt x="3205" y="-11"/>
                        <a:pt x="3170" y="7"/>
                        <a:pt x="3141" y="32"/>
                      </a:cubicBezTo>
                      <a:cubicBezTo>
                        <a:pt x="3099" y="50"/>
                        <a:pt x="3067" y="88"/>
                        <a:pt x="3035" y="124"/>
                      </a:cubicBezTo>
                      <a:cubicBezTo>
                        <a:pt x="2953" y="212"/>
                        <a:pt x="2826" y="239"/>
                        <a:pt x="2715" y="273"/>
                      </a:cubicBezTo>
                      <a:cubicBezTo>
                        <a:pt x="2606" y="306"/>
                        <a:pt x="2491" y="323"/>
                        <a:pt x="2383" y="361"/>
                      </a:cubicBezTo>
                      <a:cubicBezTo>
                        <a:pt x="2345" y="375"/>
                        <a:pt x="2309" y="393"/>
                        <a:pt x="2274" y="414"/>
                      </a:cubicBezTo>
                      <a:cubicBezTo>
                        <a:pt x="2273" y="414"/>
                        <a:pt x="2272" y="415"/>
                        <a:pt x="2271" y="415"/>
                      </a:cubicBezTo>
                      <a:cubicBezTo>
                        <a:pt x="1910" y="541"/>
                        <a:pt x="1772" y="811"/>
                        <a:pt x="1561" y="7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7" name="Google Shape;2187;p55"/>
                <p:cNvSpPr/>
                <p:nvPr/>
              </p:nvSpPr>
              <p:spPr>
                <a:xfrm>
                  <a:off x="8959680" y="4064400"/>
                  <a:ext cx="65160" cy="50040"/>
                </a:xfrm>
                <a:custGeom>
                  <a:rect b="b" l="l" r="r" t="t"/>
                  <a:pathLst>
                    <a:path extrusionOk="0" h="139" w="181">
                      <a:moveTo>
                        <a:pt x="50" y="106"/>
                      </a:moveTo>
                      <a:cubicBezTo>
                        <a:pt x="82" y="83"/>
                        <a:pt x="110" y="56"/>
                        <a:pt x="139" y="30"/>
                      </a:cubicBezTo>
                      <a:cubicBezTo>
                        <a:pt x="152" y="19"/>
                        <a:pt x="166" y="8"/>
                        <a:pt x="181" y="0"/>
                      </a:cubicBezTo>
                      <a:cubicBezTo>
                        <a:pt x="163" y="17"/>
                        <a:pt x="146" y="36"/>
                        <a:pt x="128" y="54"/>
                      </a:cubicBezTo>
                      <a:cubicBezTo>
                        <a:pt x="93" y="89"/>
                        <a:pt x="45" y="114"/>
                        <a:pt x="0" y="139"/>
                      </a:cubicBezTo>
                      <a:cubicBezTo>
                        <a:pt x="17" y="128"/>
                        <a:pt x="33" y="118"/>
                        <a:pt x="50" y="1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5025" lIns="90000" spcFirstLastPara="1" rIns="90000" wrap="square" tIns="50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8" name="Google Shape;2188;p55"/>
                <p:cNvSpPr/>
                <p:nvPr/>
              </p:nvSpPr>
              <p:spPr>
                <a:xfrm>
                  <a:off x="8899560" y="3889800"/>
                  <a:ext cx="83520" cy="216360"/>
                </a:xfrm>
                <a:custGeom>
                  <a:rect b="b" l="l" r="r" t="t"/>
                  <a:pathLst>
                    <a:path extrusionOk="0" h="601" w="232">
                      <a:moveTo>
                        <a:pt x="205" y="0"/>
                      </a:moveTo>
                      <a:cubicBezTo>
                        <a:pt x="221" y="6"/>
                        <a:pt x="231" y="20"/>
                        <a:pt x="232" y="47"/>
                      </a:cubicBezTo>
                      <a:cubicBezTo>
                        <a:pt x="234" y="85"/>
                        <a:pt x="210" y="128"/>
                        <a:pt x="198" y="163"/>
                      </a:cubicBezTo>
                      <a:cubicBezTo>
                        <a:pt x="184" y="201"/>
                        <a:pt x="180" y="244"/>
                        <a:pt x="177" y="285"/>
                      </a:cubicBezTo>
                      <a:cubicBezTo>
                        <a:pt x="170" y="370"/>
                        <a:pt x="174" y="452"/>
                        <a:pt x="163" y="535"/>
                      </a:cubicBezTo>
                      <a:cubicBezTo>
                        <a:pt x="158" y="545"/>
                        <a:pt x="152" y="556"/>
                        <a:pt x="145" y="565"/>
                      </a:cubicBezTo>
                      <a:cubicBezTo>
                        <a:pt x="138" y="574"/>
                        <a:pt x="130" y="580"/>
                        <a:pt x="121" y="586"/>
                      </a:cubicBezTo>
                      <a:cubicBezTo>
                        <a:pt x="115" y="590"/>
                        <a:pt x="109" y="594"/>
                        <a:pt x="102" y="598"/>
                      </a:cubicBezTo>
                      <a:cubicBezTo>
                        <a:pt x="100" y="599"/>
                        <a:pt x="98" y="600"/>
                        <a:pt x="96" y="601"/>
                      </a:cubicBezTo>
                      <a:cubicBezTo>
                        <a:pt x="4" y="590"/>
                        <a:pt x="-7" y="337"/>
                        <a:pt x="3" y="277"/>
                      </a:cubicBezTo>
                      <a:cubicBezTo>
                        <a:pt x="17" y="186"/>
                        <a:pt x="92" y="4"/>
                        <a:pt x="20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9" name="Google Shape;2189;p55"/>
                <p:cNvSpPr/>
                <p:nvPr/>
              </p:nvSpPr>
              <p:spPr>
                <a:xfrm>
                  <a:off x="8297640" y="4029840"/>
                  <a:ext cx="1080" cy="1800"/>
                </a:xfrm>
                <a:custGeom>
                  <a:rect b="b" l="l" r="r" t="t"/>
                  <a:pathLst>
                    <a:path extrusionOk="0" h="5" w="3">
                      <a:moveTo>
                        <a:pt x="3" y="4"/>
                      </a:moveTo>
                      <a:cubicBezTo>
                        <a:pt x="2" y="4"/>
                        <a:pt x="1" y="4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1" y="1"/>
                        <a:pt x="2" y="3"/>
                        <a:pt x="3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0" name="Google Shape;2190;p55"/>
                <p:cNvSpPr/>
                <p:nvPr/>
              </p:nvSpPr>
              <p:spPr>
                <a:xfrm>
                  <a:off x="8464680" y="5003280"/>
                  <a:ext cx="2160" cy="1080"/>
                </a:xfrm>
                <a:custGeom>
                  <a:rect b="b" l="l" r="r" t="t"/>
                  <a:pathLst>
                    <a:path extrusionOk="0" h="3" w="6">
                      <a:moveTo>
                        <a:pt x="0" y="2"/>
                      </a:moveTo>
                      <a:lnTo>
                        <a:pt x="1" y="0"/>
                      </a:lnTo>
                      <a:cubicBezTo>
                        <a:pt x="3" y="1"/>
                        <a:pt x="4" y="2"/>
                        <a:pt x="6" y="3"/>
                      </a:cubicBezTo>
                      <a:cubicBezTo>
                        <a:pt x="4" y="3"/>
                        <a:pt x="2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1" name="Google Shape;2191;p55"/>
                <p:cNvSpPr/>
                <p:nvPr/>
              </p:nvSpPr>
              <p:spPr>
                <a:xfrm>
                  <a:off x="8384040" y="4778280"/>
                  <a:ext cx="360" cy="0"/>
                </a:xfrm>
                <a:custGeom>
                  <a:rect b="b" l="l" r="r" t="t"/>
                  <a:pathLst>
                    <a:path extrusionOk="0" h="120000" w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2" name="Google Shape;2192;p55"/>
                <p:cNvSpPr/>
                <p:nvPr/>
              </p:nvSpPr>
              <p:spPr>
                <a:xfrm>
                  <a:off x="8336520" y="4622040"/>
                  <a:ext cx="30240" cy="66960"/>
                </a:xfrm>
                <a:custGeom>
                  <a:rect b="b" l="l" r="r" t="t"/>
                  <a:pathLst>
                    <a:path extrusionOk="0" h="186" w="84">
                      <a:moveTo>
                        <a:pt x="82" y="0"/>
                      </a:moveTo>
                      <a:cubicBezTo>
                        <a:pt x="53" y="59"/>
                        <a:pt x="17" y="117"/>
                        <a:pt x="0" y="180"/>
                      </a:cubicBezTo>
                      <a:cubicBezTo>
                        <a:pt x="-1" y="185"/>
                        <a:pt x="6" y="188"/>
                        <a:pt x="9" y="184"/>
                      </a:cubicBezTo>
                      <a:cubicBezTo>
                        <a:pt x="40" y="126"/>
                        <a:pt x="57" y="61"/>
                        <a:pt x="84" y="2"/>
                      </a:cubicBezTo>
                      <a:cubicBezTo>
                        <a:pt x="85" y="0"/>
                        <a:pt x="82" y="-1"/>
                        <a:pt x="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1950" lIns="90000" spcFirstLastPara="1" rIns="90000" wrap="square" tIns="21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3" name="Google Shape;2193;p55"/>
                <p:cNvSpPr/>
                <p:nvPr/>
              </p:nvSpPr>
              <p:spPr>
                <a:xfrm>
                  <a:off x="8413200" y="4559040"/>
                  <a:ext cx="32400" cy="59400"/>
                </a:xfrm>
                <a:custGeom>
                  <a:rect b="b" l="l" r="r" t="t"/>
                  <a:pathLst>
                    <a:path extrusionOk="0" h="165" w="90">
                      <a:moveTo>
                        <a:pt x="86" y="1"/>
                      </a:moveTo>
                      <a:cubicBezTo>
                        <a:pt x="53" y="51"/>
                        <a:pt x="30" y="107"/>
                        <a:pt x="1" y="159"/>
                      </a:cubicBezTo>
                      <a:cubicBezTo>
                        <a:pt x="-2" y="164"/>
                        <a:pt x="4" y="167"/>
                        <a:pt x="8" y="164"/>
                      </a:cubicBezTo>
                      <a:cubicBezTo>
                        <a:pt x="26" y="150"/>
                        <a:pt x="31" y="124"/>
                        <a:pt x="40" y="103"/>
                      </a:cubicBezTo>
                      <a:cubicBezTo>
                        <a:pt x="55" y="70"/>
                        <a:pt x="71" y="35"/>
                        <a:pt x="89" y="3"/>
                      </a:cubicBezTo>
                      <a:cubicBezTo>
                        <a:pt x="91" y="1"/>
                        <a:pt x="87" y="-1"/>
                        <a:pt x="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4400" lIns="90000" spcFirstLastPara="1" rIns="90000" wrap="square" tIns="14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4" name="Google Shape;2194;p55"/>
                <p:cNvSpPr/>
                <p:nvPr/>
              </p:nvSpPr>
              <p:spPr>
                <a:xfrm>
                  <a:off x="8395200" y="4594320"/>
                  <a:ext cx="20520" cy="43200"/>
                </a:xfrm>
                <a:custGeom>
                  <a:rect b="b" l="l" r="r" t="t"/>
                  <a:pathLst>
                    <a:path extrusionOk="0" h="120" w="57">
                      <a:moveTo>
                        <a:pt x="53" y="0"/>
                      </a:moveTo>
                      <a:cubicBezTo>
                        <a:pt x="37" y="39"/>
                        <a:pt x="19" y="76"/>
                        <a:pt x="0" y="113"/>
                      </a:cubicBezTo>
                      <a:cubicBezTo>
                        <a:pt x="-2" y="117"/>
                        <a:pt x="4" y="122"/>
                        <a:pt x="7" y="118"/>
                      </a:cubicBezTo>
                      <a:cubicBezTo>
                        <a:pt x="34" y="86"/>
                        <a:pt x="43" y="41"/>
                        <a:pt x="57" y="2"/>
                      </a:cubicBezTo>
                      <a:cubicBezTo>
                        <a:pt x="58" y="0"/>
                        <a:pt x="54" y="-2"/>
                        <a:pt x="53" y="1"/>
                      </a:cubicBezTo>
                      <a:lnTo>
                        <a:pt x="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5" name="Google Shape;2195;p55"/>
                <p:cNvSpPr/>
                <p:nvPr/>
              </p:nvSpPr>
              <p:spPr>
                <a:xfrm>
                  <a:off x="8339760" y="4682880"/>
                  <a:ext cx="10440" cy="33840"/>
                </a:xfrm>
                <a:custGeom>
                  <a:rect b="b" l="l" r="r" t="t"/>
                  <a:pathLst>
                    <a:path extrusionOk="0" h="94" w="29">
                      <a:moveTo>
                        <a:pt x="25" y="1"/>
                      </a:moveTo>
                      <a:cubicBezTo>
                        <a:pt x="14" y="29"/>
                        <a:pt x="-1" y="60"/>
                        <a:pt x="0" y="91"/>
                      </a:cubicBezTo>
                      <a:cubicBezTo>
                        <a:pt x="0" y="95"/>
                        <a:pt x="5" y="95"/>
                        <a:pt x="6" y="92"/>
                      </a:cubicBezTo>
                      <a:cubicBezTo>
                        <a:pt x="16" y="63"/>
                        <a:pt x="21" y="32"/>
                        <a:pt x="29" y="2"/>
                      </a:cubicBezTo>
                      <a:cubicBezTo>
                        <a:pt x="29" y="0"/>
                        <a:pt x="26" y="-1"/>
                        <a:pt x="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6" name="Google Shape;2196;p55"/>
                <p:cNvSpPr/>
                <p:nvPr/>
              </p:nvSpPr>
              <p:spPr>
                <a:xfrm>
                  <a:off x="8328240" y="4617000"/>
                  <a:ext cx="32040" cy="70560"/>
                </a:xfrm>
                <a:custGeom>
                  <a:rect b="b" l="l" r="r" t="t"/>
                  <a:pathLst>
                    <a:path extrusionOk="0" h="196" w="89">
                      <a:moveTo>
                        <a:pt x="83" y="1"/>
                      </a:moveTo>
                      <a:cubicBezTo>
                        <a:pt x="43" y="57"/>
                        <a:pt x="16" y="127"/>
                        <a:pt x="0" y="193"/>
                      </a:cubicBezTo>
                      <a:cubicBezTo>
                        <a:pt x="-1" y="196"/>
                        <a:pt x="3" y="197"/>
                        <a:pt x="4" y="194"/>
                      </a:cubicBezTo>
                      <a:cubicBezTo>
                        <a:pt x="28" y="129"/>
                        <a:pt x="71" y="70"/>
                        <a:pt x="89" y="4"/>
                      </a:cubicBezTo>
                      <a:cubicBezTo>
                        <a:pt x="90" y="0"/>
                        <a:pt x="85" y="-2"/>
                        <a:pt x="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550" lIns="90000" spcFirstLastPara="1" rIns="90000" wrap="square" tIns="25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7" name="Google Shape;2197;p55"/>
                <p:cNvSpPr/>
                <p:nvPr/>
              </p:nvSpPr>
              <p:spPr>
                <a:xfrm>
                  <a:off x="8343720" y="4590720"/>
                  <a:ext cx="24120" cy="35640"/>
                </a:xfrm>
                <a:custGeom>
                  <a:rect b="b" l="l" r="r" t="t"/>
                  <a:pathLst>
                    <a:path extrusionOk="0" h="99" w="67">
                      <a:moveTo>
                        <a:pt x="62" y="1"/>
                      </a:moveTo>
                      <a:cubicBezTo>
                        <a:pt x="39" y="31"/>
                        <a:pt x="21" y="65"/>
                        <a:pt x="0" y="96"/>
                      </a:cubicBezTo>
                      <a:cubicBezTo>
                        <a:pt x="-2" y="98"/>
                        <a:pt x="2" y="100"/>
                        <a:pt x="3" y="98"/>
                      </a:cubicBezTo>
                      <a:cubicBezTo>
                        <a:pt x="26" y="68"/>
                        <a:pt x="49" y="37"/>
                        <a:pt x="67" y="3"/>
                      </a:cubicBezTo>
                      <a:cubicBezTo>
                        <a:pt x="68" y="0"/>
                        <a:pt x="64" y="-2"/>
                        <a:pt x="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8" name="Google Shape;2198;p55"/>
                <p:cNvSpPr/>
                <p:nvPr/>
              </p:nvSpPr>
              <p:spPr>
                <a:xfrm>
                  <a:off x="8370720" y="4570200"/>
                  <a:ext cx="26640" cy="53640"/>
                </a:xfrm>
                <a:custGeom>
                  <a:rect b="b" l="l" r="r" t="t"/>
                  <a:pathLst>
                    <a:path extrusionOk="0" h="149" w="74">
                      <a:moveTo>
                        <a:pt x="68" y="1"/>
                      </a:moveTo>
                      <a:cubicBezTo>
                        <a:pt x="35" y="44"/>
                        <a:pt x="22" y="99"/>
                        <a:pt x="0" y="147"/>
                      </a:cubicBezTo>
                      <a:cubicBezTo>
                        <a:pt x="-1" y="149"/>
                        <a:pt x="2" y="150"/>
                        <a:pt x="3" y="148"/>
                      </a:cubicBezTo>
                      <a:cubicBezTo>
                        <a:pt x="26" y="101"/>
                        <a:pt x="64" y="57"/>
                        <a:pt x="74" y="4"/>
                      </a:cubicBezTo>
                      <a:cubicBezTo>
                        <a:pt x="75" y="0"/>
                        <a:pt x="70" y="-2"/>
                        <a:pt x="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8625" lIns="90000" spcFirstLastPara="1" rIns="90000" wrap="square" tIns="8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9" name="Google Shape;2199;p55"/>
                <p:cNvSpPr/>
                <p:nvPr/>
              </p:nvSpPr>
              <p:spPr>
                <a:xfrm>
                  <a:off x="8377200" y="4582080"/>
                  <a:ext cx="5400" cy="8640"/>
                </a:xfrm>
                <a:custGeom>
                  <a:rect b="b" l="l" r="r" t="t"/>
                  <a:pathLst>
                    <a:path extrusionOk="0" h="24" w="15">
                      <a:moveTo>
                        <a:pt x="3" y="23"/>
                      </a:moveTo>
                      <a:cubicBezTo>
                        <a:pt x="7" y="16"/>
                        <a:pt x="11" y="10"/>
                        <a:pt x="14" y="3"/>
                      </a:cubicBezTo>
                      <a:cubicBezTo>
                        <a:pt x="16" y="1"/>
                        <a:pt x="12" y="-1"/>
                        <a:pt x="11" y="1"/>
                      </a:cubicBezTo>
                      <a:cubicBezTo>
                        <a:pt x="6" y="7"/>
                        <a:pt x="3" y="14"/>
                        <a:pt x="0" y="22"/>
                      </a:cubicBezTo>
                      <a:cubicBezTo>
                        <a:pt x="0" y="23"/>
                        <a:pt x="3" y="25"/>
                        <a:pt x="3" y="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0" name="Google Shape;2200;p55"/>
                <p:cNvSpPr/>
                <p:nvPr/>
              </p:nvSpPr>
              <p:spPr>
                <a:xfrm>
                  <a:off x="8382960" y="4536720"/>
                  <a:ext cx="2520" cy="7560"/>
                </a:xfrm>
                <a:custGeom>
                  <a:rect b="b" l="l" r="r" t="t"/>
                  <a:pathLst>
                    <a:path extrusionOk="0" h="21" w="7">
                      <a:moveTo>
                        <a:pt x="4" y="20"/>
                      </a:moveTo>
                      <a:cubicBezTo>
                        <a:pt x="7" y="14"/>
                        <a:pt x="7" y="8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ubicBezTo>
                        <a:pt x="4" y="7"/>
                        <a:pt x="2" y="13"/>
                        <a:pt x="0" y="18"/>
                      </a:cubicBezTo>
                      <a:cubicBezTo>
                        <a:pt x="-1" y="20"/>
                        <a:pt x="3" y="22"/>
                        <a:pt x="4" y="2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1" name="Google Shape;2201;p55"/>
                <p:cNvSpPr/>
                <p:nvPr/>
              </p:nvSpPr>
              <p:spPr>
                <a:xfrm>
                  <a:off x="8348040" y="4668480"/>
                  <a:ext cx="3240" cy="7920"/>
                </a:xfrm>
                <a:custGeom>
                  <a:rect b="b" l="l" r="r" t="t"/>
                  <a:pathLst>
                    <a:path extrusionOk="0" h="22" w="9">
                      <a:moveTo>
                        <a:pt x="4" y="2"/>
                      </a:moveTo>
                      <a:cubicBezTo>
                        <a:pt x="7" y="8"/>
                        <a:pt x="3" y="14"/>
                        <a:pt x="0" y="19"/>
                      </a:cubicBezTo>
                      <a:cubicBezTo>
                        <a:pt x="-1" y="21"/>
                        <a:pt x="1" y="23"/>
                        <a:pt x="3" y="21"/>
                      </a:cubicBezTo>
                      <a:cubicBezTo>
                        <a:pt x="8" y="16"/>
                        <a:pt x="12" y="8"/>
                        <a:pt x="7" y="1"/>
                      </a:cubicBezTo>
                      <a:cubicBezTo>
                        <a:pt x="6" y="-1"/>
                        <a:pt x="3" y="0"/>
                        <a:pt x="4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2" name="Google Shape;2202;p55"/>
                <p:cNvSpPr/>
                <p:nvPr/>
              </p:nvSpPr>
              <p:spPr>
                <a:xfrm>
                  <a:off x="8388360" y="4535640"/>
                  <a:ext cx="46080" cy="70920"/>
                </a:xfrm>
                <a:custGeom>
                  <a:rect b="b" l="l" r="r" t="t"/>
                  <a:pathLst>
                    <a:path extrusionOk="0" h="197" w="128">
                      <a:moveTo>
                        <a:pt x="124" y="0"/>
                      </a:moveTo>
                      <a:cubicBezTo>
                        <a:pt x="98" y="32"/>
                        <a:pt x="76" y="68"/>
                        <a:pt x="50" y="101"/>
                      </a:cubicBezTo>
                      <a:cubicBezTo>
                        <a:pt x="28" y="129"/>
                        <a:pt x="17" y="164"/>
                        <a:pt x="0" y="194"/>
                      </a:cubicBezTo>
                      <a:cubicBezTo>
                        <a:pt x="-1" y="196"/>
                        <a:pt x="2" y="198"/>
                        <a:pt x="3" y="197"/>
                      </a:cubicBezTo>
                      <a:cubicBezTo>
                        <a:pt x="51" y="136"/>
                        <a:pt x="92" y="70"/>
                        <a:pt x="128" y="3"/>
                      </a:cubicBezTo>
                      <a:cubicBezTo>
                        <a:pt x="129" y="1"/>
                        <a:pt x="126" y="-2"/>
                        <a:pt x="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900" lIns="90000" spcFirstLastPara="1" rIns="90000" wrap="square" tIns="25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3" name="Google Shape;2203;p55"/>
                <p:cNvSpPr/>
                <p:nvPr/>
              </p:nvSpPr>
              <p:spPr>
                <a:xfrm>
                  <a:off x="8426880" y="4511160"/>
                  <a:ext cx="41400" cy="63720"/>
                </a:xfrm>
                <a:custGeom>
                  <a:rect b="b" l="l" r="r" t="t"/>
                  <a:pathLst>
                    <a:path extrusionOk="0" h="177" w="115">
                      <a:moveTo>
                        <a:pt x="113" y="1"/>
                      </a:moveTo>
                      <a:cubicBezTo>
                        <a:pt x="74" y="58"/>
                        <a:pt x="33" y="114"/>
                        <a:pt x="0" y="174"/>
                      </a:cubicBezTo>
                      <a:cubicBezTo>
                        <a:pt x="-1" y="176"/>
                        <a:pt x="2" y="178"/>
                        <a:pt x="3" y="176"/>
                      </a:cubicBezTo>
                      <a:cubicBezTo>
                        <a:pt x="43" y="120"/>
                        <a:pt x="90" y="67"/>
                        <a:pt x="115" y="2"/>
                      </a:cubicBezTo>
                      <a:cubicBezTo>
                        <a:pt x="116" y="0"/>
                        <a:pt x="113" y="-1"/>
                        <a:pt x="113" y="0"/>
                      </a:cubicBez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8700" lIns="90000" spcFirstLastPara="1" rIns="90000" wrap="square" tIns="18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4" name="Google Shape;2204;p55"/>
                <p:cNvSpPr/>
                <p:nvPr/>
              </p:nvSpPr>
              <p:spPr>
                <a:xfrm>
                  <a:off x="8475120" y="4497120"/>
                  <a:ext cx="2880" cy="5400"/>
                </a:xfrm>
                <a:custGeom>
                  <a:rect b="b" l="l" r="r" t="t"/>
                  <a:pathLst>
                    <a:path extrusionOk="0" h="15" w="8">
                      <a:moveTo>
                        <a:pt x="5" y="1"/>
                      </a:moveTo>
                      <a:cubicBezTo>
                        <a:pt x="4" y="5"/>
                        <a:pt x="2" y="9"/>
                        <a:pt x="0" y="13"/>
                      </a:cubicBezTo>
                      <a:cubicBezTo>
                        <a:pt x="0" y="14"/>
                        <a:pt x="1" y="15"/>
                        <a:pt x="2" y="14"/>
                      </a:cubicBezTo>
                      <a:cubicBezTo>
                        <a:pt x="5" y="10"/>
                        <a:pt x="6" y="6"/>
                        <a:pt x="8" y="2"/>
                      </a:cubicBezTo>
                      <a:cubicBezTo>
                        <a:pt x="9" y="0"/>
                        <a:pt x="6" y="-1"/>
                        <a:pt x="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5" name="Google Shape;2205;p55"/>
                <p:cNvSpPr/>
                <p:nvPr/>
              </p:nvSpPr>
              <p:spPr>
                <a:xfrm>
                  <a:off x="8531640" y="4472280"/>
                  <a:ext cx="44640" cy="20160"/>
                </a:xfrm>
                <a:custGeom>
                  <a:rect b="b" l="l" r="r" t="t"/>
                  <a:pathLst>
                    <a:path extrusionOk="0" h="56" w="124">
                      <a:moveTo>
                        <a:pt x="120" y="0"/>
                      </a:moveTo>
                      <a:cubicBezTo>
                        <a:pt x="74" y="-3"/>
                        <a:pt x="32" y="24"/>
                        <a:pt x="0" y="54"/>
                      </a:cubicBezTo>
                      <a:cubicBezTo>
                        <a:pt x="-1" y="55"/>
                        <a:pt x="0" y="56"/>
                        <a:pt x="1" y="55"/>
                      </a:cubicBezTo>
                      <a:cubicBezTo>
                        <a:pt x="37" y="26"/>
                        <a:pt x="79" y="22"/>
                        <a:pt x="121" y="8"/>
                      </a:cubicBezTo>
                      <a:cubicBezTo>
                        <a:pt x="125" y="6"/>
                        <a:pt x="124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6" name="Google Shape;2206;p55"/>
                <p:cNvSpPr/>
                <p:nvPr/>
              </p:nvSpPr>
              <p:spPr>
                <a:xfrm>
                  <a:off x="8541360" y="4461480"/>
                  <a:ext cx="57240" cy="7920"/>
                </a:xfrm>
                <a:custGeom>
                  <a:rect b="b" l="l" r="r" t="t"/>
                  <a:pathLst>
                    <a:path extrusionOk="0" h="22" w="159">
                      <a:moveTo>
                        <a:pt x="157" y="15"/>
                      </a:moveTo>
                      <a:cubicBezTo>
                        <a:pt x="105" y="1"/>
                        <a:pt x="53" y="-10"/>
                        <a:pt x="2" y="14"/>
                      </a:cubicBezTo>
                      <a:cubicBezTo>
                        <a:pt x="-3" y="16"/>
                        <a:pt x="1" y="23"/>
                        <a:pt x="5" y="22"/>
                      </a:cubicBezTo>
                      <a:cubicBezTo>
                        <a:pt x="57" y="13"/>
                        <a:pt x="105" y="16"/>
                        <a:pt x="157" y="20"/>
                      </a:cubicBezTo>
                      <a:cubicBezTo>
                        <a:pt x="159" y="20"/>
                        <a:pt x="160" y="16"/>
                        <a:pt x="157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7" name="Google Shape;2207;p55"/>
                <p:cNvSpPr/>
                <p:nvPr/>
              </p:nvSpPr>
              <p:spPr>
                <a:xfrm>
                  <a:off x="8471880" y="4821120"/>
                  <a:ext cx="1440" cy="1080"/>
                </a:xfrm>
                <a:custGeom>
                  <a:rect b="b" l="l" r="r" t="t"/>
                  <a:pathLst>
                    <a:path extrusionOk="0" h="3" w="4">
                      <a:moveTo>
                        <a:pt x="2" y="0"/>
                      </a:move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-1" y="2"/>
                        <a:pt x="1" y="4"/>
                        <a:pt x="2" y="3"/>
                      </a:cubicBezTo>
                      <a:cubicBezTo>
                        <a:pt x="2" y="3"/>
                        <a:pt x="2" y="2"/>
                        <a:pt x="3" y="2"/>
                      </a:cubicBezTo>
                      <a:cubicBezTo>
                        <a:pt x="4" y="1"/>
                        <a:pt x="3" y="0"/>
                        <a:pt x="2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8" name="Google Shape;2208;p55"/>
                <p:cNvSpPr/>
                <p:nvPr/>
              </p:nvSpPr>
              <p:spPr>
                <a:xfrm>
                  <a:off x="8504640" y="4765320"/>
                  <a:ext cx="29880" cy="42120"/>
                </a:xfrm>
                <a:custGeom>
                  <a:rect b="b" l="l" r="r" t="t"/>
                  <a:pathLst>
                    <a:path extrusionOk="0" h="117" w="83">
                      <a:moveTo>
                        <a:pt x="73" y="4"/>
                      </a:moveTo>
                      <a:cubicBezTo>
                        <a:pt x="55" y="46"/>
                        <a:pt x="33" y="80"/>
                        <a:pt x="1" y="113"/>
                      </a:cubicBezTo>
                      <a:cubicBezTo>
                        <a:pt x="-1" y="115"/>
                        <a:pt x="1" y="118"/>
                        <a:pt x="3" y="116"/>
                      </a:cubicBezTo>
                      <a:cubicBezTo>
                        <a:pt x="37" y="90"/>
                        <a:pt x="85" y="52"/>
                        <a:pt x="83" y="5"/>
                      </a:cubicBezTo>
                      <a:cubicBezTo>
                        <a:pt x="83" y="-1"/>
                        <a:pt x="75" y="-2"/>
                        <a:pt x="73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9" name="Google Shape;2209;p55"/>
                <p:cNvSpPr/>
                <p:nvPr/>
              </p:nvSpPr>
              <p:spPr>
                <a:xfrm>
                  <a:off x="8524440" y="4749120"/>
                  <a:ext cx="10440" cy="19800"/>
                </a:xfrm>
                <a:custGeom>
                  <a:rect b="b" l="l" r="r" t="t"/>
                  <a:pathLst>
                    <a:path extrusionOk="0" h="55" w="29">
                      <a:moveTo>
                        <a:pt x="26" y="1"/>
                      </a:moveTo>
                      <a:cubicBezTo>
                        <a:pt x="20" y="19"/>
                        <a:pt x="9" y="35"/>
                        <a:pt x="0" y="51"/>
                      </a:cubicBezTo>
                      <a:cubicBezTo>
                        <a:pt x="-1" y="54"/>
                        <a:pt x="2" y="56"/>
                        <a:pt x="4" y="54"/>
                      </a:cubicBezTo>
                      <a:cubicBezTo>
                        <a:pt x="15" y="38"/>
                        <a:pt x="26" y="22"/>
                        <a:pt x="29" y="2"/>
                      </a:cubicBezTo>
                      <a:cubicBezTo>
                        <a:pt x="29" y="0"/>
                        <a:pt x="26" y="-1"/>
                        <a:pt x="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0" name="Google Shape;2210;p55"/>
                <p:cNvSpPr/>
                <p:nvPr/>
              </p:nvSpPr>
              <p:spPr>
                <a:xfrm>
                  <a:off x="8461080" y="4933800"/>
                  <a:ext cx="5400" cy="30600"/>
                </a:xfrm>
                <a:custGeom>
                  <a:rect b="b" l="l" r="r" t="t"/>
                  <a:pathLst>
                    <a:path extrusionOk="0" h="85" w="15">
                      <a:moveTo>
                        <a:pt x="15" y="81"/>
                      </a:moveTo>
                      <a:cubicBezTo>
                        <a:pt x="6" y="54"/>
                        <a:pt x="7" y="29"/>
                        <a:pt x="7" y="1"/>
                      </a:cubicBezTo>
                      <a:cubicBezTo>
                        <a:pt x="7" y="-1"/>
                        <a:pt x="4" y="-1"/>
                        <a:pt x="4" y="1"/>
                      </a:cubicBezTo>
                      <a:cubicBezTo>
                        <a:pt x="3" y="28"/>
                        <a:pt x="-9" y="61"/>
                        <a:pt x="10" y="84"/>
                      </a:cubicBezTo>
                      <a:cubicBezTo>
                        <a:pt x="12" y="87"/>
                        <a:pt x="16" y="84"/>
                        <a:pt x="15" y="8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1" name="Google Shape;2211;p55"/>
                <p:cNvSpPr/>
                <p:nvPr/>
              </p:nvSpPr>
              <p:spPr>
                <a:xfrm>
                  <a:off x="8456760" y="4932720"/>
                  <a:ext cx="2520" cy="16200"/>
                </a:xfrm>
                <a:custGeom>
                  <a:rect b="b" l="l" r="r" t="t"/>
                  <a:pathLst>
                    <a:path extrusionOk="0" h="45" w="7">
                      <a:moveTo>
                        <a:pt x="3" y="1"/>
                      </a:moveTo>
                      <a:cubicBezTo>
                        <a:pt x="4" y="15"/>
                        <a:pt x="-1" y="29"/>
                        <a:pt x="0" y="42"/>
                      </a:cubicBezTo>
                      <a:cubicBezTo>
                        <a:pt x="0" y="46"/>
                        <a:pt x="5" y="46"/>
                        <a:pt x="5" y="42"/>
                      </a:cubicBezTo>
                      <a:cubicBezTo>
                        <a:pt x="6" y="28"/>
                        <a:pt x="9" y="15"/>
                        <a:pt x="5" y="1"/>
                      </a:cubicBezTo>
                      <a:cubicBezTo>
                        <a:pt x="5" y="-1"/>
                        <a:pt x="2" y="-1"/>
                        <a:pt x="2" y="1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2" name="Google Shape;2212;p55"/>
                <p:cNvSpPr/>
                <p:nvPr/>
              </p:nvSpPr>
              <p:spPr>
                <a:xfrm>
                  <a:off x="8429400" y="4882320"/>
                  <a:ext cx="5760" cy="12240"/>
                </a:xfrm>
                <a:custGeom>
                  <a:rect b="b" l="l" r="r" t="t"/>
                  <a:pathLst>
                    <a:path extrusionOk="0" h="34" w="16">
                      <a:moveTo>
                        <a:pt x="13" y="2"/>
                      </a:moveTo>
                      <a:cubicBezTo>
                        <a:pt x="10" y="12"/>
                        <a:pt x="4" y="21"/>
                        <a:pt x="0" y="31"/>
                      </a:cubicBezTo>
                      <a:cubicBezTo>
                        <a:pt x="0" y="33"/>
                        <a:pt x="3" y="35"/>
                        <a:pt x="4" y="33"/>
                      </a:cubicBezTo>
                      <a:cubicBezTo>
                        <a:pt x="9" y="23"/>
                        <a:pt x="14" y="13"/>
                        <a:pt x="16" y="3"/>
                      </a:cubicBezTo>
                      <a:cubicBezTo>
                        <a:pt x="17" y="0"/>
                        <a:pt x="14" y="-1"/>
                        <a:pt x="13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3" name="Google Shape;2213;p55"/>
                <p:cNvSpPr/>
                <p:nvPr/>
              </p:nvSpPr>
              <p:spPr>
                <a:xfrm>
                  <a:off x="8397000" y="4850280"/>
                  <a:ext cx="14400" cy="24840"/>
                </a:xfrm>
                <a:custGeom>
                  <a:rect b="b" l="l" r="r" t="t"/>
                  <a:pathLst>
                    <a:path extrusionOk="0" h="69" w="40">
                      <a:moveTo>
                        <a:pt x="39" y="0"/>
                      </a:moveTo>
                      <a:cubicBezTo>
                        <a:pt x="23" y="20"/>
                        <a:pt x="3" y="39"/>
                        <a:pt x="0" y="66"/>
                      </a:cubicBezTo>
                      <a:cubicBezTo>
                        <a:pt x="0" y="69"/>
                        <a:pt x="5" y="70"/>
                        <a:pt x="6" y="67"/>
                      </a:cubicBezTo>
                      <a:cubicBezTo>
                        <a:pt x="15" y="43"/>
                        <a:pt x="28" y="23"/>
                        <a:pt x="40" y="1"/>
                      </a:cubicBezTo>
                      <a:cubicBezTo>
                        <a:pt x="40" y="0"/>
                        <a:pt x="39" y="-1"/>
                        <a:pt x="38" y="0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4" name="Google Shape;2214;p55"/>
                <p:cNvSpPr/>
                <p:nvPr/>
              </p:nvSpPr>
              <p:spPr>
                <a:xfrm>
                  <a:off x="8390520" y="4886640"/>
                  <a:ext cx="2160" cy="8640"/>
                </a:xfrm>
                <a:custGeom>
                  <a:rect b="b" l="l" r="r" t="t"/>
                  <a:pathLst>
                    <a:path extrusionOk="0" h="24" w="6">
                      <a:moveTo>
                        <a:pt x="0" y="2"/>
                      </a:moveTo>
                      <a:cubicBezTo>
                        <a:pt x="-1" y="9"/>
                        <a:pt x="0" y="16"/>
                        <a:pt x="2" y="23"/>
                      </a:cubicBezTo>
                      <a:cubicBezTo>
                        <a:pt x="3" y="25"/>
                        <a:pt x="6" y="24"/>
                        <a:pt x="6" y="22"/>
                      </a:cubicBezTo>
                      <a:cubicBezTo>
                        <a:pt x="5" y="15"/>
                        <a:pt x="6" y="9"/>
                        <a:pt x="5" y="2"/>
                      </a:cubicBezTo>
                      <a:cubicBezTo>
                        <a:pt x="5" y="-1"/>
                        <a:pt x="0" y="-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5" name="Google Shape;2215;p55"/>
                <p:cNvSpPr/>
                <p:nvPr/>
              </p:nvSpPr>
              <p:spPr>
                <a:xfrm>
                  <a:off x="8377200" y="4768200"/>
                  <a:ext cx="63360" cy="70200"/>
                </a:xfrm>
                <a:custGeom>
                  <a:rect b="b" l="l" r="r" t="t"/>
                  <a:pathLst>
                    <a:path extrusionOk="0" h="195" w="176">
                      <a:moveTo>
                        <a:pt x="171" y="1"/>
                      </a:moveTo>
                      <a:cubicBezTo>
                        <a:pt x="114" y="66"/>
                        <a:pt x="34" y="109"/>
                        <a:pt x="0" y="193"/>
                      </a:cubicBezTo>
                      <a:cubicBezTo>
                        <a:pt x="0" y="195"/>
                        <a:pt x="2" y="196"/>
                        <a:pt x="3" y="194"/>
                      </a:cubicBezTo>
                      <a:cubicBezTo>
                        <a:pt x="48" y="120"/>
                        <a:pt x="131" y="79"/>
                        <a:pt x="175" y="4"/>
                      </a:cubicBezTo>
                      <a:cubicBezTo>
                        <a:pt x="177" y="1"/>
                        <a:pt x="173" y="-2"/>
                        <a:pt x="1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200" lIns="90000" spcFirstLastPara="1" rIns="90000" wrap="square" tIns="25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6" name="Google Shape;2216;p55"/>
                <p:cNvSpPr/>
                <p:nvPr/>
              </p:nvSpPr>
              <p:spPr>
                <a:xfrm>
                  <a:off x="8436960" y="4756320"/>
                  <a:ext cx="13320" cy="29160"/>
                </a:xfrm>
                <a:custGeom>
                  <a:rect b="b" l="l" r="r" t="t"/>
                  <a:pathLst>
                    <a:path extrusionOk="0" h="81" w="37">
                      <a:moveTo>
                        <a:pt x="33" y="1"/>
                      </a:moveTo>
                      <a:cubicBezTo>
                        <a:pt x="28" y="29"/>
                        <a:pt x="13" y="52"/>
                        <a:pt x="0" y="76"/>
                      </a:cubicBezTo>
                      <a:cubicBezTo>
                        <a:pt x="-1" y="79"/>
                        <a:pt x="3" y="83"/>
                        <a:pt x="5" y="80"/>
                      </a:cubicBezTo>
                      <a:cubicBezTo>
                        <a:pt x="25" y="58"/>
                        <a:pt x="36" y="32"/>
                        <a:pt x="37" y="2"/>
                      </a:cubicBezTo>
                      <a:cubicBezTo>
                        <a:pt x="37" y="0"/>
                        <a:pt x="33" y="-1"/>
                        <a:pt x="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7" name="Google Shape;2217;p55"/>
                <p:cNvSpPr/>
                <p:nvPr/>
              </p:nvSpPr>
              <p:spPr>
                <a:xfrm>
                  <a:off x="8435520" y="4780440"/>
                  <a:ext cx="11880" cy="17640"/>
                </a:xfrm>
                <a:custGeom>
                  <a:rect b="b" l="l" r="r" t="t"/>
                  <a:pathLst>
                    <a:path extrusionOk="0" h="49" w="33">
                      <a:moveTo>
                        <a:pt x="29" y="1"/>
                      </a:moveTo>
                      <a:cubicBezTo>
                        <a:pt x="25" y="18"/>
                        <a:pt x="10" y="30"/>
                        <a:pt x="0" y="44"/>
                      </a:cubicBezTo>
                      <a:cubicBezTo>
                        <a:pt x="-1" y="47"/>
                        <a:pt x="3" y="50"/>
                        <a:pt x="5" y="48"/>
                      </a:cubicBezTo>
                      <a:cubicBezTo>
                        <a:pt x="18" y="35"/>
                        <a:pt x="33" y="21"/>
                        <a:pt x="33" y="2"/>
                      </a:cubicBezTo>
                      <a:cubicBezTo>
                        <a:pt x="33" y="-1"/>
                        <a:pt x="29" y="-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8" name="Google Shape;2218;p55"/>
                <p:cNvSpPr/>
                <p:nvPr/>
              </p:nvSpPr>
              <p:spPr>
                <a:xfrm>
                  <a:off x="8449920" y="4746600"/>
                  <a:ext cx="49680" cy="94680"/>
                </a:xfrm>
                <a:custGeom>
                  <a:rect b="b" l="l" r="r" t="t"/>
                  <a:pathLst>
                    <a:path extrusionOk="0" h="263" w="138">
                      <a:moveTo>
                        <a:pt x="130" y="2"/>
                      </a:moveTo>
                      <a:cubicBezTo>
                        <a:pt x="116" y="49"/>
                        <a:pt x="86" y="85"/>
                        <a:pt x="60" y="125"/>
                      </a:cubicBezTo>
                      <a:cubicBezTo>
                        <a:pt x="34" y="166"/>
                        <a:pt x="12" y="213"/>
                        <a:pt x="0" y="261"/>
                      </a:cubicBezTo>
                      <a:cubicBezTo>
                        <a:pt x="0" y="263"/>
                        <a:pt x="3" y="263"/>
                        <a:pt x="3" y="262"/>
                      </a:cubicBezTo>
                      <a:cubicBezTo>
                        <a:pt x="21" y="209"/>
                        <a:pt x="52" y="159"/>
                        <a:pt x="84" y="114"/>
                      </a:cubicBezTo>
                      <a:cubicBezTo>
                        <a:pt x="108" y="79"/>
                        <a:pt x="135" y="47"/>
                        <a:pt x="138" y="3"/>
                      </a:cubicBezTo>
                      <a:cubicBezTo>
                        <a:pt x="138" y="-1"/>
                        <a:pt x="131" y="-2"/>
                        <a:pt x="13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9" name="Google Shape;2219;p55"/>
                <p:cNvSpPr/>
                <p:nvPr/>
              </p:nvSpPr>
              <p:spPr>
                <a:xfrm>
                  <a:off x="8502480" y="4733280"/>
                  <a:ext cx="5040" cy="27720"/>
                </a:xfrm>
                <a:custGeom>
                  <a:rect b="b" l="l" r="r" t="t"/>
                  <a:pathLst>
                    <a:path extrusionOk="0" h="77" w="14">
                      <a:moveTo>
                        <a:pt x="9" y="2"/>
                      </a:moveTo>
                      <a:cubicBezTo>
                        <a:pt x="9" y="-1"/>
                        <a:pt x="4" y="0"/>
                        <a:pt x="4" y="4"/>
                      </a:cubicBezTo>
                      <a:cubicBezTo>
                        <a:pt x="9" y="27"/>
                        <a:pt x="9" y="50"/>
                        <a:pt x="0" y="72"/>
                      </a:cubicBezTo>
                      <a:cubicBezTo>
                        <a:pt x="-1" y="76"/>
                        <a:pt x="4" y="79"/>
                        <a:pt x="5" y="76"/>
                      </a:cubicBezTo>
                      <a:cubicBezTo>
                        <a:pt x="17" y="52"/>
                        <a:pt x="15" y="27"/>
                        <a:pt x="9" y="3"/>
                      </a:cubicBez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0" name="Google Shape;2220;p55"/>
                <p:cNvSpPr/>
                <p:nvPr/>
              </p:nvSpPr>
              <p:spPr>
                <a:xfrm>
                  <a:off x="8418600" y="4659840"/>
                  <a:ext cx="67680" cy="45000"/>
                </a:xfrm>
                <a:custGeom>
                  <a:rect b="b" l="l" r="r" t="t"/>
                  <a:pathLst>
                    <a:path extrusionOk="0" h="125" w="188">
                      <a:moveTo>
                        <a:pt x="2" y="125"/>
                      </a:moveTo>
                      <a:cubicBezTo>
                        <a:pt x="82" y="114"/>
                        <a:pt x="115" y="34"/>
                        <a:pt x="186" y="5"/>
                      </a:cubicBezTo>
                      <a:cubicBezTo>
                        <a:pt x="189" y="4"/>
                        <a:pt x="188" y="0"/>
                        <a:pt x="184" y="0"/>
                      </a:cubicBezTo>
                      <a:cubicBezTo>
                        <a:pt x="106" y="11"/>
                        <a:pt x="76" y="102"/>
                        <a:pt x="1" y="121"/>
                      </a:cubicBezTo>
                      <a:cubicBezTo>
                        <a:pt x="-1" y="122"/>
                        <a:pt x="0" y="125"/>
                        <a:pt x="2" y="1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1" name="Google Shape;2221;p55"/>
                <p:cNvSpPr/>
                <p:nvPr/>
              </p:nvSpPr>
              <p:spPr>
                <a:xfrm>
                  <a:off x="8468640" y="4660560"/>
                  <a:ext cx="38520" cy="19800"/>
                </a:xfrm>
                <a:custGeom>
                  <a:rect b="b" l="l" r="r" t="t"/>
                  <a:pathLst>
                    <a:path extrusionOk="0" h="55" w="107">
                      <a:moveTo>
                        <a:pt x="0" y="51"/>
                      </a:moveTo>
                      <a:cubicBezTo>
                        <a:pt x="-1" y="53"/>
                        <a:pt x="1" y="56"/>
                        <a:pt x="3" y="54"/>
                      </a:cubicBezTo>
                      <a:cubicBezTo>
                        <a:pt x="33" y="28"/>
                        <a:pt x="67" y="18"/>
                        <a:pt x="104" y="7"/>
                      </a:cubicBezTo>
                      <a:cubicBezTo>
                        <a:pt x="108" y="6"/>
                        <a:pt x="108" y="-1"/>
                        <a:pt x="103" y="0"/>
                      </a:cubicBezTo>
                      <a:cubicBezTo>
                        <a:pt x="64" y="1"/>
                        <a:pt x="25" y="21"/>
                        <a:pt x="0" y="5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2" name="Google Shape;2222;p55"/>
                <p:cNvSpPr/>
                <p:nvPr/>
              </p:nvSpPr>
              <p:spPr>
                <a:xfrm>
                  <a:off x="8505000" y="4663080"/>
                  <a:ext cx="14400" cy="5760"/>
                </a:xfrm>
                <a:custGeom>
                  <a:rect b="b" l="l" r="r" t="t"/>
                  <a:pathLst>
                    <a:path extrusionOk="0" h="16" w="40">
                      <a:moveTo>
                        <a:pt x="3" y="16"/>
                      </a:moveTo>
                      <a:cubicBezTo>
                        <a:pt x="15" y="11"/>
                        <a:pt x="26" y="4"/>
                        <a:pt x="39" y="3"/>
                      </a:cubicBezTo>
                      <a:cubicBezTo>
                        <a:pt x="40" y="3"/>
                        <a:pt x="40" y="0"/>
                        <a:pt x="39" y="0"/>
                      </a:cubicBezTo>
                      <a:cubicBezTo>
                        <a:pt x="25" y="0"/>
                        <a:pt x="13" y="6"/>
                        <a:pt x="1" y="12"/>
                      </a:cubicBezTo>
                      <a:cubicBezTo>
                        <a:pt x="-1" y="13"/>
                        <a:pt x="1" y="16"/>
                        <a:pt x="3" y="1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3" name="Google Shape;2223;p55"/>
                <p:cNvSpPr/>
                <p:nvPr/>
              </p:nvSpPr>
              <p:spPr>
                <a:xfrm>
                  <a:off x="8579520" y="4919040"/>
                  <a:ext cx="6480" cy="21600"/>
                </a:xfrm>
                <a:custGeom>
                  <a:rect b="b" l="l" r="r" t="t"/>
                  <a:pathLst>
                    <a:path extrusionOk="0" h="60" w="18">
                      <a:moveTo>
                        <a:pt x="5" y="59"/>
                      </a:moveTo>
                      <a:cubicBezTo>
                        <a:pt x="18" y="41"/>
                        <a:pt x="21" y="22"/>
                        <a:pt x="16" y="1"/>
                      </a:cubicBezTo>
                      <a:cubicBezTo>
                        <a:pt x="16" y="0"/>
                        <a:pt x="13" y="0"/>
                        <a:pt x="13" y="2"/>
                      </a:cubicBezTo>
                      <a:cubicBezTo>
                        <a:pt x="15" y="20"/>
                        <a:pt x="8" y="39"/>
                        <a:pt x="0" y="55"/>
                      </a:cubicBezTo>
                      <a:cubicBezTo>
                        <a:pt x="-1" y="58"/>
                        <a:pt x="3" y="61"/>
                        <a:pt x="5" y="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4" name="Google Shape;2224;p55"/>
                <p:cNvSpPr/>
                <p:nvPr/>
              </p:nvSpPr>
              <p:spPr>
                <a:xfrm>
                  <a:off x="8571600" y="4929480"/>
                  <a:ext cx="20520" cy="33120"/>
                </a:xfrm>
                <a:custGeom>
                  <a:rect b="b" l="l" r="r" t="t"/>
                  <a:pathLst>
                    <a:path extrusionOk="0" h="92" w="57">
                      <a:moveTo>
                        <a:pt x="4" y="91"/>
                      </a:moveTo>
                      <a:cubicBezTo>
                        <a:pt x="31" y="73"/>
                        <a:pt x="60" y="36"/>
                        <a:pt x="57" y="2"/>
                      </a:cubicBezTo>
                      <a:cubicBezTo>
                        <a:pt x="57" y="0"/>
                        <a:pt x="54" y="-1"/>
                        <a:pt x="53" y="2"/>
                      </a:cubicBezTo>
                      <a:cubicBezTo>
                        <a:pt x="47" y="35"/>
                        <a:pt x="21" y="61"/>
                        <a:pt x="1" y="87"/>
                      </a:cubicBezTo>
                      <a:cubicBezTo>
                        <a:pt x="-1" y="90"/>
                        <a:pt x="2" y="93"/>
                        <a:pt x="4" y="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5" name="Google Shape;2225;p55"/>
                <p:cNvSpPr/>
                <p:nvPr/>
              </p:nvSpPr>
              <p:spPr>
                <a:xfrm>
                  <a:off x="8569800" y="4968000"/>
                  <a:ext cx="10800" cy="7560"/>
                </a:xfrm>
                <a:custGeom>
                  <a:rect b="b" l="l" r="r" t="t"/>
                  <a:pathLst>
                    <a:path extrusionOk="0" h="21" w="30">
                      <a:moveTo>
                        <a:pt x="27" y="0"/>
                      </a:moveTo>
                      <a:cubicBezTo>
                        <a:pt x="18" y="6"/>
                        <a:pt x="9" y="12"/>
                        <a:pt x="1" y="18"/>
                      </a:cubicBezTo>
                      <a:cubicBezTo>
                        <a:pt x="-1" y="19"/>
                        <a:pt x="1" y="22"/>
                        <a:pt x="2" y="21"/>
                      </a:cubicBezTo>
                      <a:cubicBezTo>
                        <a:pt x="11" y="15"/>
                        <a:pt x="21" y="10"/>
                        <a:pt x="30" y="3"/>
                      </a:cubicBezTo>
                      <a:cubicBezTo>
                        <a:pt x="31" y="2"/>
                        <a:pt x="29" y="-1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6" name="Google Shape;2226;p55"/>
                <p:cNvSpPr/>
                <p:nvPr/>
              </p:nvSpPr>
              <p:spPr>
                <a:xfrm>
                  <a:off x="8517600" y="4879440"/>
                  <a:ext cx="46800" cy="33840"/>
                </a:xfrm>
                <a:custGeom>
                  <a:rect b="b" l="l" r="r" t="t"/>
                  <a:pathLst>
                    <a:path extrusionOk="0" h="94" w="130">
                      <a:moveTo>
                        <a:pt x="124" y="1"/>
                      </a:moveTo>
                      <a:cubicBezTo>
                        <a:pt x="84" y="32"/>
                        <a:pt x="45" y="64"/>
                        <a:pt x="1" y="90"/>
                      </a:cubicBezTo>
                      <a:cubicBezTo>
                        <a:pt x="-1" y="91"/>
                        <a:pt x="0" y="95"/>
                        <a:pt x="3" y="94"/>
                      </a:cubicBezTo>
                      <a:cubicBezTo>
                        <a:pt x="53" y="76"/>
                        <a:pt x="106" y="57"/>
                        <a:pt x="129" y="5"/>
                      </a:cubicBezTo>
                      <a:cubicBezTo>
                        <a:pt x="131" y="2"/>
                        <a:pt x="127" y="-1"/>
                        <a:pt x="1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7" name="Google Shape;2227;p55"/>
                <p:cNvSpPr/>
                <p:nvPr/>
              </p:nvSpPr>
              <p:spPr>
                <a:xfrm>
                  <a:off x="8569080" y="4866120"/>
                  <a:ext cx="7920" cy="15480"/>
                </a:xfrm>
                <a:custGeom>
                  <a:rect b="b" l="l" r="r" t="t"/>
                  <a:pathLst>
                    <a:path extrusionOk="0" h="43" w="22">
                      <a:moveTo>
                        <a:pt x="3" y="42"/>
                      </a:moveTo>
                      <a:cubicBezTo>
                        <a:pt x="16" y="34"/>
                        <a:pt x="26" y="16"/>
                        <a:pt x="21" y="1"/>
                      </a:cubicBezTo>
                      <a:cubicBezTo>
                        <a:pt x="20" y="-1"/>
                        <a:pt x="17" y="0"/>
                        <a:pt x="18" y="2"/>
                      </a:cubicBezTo>
                      <a:cubicBezTo>
                        <a:pt x="20" y="15"/>
                        <a:pt x="8" y="29"/>
                        <a:pt x="0" y="39"/>
                      </a:cubicBezTo>
                      <a:cubicBezTo>
                        <a:pt x="-1" y="41"/>
                        <a:pt x="1" y="44"/>
                        <a:pt x="3" y="4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8" name="Google Shape;2228;p55"/>
                <p:cNvSpPr/>
                <p:nvPr/>
              </p:nvSpPr>
              <p:spPr>
                <a:xfrm>
                  <a:off x="8561520" y="4887000"/>
                  <a:ext cx="9720" cy="8280"/>
                </a:xfrm>
                <a:custGeom>
                  <a:rect b="b" l="l" r="r" t="t"/>
                  <a:pathLst>
                    <a:path extrusionOk="0" h="23" w="27">
                      <a:moveTo>
                        <a:pt x="23" y="0"/>
                      </a:moveTo>
                      <a:cubicBezTo>
                        <a:pt x="15" y="6"/>
                        <a:pt x="10" y="15"/>
                        <a:pt x="1" y="19"/>
                      </a:cubicBezTo>
                      <a:cubicBezTo>
                        <a:pt x="-1" y="20"/>
                        <a:pt x="0" y="23"/>
                        <a:pt x="2" y="23"/>
                      </a:cubicBezTo>
                      <a:cubicBezTo>
                        <a:pt x="12" y="20"/>
                        <a:pt x="20" y="12"/>
                        <a:pt x="26" y="4"/>
                      </a:cubicBezTo>
                      <a:cubicBezTo>
                        <a:pt x="28" y="2"/>
                        <a:pt x="25" y="-1"/>
                        <a:pt x="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9" name="Google Shape;2229;p55"/>
                <p:cNvSpPr/>
                <p:nvPr/>
              </p:nvSpPr>
              <p:spPr>
                <a:xfrm>
                  <a:off x="8733600" y="4901760"/>
                  <a:ext cx="29520" cy="91440"/>
                </a:xfrm>
                <a:custGeom>
                  <a:rect b="b" l="l" r="r" t="t"/>
                  <a:pathLst>
                    <a:path extrusionOk="0" h="254" w="82">
                      <a:moveTo>
                        <a:pt x="80" y="1"/>
                      </a:moveTo>
                      <a:cubicBezTo>
                        <a:pt x="74" y="87"/>
                        <a:pt x="36" y="173"/>
                        <a:pt x="0" y="250"/>
                      </a:cubicBezTo>
                      <a:cubicBezTo>
                        <a:pt x="-1" y="252"/>
                        <a:pt x="2" y="256"/>
                        <a:pt x="4" y="253"/>
                      </a:cubicBezTo>
                      <a:cubicBezTo>
                        <a:pt x="30" y="221"/>
                        <a:pt x="40" y="177"/>
                        <a:pt x="56" y="139"/>
                      </a:cubicBezTo>
                      <a:cubicBezTo>
                        <a:pt x="75" y="95"/>
                        <a:pt x="81" y="49"/>
                        <a:pt x="82" y="1"/>
                      </a:cubicBezTo>
                      <a:cubicBezTo>
                        <a:pt x="82" y="0"/>
                        <a:pt x="80" y="0"/>
                        <a:pt x="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0" name="Google Shape;2230;p55"/>
                <p:cNvSpPr/>
                <p:nvPr/>
              </p:nvSpPr>
              <p:spPr>
                <a:xfrm>
                  <a:off x="8747280" y="4873680"/>
                  <a:ext cx="7920" cy="75960"/>
                </a:xfrm>
                <a:custGeom>
                  <a:rect b="b" l="l" r="r" t="t"/>
                  <a:pathLst>
                    <a:path extrusionOk="0" h="211" w="22">
                      <a:moveTo>
                        <a:pt x="1" y="211"/>
                      </a:moveTo>
                      <a:cubicBezTo>
                        <a:pt x="32" y="145"/>
                        <a:pt x="20" y="72"/>
                        <a:pt x="14" y="2"/>
                      </a:cubicBezTo>
                      <a:cubicBezTo>
                        <a:pt x="14" y="-1"/>
                        <a:pt x="10" y="-1"/>
                        <a:pt x="10" y="2"/>
                      </a:cubicBezTo>
                      <a:cubicBezTo>
                        <a:pt x="4" y="72"/>
                        <a:pt x="18" y="141"/>
                        <a:pt x="0" y="210"/>
                      </a:cubicBezTo>
                      <a:cubicBezTo>
                        <a:pt x="-1" y="211"/>
                        <a:pt x="1" y="211"/>
                        <a:pt x="1" y="2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1" name="Google Shape;2231;p55"/>
                <p:cNvSpPr/>
                <p:nvPr/>
              </p:nvSpPr>
              <p:spPr>
                <a:xfrm>
                  <a:off x="8755560" y="4853160"/>
                  <a:ext cx="6840" cy="30600"/>
                </a:xfrm>
                <a:custGeom>
                  <a:rect b="b" l="l" r="r" t="t"/>
                  <a:pathLst>
                    <a:path extrusionOk="0" h="85" w="19">
                      <a:moveTo>
                        <a:pt x="18" y="83"/>
                      </a:moveTo>
                      <a:cubicBezTo>
                        <a:pt x="21" y="55"/>
                        <a:pt x="14" y="29"/>
                        <a:pt x="5" y="2"/>
                      </a:cubicBezTo>
                      <a:cubicBezTo>
                        <a:pt x="5" y="-1"/>
                        <a:pt x="0" y="0"/>
                        <a:pt x="0" y="3"/>
                      </a:cubicBezTo>
                      <a:cubicBezTo>
                        <a:pt x="1" y="30"/>
                        <a:pt x="15" y="56"/>
                        <a:pt x="14" y="83"/>
                      </a:cubicBezTo>
                      <a:cubicBezTo>
                        <a:pt x="14" y="86"/>
                        <a:pt x="18" y="86"/>
                        <a:pt x="18" y="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2" name="Google Shape;2232;p55"/>
                <p:cNvSpPr/>
                <p:nvPr/>
              </p:nvSpPr>
              <p:spPr>
                <a:xfrm>
                  <a:off x="8761680" y="4829400"/>
                  <a:ext cx="3960" cy="11880"/>
                </a:xfrm>
                <a:custGeom>
                  <a:rect b="b" l="l" r="r" t="t"/>
                  <a:pathLst>
                    <a:path extrusionOk="0" h="33" w="11">
                      <a:moveTo>
                        <a:pt x="0" y="3"/>
                      </a:moveTo>
                      <a:cubicBezTo>
                        <a:pt x="3" y="12"/>
                        <a:pt x="5" y="21"/>
                        <a:pt x="6" y="31"/>
                      </a:cubicBezTo>
                      <a:cubicBezTo>
                        <a:pt x="6" y="34"/>
                        <a:pt x="10" y="34"/>
                        <a:pt x="11" y="31"/>
                      </a:cubicBezTo>
                      <a:cubicBezTo>
                        <a:pt x="11" y="21"/>
                        <a:pt x="8" y="11"/>
                        <a:pt x="3" y="1"/>
                      </a:cubicBezTo>
                      <a:cubicBezTo>
                        <a:pt x="3" y="-1"/>
                        <a:pt x="-1" y="0"/>
                        <a:pt x="0" y="2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3" name="Google Shape;2233;p55"/>
                <p:cNvSpPr/>
                <p:nvPr/>
              </p:nvSpPr>
              <p:spPr>
                <a:xfrm>
                  <a:off x="8661240" y="4854600"/>
                  <a:ext cx="74880" cy="166320"/>
                </a:xfrm>
                <a:custGeom>
                  <a:rect b="b" l="l" r="r" t="t"/>
                  <a:pathLst>
                    <a:path extrusionOk="0" h="462" w="208">
                      <a:moveTo>
                        <a:pt x="204" y="1"/>
                      </a:moveTo>
                      <a:cubicBezTo>
                        <a:pt x="200" y="87"/>
                        <a:pt x="165" y="174"/>
                        <a:pt x="132" y="252"/>
                      </a:cubicBezTo>
                      <a:cubicBezTo>
                        <a:pt x="99" y="330"/>
                        <a:pt x="58" y="396"/>
                        <a:pt x="1" y="458"/>
                      </a:cubicBezTo>
                      <a:cubicBezTo>
                        <a:pt x="-1" y="460"/>
                        <a:pt x="2" y="463"/>
                        <a:pt x="4" y="461"/>
                      </a:cubicBezTo>
                      <a:cubicBezTo>
                        <a:pt x="34" y="436"/>
                        <a:pt x="64" y="412"/>
                        <a:pt x="86" y="379"/>
                      </a:cubicBezTo>
                      <a:cubicBezTo>
                        <a:pt x="113" y="339"/>
                        <a:pt x="133" y="292"/>
                        <a:pt x="152" y="248"/>
                      </a:cubicBezTo>
                      <a:cubicBezTo>
                        <a:pt x="185" y="171"/>
                        <a:pt x="208" y="86"/>
                        <a:pt x="208" y="2"/>
                      </a:cubicBezTo>
                      <a:cubicBezTo>
                        <a:pt x="208" y="-1"/>
                        <a:pt x="204" y="-1"/>
                        <a:pt x="204" y="2"/>
                      </a:cubicBezTo>
                      <a:lnTo>
                        <a:pt x="2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4" name="Google Shape;2234;p55"/>
                <p:cNvSpPr/>
                <p:nvPr/>
              </p:nvSpPr>
              <p:spPr>
                <a:xfrm>
                  <a:off x="8650440" y="4946040"/>
                  <a:ext cx="45360" cy="67320"/>
                </a:xfrm>
                <a:custGeom>
                  <a:rect b="b" l="l" r="r" t="t"/>
                  <a:pathLst>
                    <a:path extrusionOk="0" h="187" w="126">
                      <a:moveTo>
                        <a:pt x="126" y="1"/>
                      </a:moveTo>
                      <a:cubicBezTo>
                        <a:pt x="126" y="-1"/>
                        <a:pt x="122" y="-1"/>
                        <a:pt x="122" y="1"/>
                      </a:cubicBezTo>
                      <a:cubicBezTo>
                        <a:pt x="112" y="29"/>
                        <a:pt x="94" y="53"/>
                        <a:pt x="77" y="77"/>
                      </a:cubicBezTo>
                      <a:cubicBezTo>
                        <a:pt x="52" y="113"/>
                        <a:pt x="29" y="149"/>
                        <a:pt x="1" y="183"/>
                      </a:cubicBezTo>
                      <a:cubicBezTo>
                        <a:pt x="-1" y="185"/>
                        <a:pt x="2" y="188"/>
                        <a:pt x="3" y="186"/>
                      </a:cubicBezTo>
                      <a:cubicBezTo>
                        <a:pt x="36" y="155"/>
                        <a:pt x="63" y="121"/>
                        <a:pt x="90" y="85"/>
                      </a:cubicBezTo>
                      <a:cubicBezTo>
                        <a:pt x="107" y="61"/>
                        <a:pt x="125" y="32"/>
                        <a:pt x="1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2300" lIns="90000" spcFirstLastPara="1" rIns="90000" wrap="square" tIns="22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5" name="Google Shape;2235;p55"/>
                <p:cNvSpPr/>
                <p:nvPr/>
              </p:nvSpPr>
              <p:spPr>
                <a:xfrm>
                  <a:off x="8700480" y="4928400"/>
                  <a:ext cx="1800" cy="6840"/>
                </a:xfrm>
                <a:custGeom>
                  <a:rect b="b" l="l" r="r" t="t"/>
                  <a:pathLst>
                    <a:path extrusionOk="0" h="19" w="5">
                      <a:moveTo>
                        <a:pt x="4" y="18"/>
                      </a:moveTo>
                      <a:cubicBezTo>
                        <a:pt x="5" y="12"/>
                        <a:pt x="5" y="7"/>
                        <a:pt x="4" y="1"/>
                      </a:cubicBezTo>
                      <a:cubicBezTo>
                        <a:pt x="3" y="-1"/>
                        <a:pt x="0" y="0"/>
                        <a:pt x="1" y="1"/>
                      </a:cubicBezTo>
                      <a:cubicBezTo>
                        <a:pt x="1" y="7"/>
                        <a:pt x="1" y="12"/>
                        <a:pt x="0" y="17"/>
                      </a:cubicBezTo>
                      <a:cubicBezTo>
                        <a:pt x="0" y="19"/>
                        <a:pt x="3" y="19"/>
                        <a:pt x="4" y="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6" name="Google Shape;2236;p55"/>
                <p:cNvSpPr/>
                <p:nvPr/>
              </p:nvSpPr>
              <p:spPr>
                <a:xfrm>
                  <a:off x="8619120" y="4894560"/>
                  <a:ext cx="42480" cy="77760"/>
                </a:xfrm>
                <a:custGeom>
                  <a:rect b="b" l="l" r="r" t="t"/>
                  <a:pathLst>
                    <a:path extrusionOk="0" h="216" w="118">
                      <a:moveTo>
                        <a:pt x="109" y="2"/>
                      </a:moveTo>
                      <a:cubicBezTo>
                        <a:pt x="88" y="32"/>
                        <a:pt x="83" y="72"/>
                        <a:pt x="68" y="106"/>
                      </a:cubicBezTo>
                      <a:cubicBezTo>
                        <a:pt x="52" y="145"/>
                        <a:pt x="26" y="180"/>
                        <a:pt x="1" y="212"/>
                      </a:cubicBezTo>
                      <a:cubicBezTo>
                        <a:pt x="-1" y="215"/>
                        <a:pt x="2" y="217"/>
                        <a:pt x="4" y="216"/>
                      </a:cubicBezTo>
                      <a:cubicBezTo>
                        <a:pt x="63" y="159"/>
                        <a:pt x="116" y="90"/>
                        <a:pt x="118" y="4"/>
                      </a:cubicBezTo>
                      <a:cubicBezTo>
                        <a:pt x="118" y="-1"/>
                        <a:pt x="111" y="-2"/>
                        <a:pt x="109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7" name="Google Shape;2237;p55"/>
                <p:cNvSpPr/>
                <p:nvPr/>
              </p:nvSpPr>
              <p:spPr>
                <a:xfrm>
                  <a:off x="8667000" y="4878720"/>
                  <a:ext cx="1800" cy="11520"/>
                </a:xfrm>
                <a:custGeom>
                  <a:rect b="b" l="l" r="r" t="t"/>
                  <a:pathLst>
                    <a:path extrusionOk="0" h="32" w="5">
                      <a:moveTo>
                        <a:pt x="0" y="31"/>
                      </a:moveTo>
                      <a:cubicBezTo>
                        <a:pt x="0" y="32"/>
                        <a:pt x="3" y="33"/>
                        <a:pt x="3" y="31"/>
                      </a:cubicBezTo>
                      <a:cubicBezTo>
                        <a:pt x="5" y="21"/>
                        <a:pt x="5" y="11"/>
                        <a:pt x="5" y="1"/>
                      </a:cubicBezTo>
                      <a:cubicBezTo>
                        <a:pt x="5" y="-1"/>
                        <a:pt x="0" y="-1"/>
                        <a:pt x="0" y="1"/>
                      </a:cubicBezTo>
                      <a:cubicBezTo>
                        <a:pt x="0" y="11"/>
                        <a:pt x="0" y="21"/>
                        <a:pt x="0" y="3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8" name="Google Shape;2238;p55"/>
                <p:cNvSpPr/>
                <p:nvPr/>
              </p:nvSpPr>
              <p:spPr>
                <a:xfrm>
                  <a:off x="8630280" y="4898880"/>
                  <a:ext cx="59400" cy="90000"/>
                </a:xfrm>
                <a:custGeom>
                  <a:rect b="b" l="l" r="r" t="t"/>
                  <a:pathLst>
                    <a:path extrusionOk="0" h="250" w="165">
                      <a:moveTo>
                        <a:pt x="82" y="130"/>
                      </a:moveTo>
                      <a:cubicBezTo>
                        <a:pt x="69" y="150"/>
                        <a:pt x="53" y="168"/>
                        <a:pt x="39" y="188"/>
                      </a:cubicBezTo>
                      <a:cubicBezTo>
                        <a:pt x="25" y="207"/>
                        <a:pt x="16" y="229"/>
                        <a:pt x="1" y="247"/>
                      </a:cubicBezTo>
                      <a:cubicBezTo>
                        <a:pt x="-1" y="249"/>
                        <a:pt x="1" y="251"/>
                        <a:pt x="3" y="250"/>
                      </a:cubicBezTo>
                      <a:cubicBezTo>
                        <a:pt x="17" y="239"/>
                        <a:pt x="26" y="225"/>
                        <a:pt x="36" y="211"/>
                      </a:cubicBezTo>
                      <a:cubicBezTo>
                        <a:pt x="52" y="189"/>
                        <a:pt x="72" y="169"/>
                        <a:pt x="88" y="147"/>
                      </a:cubicBezTo>
                      <a:cubicBezTo>
                        <a:pt x="120" y="104"/>
                        <a:pt x="148" y="54"/>
                        <a:pt x="165" y="3"/>
                      </a:cubicBezTo>
                      <a:cubicBezTo>
                        <a:pt x="166" y="0"/>
                        <a:pt x="161" y="-2"/>
                        <a:pt x="160" y="1"/>
                      </a:cubicBezTo>
                      <a:cubicBezTo>
                        <a:pt x="135" y="45"/>
                        <a:pt x="110" y="88"/>
                        <a:pt x="82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9" name="Google Shape;2239;p55"/>
                <p:cNvSpPr/>
                <p:nvPr/>
              </p:nvSpPr>
              <p:spPr>
                <a:xfrm>
                  <a:off x="8657640" y="4879440"/>
                  <a:ext cx="47520" cy="105840"/>
                </a:xfrm>
                <a:custGeom>
                  <a:rect b="b" l="l" r="r" t="t"/>
                  <a:pathLst>
                    <a:path extrusionOk="0" h="294" w="132">
                      <a:moveTo>
                        <a:pt x="4" y="294"/>
                      </a:moveTo>
                      <a:cubicBezTo>
                        <a:pt x="73" y="212"/>
                        <a:pt x="108" y="104"/>
                        <a:pt x="132" y="1"/>
                      </a:cubicBezTo>
                      <a:cubicBezTo>
                        <a:pt x="133" y="0"/>
                        <a:pt x="131" y="0"/>
                        <a:pt x="131" y="0"/>
                      </a:cubicBezTo>
                      <a:cubicBezTo>
                        <a:pt x="95" y="102"/>
                        <a:pt x="59" y="200"/>
                        <a:pt x="0" y="291"/>
                      </a:cubicBezTo>
                      <a:cubicBezTo>
                        <a:pt x="-1" y="293"/>
                        <a:pt x="2" y="295"/>
                        <a:pt x="4" y="293"/>
                      </a:cubicBezTo>
                      <a:lnTo>
                        <a:pt x="4" y="29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0" name="Google Shape;2240;p55"/>
                <p:cNvSpPr/>
                <p:nvPr/>
              </p:nvSpPr>
              <p:spPr>
                <a:xfrm>
                  <a:off x="8636400" y="4948920"/>
                  <a:ext cx="36000" cy="54720"/>
                </a:xfrm>
                <a:custGeom>
                  <a:rect b="b" l="l" r="r" t="t"/>
                  <a:pathLst>
                    <a:path extrusionOk="0" h="152" w="100">
                      <a:moveTo>
                        <a:pt x="97" y="1"/>
                      </a:moveTo>
                      <a:cubicBezTo>
                        <a:pt x="70" y="54"/>
                        <a:pt x="35" y="101"/>
                        <a:pt x="0" y="148"/>
                      </a:cubicBezTo>
                      <a:cubicBezTo>
                        <a:pt x="-1" y="151"/>
                        <a:pt x="2" y="153"/>
                        <a:pt x="4" y="151"/>
                      </a:cubicBezTo>
                      <a:cubicBezTo>
                        <a:pt x="44" y="108"/>
                        <a:pt x="77" y="57"/>
                        <a:pt x="100" y="2"/>
                      </a:cubicBezTo>
                      <a:cubicBezTo>
                        <a:pt x="100" y="0"/>
                        <a:pt x="98" y="-1"/>
                        <a:pt x="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9700" lIns="90000" spcFirstLastPara="1" rIns="90000" wrap="square" tIns="9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1" name="Google Shape;2241;p55"/>
                <p:cNvSpPr/>
                <p:nvPr/>
              </p:nvSpPr>
              <p:spPr>
                <a:xfrm>
                  <a:off x="8610840" y="4978440"/>
                  <a:ext cx="11880" cy="16200"/>
                </a:xfrm>
                <a:custGeom>
                  <a:rect b="b" l="l" r="r" t="t"/>
                  <a:pathLst>
                    <a:path extrusionOk="0" h="45" w="33">
                      <a:moveTo>
                        <a:pt x="28" y="2"/>
                      </a:moveTo>
                      <a:cubicBezTo>
                        <a:pt x="22" y="17"/>
                        <a:pt x="10" y="28"/>
                        <a:pt x="0" y="41"/>
                      </a:cubicBezTo>
                      <a:cubicBezTo>
                        <a:pt x="-1" y="43"/>
                        <a:pt x="2" y="46"/>
                        <a:pt x="4" y="44"/>
                      </a:cubicBezTo>
                      <a:cubicBezTo>
                        <a:pt x="15" y="32"/>
                        <a:pt x="27" y="19"/>
                        <a:pt x="33" y="3"/>
                      </a:cubicBezTo>
                      <a:cubicBezTo>
                        <a:pt x="34" y="0"/>
                        <a:pt x="29" y="-1"/>
                        <a:pt x="28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2" name="Google Shape;2242;p55"/>
                <p:cNvSpPr/>
                <p:nvPr/>
              </p:nvSpPr>
              <p:spPr>
                <a:xfrm>
                  <a:off x="8708400" y="4794120"/>
                  <a:ext cx="21960" cy="115920"/>
                </a:xfrm>
                <a:custGeom>
                  <a:rect b="b" l="l" r="r" t="t"/>
                  <a:pathLst>
                    <a:path extrusionOk="0" h="322" w="61">
                      <a:moveTo>
                        <a:pt x="3" y="321"/>
                      </a:moveTo>
                      <a:cubicBezTo>
                        <a:pt x="47" y="218"/>
                        <a:pt x="87" y="110"/>
                        <a:pt x="39" y="1"/>
                      </a:cubicBezTo>
                      <a:cubicBezTo>
                        <a:pt x="38" y="-1"/>
                        <a:pt x="35" y="1"/>
                        <a:pt x="35" y="3"/>
                      </a:cubicBezTo>
                      <a:cubicBezTo>
                        <a:pt x="61" y="109"/>
                        <a:pt x="38" y="220"/>
                        <a:pt x="0" y="320"/>
                      </a:cubicBezTo>
                      <a:cubicBezTo>
                        <a:pt x="-1" y="322"/>
                        <a:pt x="2" y="323"/>
                        <a:pt x="3" y="32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3" name="Google Shape;2243;p55"/>
                <p:cNvSpPr/>
                <p:nvPr/>
              </p:nvSpPr>
              <p:spPr>
                <a:xfrm>
                  <a:off x="8722800" y="4765320"/>
                  <a:ext cx="26280" cy="80640"/>
                </a:xfrm>
                <a:custGeom>
                  <a:rect b="b" l="l" r="r" t="t"/>
                  <a:pathLst>
                    <a:path extrusionOk="0" h="224" w="73">
                      <a:moveTo>
                        <a:pt x="71" y="221"/>
                      </a:moveTo>
                      <a:cubicBezTo>
                        <a:pt x="80" y="141"/>
                        <a:pt x="44" y="69"/>
                        <a:pt x="6" y="1"/>
                      </a:cubicBezTo>
                      <a:cubicBezTo>
                        <a:pt x="4" y="-2"/>
                        <a:pt x="-1" y="0"/>
                        <a:pt x="0" y="3"/>
                      </a:cubicBezTo>
                      <a:cubicBezTo>
                        <a:pt x="23" y="76"/>
                        <a:pt x="70" y="142"/>
                        <a:pt x="68" y="222"/>
                      </a:cubicBezTo>
                      <a:cubicBezTo>
                        <a:pt x="68" y="224"/>
                        <a:pt x="71" y="224"/>
                        <a:pt x="72" y="222"/>
                      </a:cubicBezTo>
                      <a:lnTo>
                        <a:pt x="71" y="2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5625" lIns="90000" spcFirstLastPara="1" rIns="90000" wrap="square" tIns="35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4" name="Google Shape;2244;p55"/>
                <p:cNvSpPr/>
                <p:nvPr/>
              </p:nvSpPr>
              <p:spPr>
                <a:xfrm>
                  <a:off x="8731800" y="4756320"/>
                  <a:ext cx="6840" cy="13320"/>
                </a:xfrm>
                <a:custGeom>
                  <a:rect b="b" l="l" r="r" t="t"/>
                  <a:pathLst>
                    <a:path extrusionOk="0" h="37" w="19">
                      <a:moveTo>
                        <a:pt x="0" y="2"/>
                      </a:moveTo>
                      <a:cubicBezTo>
                        <a:pt x="4" y="14"/>
                        <a:pt x="13" y="24"/>
                        <a:pt x="16" y="36"/>
                      </a:cubicBezTo>
                      <a:cubicBezTo>
                        <a:pt x="17" y="37"/>
                        <a:pt x="20" y="37"/>
                        <a:pt x="19" y="35"/>
                      </a:cubicBezTo>
                      <a:cubicBezTo>
                        <a:pt x="19" y="22"/>
                        <a:pt x="8" y="13"/>
                        <a:pt x="3" y="1"/>
                      </a:cubicBezTo>
                      <a:cubicBezTo>
                        <a:pt x="2" y="-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5" name="Google Shape;2245;p55"/>
                <p:cNvSpPr/>
                <p:nvPr/>
              </p:nvSpPr>
              <p:spPr>
                <a:xfrm>
                  <a:off x="8692560" y="4625280"/>
                  <a:ext cx="74520" cy="131400"/>
                </a:xfrm>
                <a:custGeom>
                  <a:rect b="b" l="l" r="r" t="t"/>
                  <a:pathLst>
                    <a:path extrusionOk="0" h="365" w="207">
                      <a:moveTo>
                        <a:pt x="156" y="255"/>
                      </a:moveTo>
                      <a:cubicBezTo>
                        <a:pt x="175" y="288"/>
                        <a:pt x="183" y="324"/>
                        <a:pt x="194" y="361"/>
                      </a:cubicBezTo>
                      <a:cubicBezTo>
                        <a:pt x="195" y="366"/>
                        <a:pt x="203" y="366"/>
                        <a:pt x="204" y="361"/>
                      </a:cubicBezTo>
                      <a:cubicBezTo>
                        <a:pt x="217" y="296"/>
                        <a:pt x="179" y="233"/>
                        <a:pt x="142" y="183"/>
                      </a:cubicBezTo>
                      <a:cubicBezTo>
                        <a:pt x="98" y="122"/>
                        <a:pt x="38" y="69"/>
                        <a:pt x="5" y="1"/>
                      </a:cubicBezTo>
                      <a:cubicBezTo>
                        <a:pt x="3" y="-1"/>
                        <a:pt x="-1" y="1"/>
                        <a:pt x="0" y="3"/>
                      </a:cubicBezTo>
                      <a:cubicBezTo>
                        <a:pt x="24" y="66"/>
                        <a:pt x="62" y="118"/>
                        <a:pt x="102" y="172"/>
                      </a:cubicBezTo>
                      <a:cubicBezTo>
                        <a:pt x="121" y="199"/>
                        <a:pt x="140" y="226"/>
                        <a:pt x="156" y="2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6" name="Google Shape;2246;p55"/>
                <p:cNvSpPr/>
                <p:nvPr/>
              </p:nvSpPr>
              <p:spPr>
                <a:xfrm>
                  <a:off x="8735400" y="4710960"/>
                  <a:ext cx="19800" cy="43560"/>
                </a:xfrm>
                <a:custGeom>
                  <a:rect b="b" l="l" r="r" t="t"/>
                  <a:pathLst>
                    <a:path extrusionOk="0" h="121" w="55">
                      <a:moveTo>
                        <a:pt x="0" y="3"/>
                      </a:moveTo>
                      <a:cubicBezTo>
                        <a:pt x="11" y="43"/>
                        <a:pt x="37" y="77"/>
                        <a:pt x="47" y="118"/>
                      </a:cubicBezTo>
                      <a:cubicBezTo>
                        <a:pt x="48" y="123"/>
                        <a:pt x="55" y="122"/>
                        <a:pt x="55" y="117"/>
                      </a:cubicBezTo>
                      <a:cubicBezTo>
                        <a:pt x="54" y="74"/>
                        <a:pt x="24" y="37"/>
                        <a:pt x="5" y="1"/>
                      </a:cubicBezTo>
                      <a:cubicBezTo>
                        <a:pt x="3" y="-2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7" name="Google Shape;2247;p55"/>
                <p:cNvSpPr/>
                <p:nvPr/>
              </p:nvSpPr>
              <p:spPr>
                <a:xfrm>
                  <a:off x="8719200" y="4691520"/>
                  <a:ext cx="7920" cy="11520"/>
                </a:xfrm>
                <a:custGeom>
                  <a:rect b="b" l="l" r="r" t="t"/>
                  <a:pathLst>
                    <a:path extrusionOk="0" h="32" w="22">
                      <a:moveTo>
                        <a:pt x="22" y="29"/>
                      </a:moveTo>
                      <a:cubicBezTo>
                        <a:pt x="20" y="17"/>
                        <a:pt x="12" y="9"/>
                        <a:pt x="4" y="1"/>
                      </a:cubicBezTo>
                      <a:cubicBezTo>
                        <a:pt x="2" y="-2"/>
                        <a:pt x="-2" y="2"/>
                        <a:pt x="0" y="5"/>
                      </a:cubicBezTo>
                      <a:cubicBezTo>
                        <a:pt x="6" y="13"/>
                        <a:pt x="13" y="21"/>
                        <a:pt x="17" y="30"/>
                      </a:cubicBezTo>
                      <a:cubicBezTo>
                        <a:pt x="18" y="33"/>
                        <a:pt x="22" y="32"/>
                        <a:pt x="22" y="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8" name="Google Shape;2248;p55"/>
                <p:cNvSpPr/>
                <p:nvPr/>
              </p:nvSpPr>
              <p:spPr>
                <a:xfrm>
                  <a:off x="8477640" y="4586040"/>
                  <a:ext cx="47880" cy="16200"/>
                </a:xfrm>
                <a:custGeom>
                  <a:rect b="b" l="l" r="r" t="t"/>
                  <a:pathLst>
                    <a:path extrusionOk="0" h="45" w="133">
                      <a:moveTo>
                        <a:pt x="131" y="0"/>
                      </a:moveTo>
                      <a:cubicBezTo>
                        <a:pt x="88" y="-1"/>
                        <a:pt x="33" y="7"/>
                        <a:pt x="1" y="38"/>
                      </a:cubicBezTo>
                      <a:cubicBezTo>
                        <a:pt x="-2" y="40"/>
                        <a:pt x="1" y="46"/>
                        <a:pt x="5" y="45"/>
                      </a:cubicBezTo>
                      <a:cubicBezTo>
                        <a:pt x="47" y="29"/>
                        <a:pt x="84" y="7"/>
                        <a:pt x="131" y="6"/>
                      </a:cubicBezTo>
                      <a:cubicBezTo>
                        <a:pt x="134" y="6"/>
                        <a:pt x="134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9" name="Google Shape;2249;p55"/>
                <p:cNvSpPr/>
                <p:nvPr/>
              </p:nvSpPr>
              <p:spPr>
                <a:xfrm>
                  <a:off x="8536320" y="4588200"/>
                  <a:ext cx="4320" cy="1800"/>
                </a:xfrm>
                <a:custGeom>
                  <a:rect b="b" l="l" r="r" t="t"/>
                  <a:pathLst>
                    <a:path extrusionOk="0" h="5" w="12">
                      <a:moveTo>
                        <a:pt x="2" y="5"/>
                      </a:moveTo>
                      <a:cubicBezTo>
                        <a:pt x="5" y="5"/>
                        <a:pt x="8" y="5"/>
                        <a:pt x="10" y="5"/>
                      </a:cubicBezTo>
                      <a:cubicBezTo>
                        <a:pt x="13" y="5"/>
                        <a:pt x="13" y="0"/>
                        <a:pt x="10" y="0"/>
                      </a:cubicBezTo>
                      <a:cubicBezTo>
                        <a:pt x="8" y="0"/>
                        <a:pt x="5" y="0"/>
                        <a:pt x="2" y="0"/>
                      </a:cubicBezTo>
                      <a:cubicBezTo>
                        <a:pt x="-1" y="0"/>
                        <a:pt x="-1" y="4"/>
                        <a:pt x="2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0" name="Google Shape;2250;p55"/>
                <p:cNvSpPr/>
                <p:nvPr/>
              </p:nvSpPr>
              <p:spPr>
                <a:xfrm>
                  <a:off x="8447760" y="4645080"/>
                  <a:ext cx="52560" cy="24840"/>
                </a:xfrm>
                <a:custGeom>
                  <a:rect b="b" l="l" r="r" t="t"/>
                  <a:pathLst>
                    <a:path extrusionOk="0" h="69" w="146">
                      <a:moveTo>
                        <a:pt x="4" y="69"/>
                      </a:moveTo>
                      <a:cubicBezTo>
                        <a:pt x="25" y="57"/>
                        <a:pt x="46" y="47"/>
                        <a:pt x="68" y="36"/>
                      </a:cubicBezTo>
                      <a:cubicBezTo>
                        <a:pt x="92" y="24"/>
                        <a:pt x="118" y="19"/>
                        <a:pt x="143" y="9"/>
                      </a:cubicBezTo>
                      <a:cubicBezTo>
                        <a:pt x="148" y="8"/>
                        <a:pt x="147" y="1"/>
                        <a:pt x="141" y="0"/>
                      </a:cubicBezTo>
                      <a:cubicBezTo>
                        <a:pt x="89" y="-3"/>
                        <a:pt x="42" y="38"/>
                        <a:pt x="1" y="64"/>
                      </a:cubicBezTo>
                      <a:cubicBezTo>
                        <a:pt x="-2" y="66"/>
                        <a:pt x="1" y="70"/>
                        <a:pt x="4" y="6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1" name="Google Shape;2251;p55"/>
                <p:cNvSpPr/>
                <p:nvPr/>
              </p:nvSpPr>
              <p:spPr>
                <a:xfrm>
                  <a:off x="8430840" y="4642560"/>
                  <a:ext cx="40680" cy="28080"/>
                </a:xfrm>
                <a:custGeom>
                  <a:rect b="b" l="l" r="r" t="t"/>
                  <a:pathLst>
                    <a:path extrusionOk="0" h="78" w="113">
                      <a:moveTo>
                        <a:pt x="7" y="77"/>
                      </a:moveTo>
                      <a:cubicBezTo>
                        <a:pt x="35" y="46"/>
                        <a:pt x="71" y="18"/>
                        <a:pt x="111" y="5"/>
                      </a:cubicBezTo>
                      <a:cubicBezTo>
                        <a:pt x="114" y="4"/>
                        <a:pt x="113" y="0"/>
                        <a:pt x="110" y="0"/>
                      </a:cubicBezTo>
                      <a:cubicBezTo>
                        <a:pt x="72" y="12"/>
                        <a:pt x="15" y="31"/>
                        <a:pt x="0" y="74"/>
                      </a:cubicBezTo>
                      <a:cubicBezTo>
                        <a:pt x="-1" y="77"/>
                        <a:pt x="4" y="80"/>
                        <a:pt x="7" y="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2" name="Google Shape;2252;p55"/>
                <p:cNvSpPr/>
                <p:nvPr/>
              </p:nvSpPr>
              <p:spPr>
                <a:xfrm>
                  <a:off x="8414640" y="4647960"/>
                  <a:ext cx="7560" cy="11160"/>
                </a:xfrm>
                <a:custGeom>
                  <a:rect b="b" l="l" r="r" t="t"/>
                  <a:pathLst>
                    <a:path extrusionOk="0" h="31" w="21">
                      <a:moveTo>
                        <a:pt x="17" y="0"/>
                      </a:moveTo>
                      <a:cubicBezTo>
                        <a:pt x="10" y="9"/>
                        <a:pt x="4" y="18"/>
                        <a:pt x="0" y="28"/>
                      </a:cubicBezTo>
                      <a:cubicBezTo>
                        <a:pt x="-1" y="31"/>
                        <a:pt x="3" y="32"/>
                        <a:pt x="4" y="30"/>
                      </a:cubicBezTo>
                      <a:cubicBezTo>
                        <a:pt x="10" y="21"/>
                        <a:pt x="14" y="12"/>
                        <a:pt x="20" y="3"/>
                      </a:cubicBezTo>
                      <a:cubicBezTo>
                        <a:pt x="22" y="1"/>
                        <a:pt x="18" y="-2"/>
                        <a:pt x="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3" name="Google Shape;2253;p55"/>
                <p:cNvSpPr/>
                <p:nvPr/>
              </p:nvSpPr>
              <p:spPr>
                <a:xfrm>
                  <a:off x="8427600" y="4664880"/>
                  <a:ext cx="128160" cy="70560"/>
                </a:xfrm>
                <a:custGeom>
                  <a:rect b="b" l="l" r="r" t="t"/>
                  <a:pathLst>
                    <a:path extrusionOk="0" h="196" w="356">
                      <a:moveTo>
                        <a:pt x="354" y="1"/>
                      </a:moveTo>
                      <a:cubicBezTo>
                        <a:pt x="325" y="-1"/>
                        <a:pt x="295" y="0"/>
                        <a:pt x="269" y="13"/>
                      </a:cubicBezTo>
                      <a:cubicBezTo>
                        <a:pt x="235" y="31"/>
                        <a:pt x="208" y="59"/>
                        <a:pt x="171" y="71"/>
                      </a:cubicBezTo>
                      <a:cubicBezTo>
                        <a:pt x="131" y="84"/>
                        <a:pt x="94" y="83"/>
                        <a:pt x="58" y="107"/>
                      </a:cubicBezTo>
                      <a:cubicBezTo>
                        <a:pt x="27" y="128"/>
                        <a:pt x="20" y="162"/>
                        <a:pt x="0" y="191"/>
                      </a:cubicBezTo>
                      <a:cubicBezTo>
                        <a:pt x="-2" y="195"/>
                        <a:pt x="3" y="198"/>
                        <a:pt x="6" y="195"/>
                      </a:cubicBezTo>
                      <a:cubicBezTo>
                        <a:pt x="34" y="172"/>
                        <a:pt x="50" y="140"/>
                        <a:pt x="79" y="119"/>
                      </a:cubicBezTo>
                      <a:cubicBezTo>
                        <a:pt x="111" y="98"/>
                        <a:pt x="151" y="101"/>
                        <a:pt x="186" y="90"/>
                      </a:cubicBezTo>
                      <a:cubicBezTo>
                        <a:pt x="208" y="83"/>
                        <a:pt x="226" y="67"/>
                        <a:pt x="244" y="51"/>
                      </a:cubicBezTo>
                      <a:cubicBezTo>
                        <a:pt x="277" y="21"/>
                        <a:pt x="309" y="10"/>
                        <a:pt x="354" y="6"/>
                      </a:cubicBezTo>
                      <a:cubicBezTo>
                        <a:pt x="357" y="6"/>
                        <a:pt x="357" y="1"/>
                        <a:pt x="354" y="0"/>
                      </a:cubicBez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550" lIns="90000" spcFirstLastPara="1" rIns="90000" wrap="square" tIns="25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4" name="Google Shape;2254;p55"/>
                <p:cNvSpPr/>
                <p:nvPr/>
              </p:nvSpPr>
              <p:spPr>
                <a:xfrm>
                  <a:off x="8415360" y="4723200"/>
                  <a:ext cx="14040" cy="18720"/>
                </a:xfrm>
                <a:custGeom>
                  <a:rect b="b" l="l" r="r" t="t"/>
                  <a:pathLst>
                    <a:path extrusionOk="0" h="52" w="39">
                      <a:moveTo>
                        <a:pt x="34" y="2"/>
                      </a:moveTo>
                      <a:cubicBezTo>
                        <a:pt x="32" y="21"/>
                        <a:pt x="11" y="33"/>
                        <a:pt x="0" y="47"/>
                      </a:cubicBezTo>
                      <a:cubicBezTo>
                        <a:pt x="-2" y="49"/>
                        <a:pt x="2" y="53"/>
                        <a:pt x="4" y="51"/>
                      </a:cubicBezTo>
                      <a:cubicBezTo>
                        <a:pt x="20" y="40"/>
                        <a:pt x="39" y="22"/>
                        <a:pt x="39" y="2"/>
                      </a:cubicBezTo>
                      <a:cubicBezTo>
                        <a:pt x="39" y="-2"/>
                        <a:pt x="34" y="-1"/>
                        <a:pt x="34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5" name="Google Shape;2255;p55"/>
                <p:cNvSpPr/>
                <p:nvPr/>
              </p:nvSpPr>
              <p:spPr>
                <a:xfrm>
                  <a:off x="8397000" y="4726440"/>
                  <a:ext cx="23400" cy="32400"/>
                </a:xfrm>
                <a:custGeom>
                  <a:rect b="b" l="l" r="r" t="t"/>
                  <a:pathLst>
                    <a:path extrusionOk="0" h="90" w="65">
                      <a:moveTo>
                        <a:pt x="61" y="1"/>
                      </a:moveTo>
                      <a:cubicBezTo>
                        <a:pt x="46" y="32"/>
                        <a:pt x="15" y="53"/>
                        <a:pt x="0" y="84"/>
                      </a:cubicBezTo>
                      <a:cubicBezTo>
                        <a:pt x="-1" y="87"/>
                        <a:pt x="2" y="92"/>
                        <a:pt x="5" y="89"/>
                      </a:cubicBezTo>
                      <a:cubicBezTo>
                        <a:pt x="33" y="68"/>
                        <a:pt x="52" y="35"/>
                        <a:pt x="65" y="3"/>
                      </a:cubicBezTo>
                      <a:cubicBezTo>
                        <a:pt x="66" y="0"/>
                        <a:pt x="62" y="-1"/>
                        <a:pt x="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6" name="Google Shape;2256;p55"/>
                <p:cNvSpPr/>
                <p:nvPr/>
              </p:nvSpPr>
              <p:spPr>
                <a:xfrm>
                  <a:off x="8406360" y="4733280"/>
                  <a:ext cx="3240" cy="5040"/>
                </a:xfrm>
                <a:custGeom>
                  <a:rect b="b" l="l" r="r" t="t"/>
                  <a:pathLst>
                    <a:path extrusionOk="0" h="14" w="9">
                      <a:moveTo>
                        <a:pt x="2" y="13"/>
                      </a:moveTo>
                      <a:cubicBezTo>
                        <a:pt x="5" y="10"/>
                        <a:pt x="8" y="6"/>
                        <a:pt x="9" y="2"/>
                      </a:cubicBezTo>
                      <a:cubicBezTo>
                        <a:pt x="10" y="0"/>
                        <a:pt x="7" y="-1"/>
                        <a:pt x="6" y="1"/>
                      </a:cubicBezTo>
                      <a:cubicBezTo>
                        <a:pt x="5" y="5"/>
                        <a:pt x="3" y="8"/>
                        <a:pt x="0" y="12"/>
                      </a:cubicBezTo>
                      <a:cubicBezTo>
                        <a:pt x="-1" y="13"/>
                        <a:pt x="1" y="15"/>
                        <a:pt x="2" y="14"/>
                      </a:cubicBezTo>
                      <a:lnTo>
                        <a:pt x="2" y="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7" name="Google Shape;2257;p55"/>
                <p:cNvSpPr/>
                <p:nvPr/>
              </p:nvSpPr>
              <p:spPr>
                <a:xfrm>
                  <a:off x="8605080" y="4524480"/>
                  <a:ext cx="74520" cy="120960"/>
                </a:xfrm>
                <a:custGeom>
                  <a:rect b="b" l="l" r="r" t="t"/>
                  <a:pathLst>
                    <a:path extrusionOk="0" h="336" w="207">
                      <a:moveTo>
                        <a:pt x="123" y="231"/>
                      </a:moveTo>
                      <a:cubicBezTo>
                        <a:pt x="160" y="257"/>
                        <a:pt x="188" y="290"/>
                        <a:pt x="202" y="334"/>
                      </a:cubicBezTo>
                      <a:cubicBezTo>
                        <a:pt x="203" y="336"/>
                        <a:pt x="207" y="336"/>
                        <a:pt x="207" y="333"/>
                      </a:cubicBezTo>
                      <a:cubicBezTo>
                        <a:pt x="203" y="257"/>
                        <a:pt x="133" y="228"/>
                        <a:pt x="92" y="174"/>
                      </a:cubicBezTo>
                      <a:cubicBezTo>
                        <a:pt x="53" y="120"/>
                        <a:pt x="54" y="47"/>
                        <a:pt x="2" y="1"/>
                      </a:cubicBezTo>
                      <a:cubicBezTo>
                        <a:pt x="1" y="-1"/>
                        <a:pt x="-1" y="1"/>
                        <a:pt x="0" y="3"/>
                      </a:cubicBezTo>
                      <a:cubicBezTo>
                        <a:pt x="43" y="52"/>
                        <a:pt x="36" y="121"/>
                        <a:pt x="67" y="177"/>
                      </a:cubicBezTo>
                      <a:cubicBezTo>
                        <a:pt x="80" y="200"/>
                        <a:pt x="102" y="215"/>
                        <a:pt x="123" y="230"/>
                      </a:cubicBezTo>
                      <a:lnTo>
                        <a:pt x="123" y="2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8" name="Google Shape;2258;p55"/>
                <p:cNvSpPr/>
                <p:nvPr/>
              </p:nvSpPr>
              <p:spPr>
                <a:xfrm>
                  <a:off x="8637840" y="4558680"/>
                  <a:ext cx="43920" cy="68400"/>
                </a:xfrm>
                <a:custGeom>
                  <a:rect b="b" l="l" r="r" t="t"/>
                  <a:pathLst>
                    <a:path extrusionOk="0" h="190" w="122">
                      <a:moveTo>
                        <a:pt x="1" y="3"/>
                      </a:moveTo>
                      <a:cubicBezTo>
                        <a:pt x="42" y="59"/>
                        <a:pt x="87" y="121"/>
                        <a:pt x="112" y="186"/>
                      </a:cubicBezTo>
                      <a:cubicBezTo>
                        <a:pt x="114" y="191"/>
                        <a:pt x="123" y="191"/>
                        <a:pt x="122" y="185"/>
                      </a:cubicBezTo>
                      <a:cubicBezTo>
                        <a:pt x="112" y="110"/>
                        <a:pt x="51" y="54"/>
                        <a:pt x="4" y="0"/>
                      </a:cubicBezTo>
                      <a:cubicBezTo>
                        <a:pt x="2" y="-1"/>
                        <a:pt x="-1" y="1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3400" lIns="90000" spcFirstLastPara="1" rIns="90000" wrap="square" tIns="23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9" name="Google Shape;2259;p55"/>
                <p:cNvSpPr/>
                <p:nvPr/>
              </p:nvSpPr>
              <p:spPr>
                <a:xfrm>
                  <a:off x="8664120" y="4583160"/>
                  <a:ext cx="10440" cy="14040"/>
                </a:xfrm>
                <a:custGeom>
                  <a:rect b="b" l="l" r="r" t="t"/>
                  <a:pathLst>
                    <a:path extrusionOk="0" h="39" w="29">
                      <a:moveTo>
                        <a:pt x="25" y="38"/>
                      </a:moveTo>
                      <a:cubicBezTo>
                        <a:pt x="26" y="40"/>
                        <a:pt x="30" y="39"/>
                        <a:pt x="29" y="36"/>
                      </a:cubicBezTo>
                      <a:cubicBezTo>
                        <a:pt x="24" y="22"/>
                        <a:pt x="16" y="8"/>
                        <a:pt x="4" y="0"/>
                      </a:cubicBezTo>
                      <a:cubicBezTo>
                        <a:pt x="1" y="-2"/>
                        <a:pt x="-1" y="2"/>
                        <a:pt x="1" y="4"/>
                      </a:cubicBezTo>
                      <a:cubicBezTo>
                        <a:pt x="10" y="14"/>
                        <a:pt x="18" y="26"/>
                        <a:pt x="24" y="38"/>
                      </a:cubicBezTo>
                      <a:lnTo>
                        <a:pt x="25" y="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0" name="Google Shape;2260;p55"/>
                <p:cNvSpPr/>
                <p:nvPr/>
              </p:nvSpPr>
              <p:spPr>
                <a:xfrm>
                  <a:off x="8634960" y="4532040"/>
                  <a:ext cx="21960" cy="36360"/>
                </a:xfrm>
                <a:custGeom>
                  <a:rect b="b" l="l" r="r" t="t"/>
                  <a:pathLst>
                    <a:path extrusionOk="0" h="101" w="61">
                      <a:moveTo>
                        <a:pt x="56" y="100"/>
                      </a:moveTo>
                      <a:cubicBezTo>
                        <a:pt x="58" y="102"/>
                        <a:pt x="62" y="100"/>
                        <a:pt x="60" y="97"/>
                      </a:cubicBezTo>
                      <a:cubicBezTo>
                        <a:pt x="43" y="64"/>
                        <a:pt x="22" y="32"/>
                        <a:pt x="2" y="0"/>
                      </a:cubicBezTo>
                      <a:cubicBezTo>
                        <a:pt x="1" y="-1"/>
                        <a:pt x="-1" y="0"/>
                        <a:pt x="0" y="2"/>
                      </a:cubicBezTo>
                      <a:cubicBezTo>
                        <a:pt x="17" y="35"/>
                        <a:pt x="34" y="69"/>
                        <a:pt x="56" y="1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1" name="Google Shape;2261;p55"/>
                <p:cNvSpPr/>
                <p:nvPr/>
              </p:nvSpPr>
              <p:spPr>
                <a:xfrm>
                  <a:off x="8649000" y="4549320"/>
                  <a:ext cx="13680" cy="20160"/>
                </a:xfrm>
                <a:custGeom>
                  <a:rect b="b" l="l" r="r" t="t"/>
                  <a:pathLst>
                    <a:path extrusionOk="0" h="56" w="38">
                      <a:moveTo>
                        <a:pt x="35" y="55"/>
                      </a:moveTo>
                      <a:cubicBezTo>
                        <a:pt x="36" y="57"/>
                        <a:pt x="39" y="55"/>
                        <a:pt x="38" y="54"/>
                      </a:cubicBezTo>
                      <a:cubicBezTo>
                        <a:pt x="29" y="34"/>
                        <a:pt x="15" y="19"/>
                        <a:pt x="4" y="1"/>
                      </a:cubicBezTo>
                      <a:cubicBezTo>
                        <a:pt x="2" y="-2"/>
                        <a:pt x="-1" y="1"/>
                        <a:pt x="0" y="3"/>
                      </a:cubicBezTo>
                      <a:cubicBezTo>
                        <a:pt x="8" y="23"/>
                        <a:pt x="24" y="37"/>
                        <a:pt x="36" y="55"/>
                      </a:cubicBezTo>
                      <a:lnTo>
                        <a:pt x="35" y="5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2" name="Google Shape;2262;p55"/>
                <p:cNvSpPr/>
                <p:nvPr/>
              </p:nvSpPr>
              <p:spPr>
                <a:xfrm>
                  <a:off x="8636040" y="4567320"/>
                  <a:ext cx="24120" cy="35280"/>
                </a:xfrm>
                <a:custGeom>
                  <a:rect b="b" l="l" r="r" t="t"/>
                  <a:pathLst>
                    <a:path extrusionOk="0" h="98" w="67">
                      <a:moveTo>
                        <a:pt x="3" y="0"/>
                      </a:moveTo>
                      <a:cubicBezTo>
                        <a:pt x="1" y="-1"/>
                        <a:pt x="-1" y="2"/>
                        <a:pt x="1" y="3"/>
                      </a:cubicBezTo>
                      <a:cubicBezTo>
                        <a:pt x="32" y="25"/>
                        <a:pt x="40" y="68"/>
                        <a:pt x="63" y="97"/>
                      </a:cubicBezTo>
                      <a:cubicBezTo>
                        <a:pt x="65" y="99"/>
                        <a:pt x="68" y="96"/>
                        <a:pt x="67" y="94"/>
                      </a:cubicBezTo>
                      <a:cubicBezTo>
                        <a:pt x="52" y="61"/>
                        <a:pt x="35" y="20"/>
                        <a:pt x="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3" name="Google Shape;2263;p55"/>
                <p:cNvSpPr/>
                <p:nvPr/>
              </p:nvSpPr>
              <p:spPr>
                <a:xfrm>
                  <a:off x="8641800" y="4606920"/>
                  <a:ext cx="30240" cy="52560"/>
                </a:xfrm>
                <a:custGeom>
                  <a:rect b="b" l="l" r="r" t="t"/>
                  <a:pathLst>
                    <a:path extrusionOk="0" h="146" w="84">
                      <a:moveTo>
                        <a:pt x="0" y="2"/>
                      </a:moveTo>
                      <a:cubicBezTo>
                        <a:pt x="30" y="49"/>
                        <a:pt x="60" y="90"/>
                        <a:pt x="78" y="144"/>
                      </a:cubicBezTo>
                      <a:cubicBezTo>
                        <a:pt x="79" y="148"/>
                        <a:pt x="85" y="146"/>
                        <a:pt x="84" y="142"/>
                      </a:cubicBezTo>
                      <a:cubicBezTo>
                        <a:pt x="76" y="86"/>
                        <a:pt x="34" y="45"/>
                        <a:pt x="3" y="0"/>
                      </a:cubicBezTo>
                      <a:cubicBezTo>
                        <a:pt x="2" y="-1"/>
                        <a:pt x="-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7550" lIns="90000" spcFirstLastPara="1" rIns="90000" wrap="square" tIns="7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4" name="Google Shape;2264;p55"/>
                <p:cNvSpPr/>
                <p:nvPr/>
              </p:nvSpPr>
              <p:spPr>
                <a:xfrm>
                  <a:off x="8670240" y="4642200"/>
                  <a:ext cx="6480" cy="11880"/>
                </a:xfrm>
                <a:custGeom>
                  <a:rect b="b" l="l" r="r" t="t"/>
                  <a:pathLst>
                    <a:path extrusionOk="0" h="33" w="18">
                      <a:moveTo>
                        <a:pt x="18" y="31"/>
                      </a:moveTo>
                      <a:cubicBezTo>
                        <a:pt x="15" y="21"/>
                        <a:pt x="10" y="10"/>
                        <a:pt x="3" y="1"/>
                      </a:cubicBezTo>
                      <a:cubicBezTo>
                        <a:pt x="2" y="-1"/>
                        <a:pt x="-1" y="1"/>
                        <a:pt x="0" y="3"/>
                      </a:cubicBezTo>
                      <a:cubicBezTo>
                        <a:pt x="7" y="12"/>
                        <a:pt x="10" y="22"/>
                        <a:pt x="15" y="32"/>
                      </a:cubicBezTo>
                      <a:cubicBezTo>
                        <a:pt x="16" y="34"/>
                        <a:pt x="18" y="33"/>
                        <a:pt x="18" y="3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5" name="Google Shape;2265;p55"/>
                <p:cNvSpPr/>
                <p:nvPr/>
              </p:nvSpPr>
              <p:spPr>
                <a:xfrm>
                  <a:off x="8726400" y="4651920"/>
                  <a:ext cx="46440" cy="72000"/>
                </a:xfrm>
                <a:custGeom>
                  <a:rect b="b" l="l" r="r" t="t"/>
                  <a:pathLst>
                    <a:path extrusionOk="0" h="200" w="129">
                      <a:moveTo>
                        <a:pt x="129" y="196"/>
                      </a:moveTo>
                      <a:cubicBezTo>
                        <a:pt x="111" y="120"/>
                        <a:pt x="49" y="65"/>
                        <a:pt x="7" y="1"/>
                      </a:cubicBezTo>
                      <a:cubicBezTo>
                        <a:pt x="4" y="-2"/>
                        <a:pt x="-1" y="0"/>
                        <a:pt x="0" y="4"/>
                      </a:cubicBezTo>
                      <a:cubicBezTo>
                        <a:pt x="25" y="78"/>
                        <a:pt x="97" y="124"/>
                        <a:pt x="124" y="198"/>
                      </a:cubicBezTo>
                      <a:cubicBezTo>
                        <a:pt x="125" y="201"/>
                        <a:pt x="130" y="200"/>
                        <a:pt x="129" y="1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7000" lIns="90000" spcFirstLastPara="1" rIns="90000" wrap="square" tIns="27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6" name="Google Shape;2266;p55"/>
                <p:cNvSpPr/>
                <p:nvPr/>
              </p:nvSpPr>
              <p:spPr>
                <a:xfrm>
                  <a:off x="8737560" y="4655160"/>
                  <a:ext cx="23400" cy="30960"/>
                </a:xfrm>
                <a:custGeom>
                  <a:rect b="b" l="l" r="r" t="t"/>
                  <a:pathLst>
                    <a:path extrusionOk="0" h="86" w="65">
                      <a:moveTo>
                        <a:pt x="60" y="85"/>
                      </a:moveTo>
                      <a:cubicBezTo>
                        <a:pt x="62" y="88"/>
                        <a:pt x="66" y="85"/>
                        <a:pt x="64" y="82"/>
                      </a:cubicBezTo>
                      <a:cubicBezTo>
                        <a:pt x="45" y="54"/>
                        <a:pt x="24" y="26"/>
                        <a:pt x="1" y="0"/>
                      </a:cubicBezTo>
                      <a:cubicBezTo>
                        <a:pt x="0" y="-1"/>
                        <a:pt x="-1" y="0"/>
                        <a:pt x="0" y="1"/>
                      </a:cubicBezTo>
                      <a:cubicBezTo>
                        <a:pt x="19" y="30"/>
                        <a:pt x="37" y="60"/>
                        <a:pt x="60" y="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7" name="Google Shape;2267;p55"/>
                <p:cNvSpPr/>
                <p:nvPr/>
              </p:nvSpPr>
              <p:spPr>
                <a:xfrm>
                  <a:off x="8781840" y="4752360"/>
                  <a:ext cx="5760" cy="15480"/>
                </a:xfrm>
                <a:custGeom>
                  <a:rect b="b" l="l" r="r" t="t"/>
                  <a:pathLst>
                    <a:path extrusionOk="0" h="43" w="16">
                      <a:moveTo>
                        <a:pt x="16" y="41"/>
                      </a:moveTo>
                      <a:cubicBezTo>
                        <a:pt x="17" y="26"/>
                        <a:pt x="9" y="14"/>
                        <a:pt x="4" y="1"/>
                      </a:cubicBezTo>
                      <a:cubicBezTo>
                        <a:pt x="3" y="-1"/>
                        <a:pt x="-1" y="1"/>
                        <a:pt x="0" y="3"/>
                      </a:cubicBezTo>
                      <a:cubicBezTo>
                        <a:pt x="5" y="15"/>
                        <a:pt x="10" y="28"/>
                        <a:pt x="12" y="41"/>
                      </a:cubicBezTo>
                      <a:cubicBezTo>
                        <a:pt x="12" y="43"/>
                        <a:pt x="15" y="43"/>
                        <a:pt x="16" y="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8" name="Google Shape;2268;p55"/>
                <p:cNvSpPr/>
                <p:nvPr/>
              </p:nvSpPr>
              <p:spPr>
                <a:xfrm>
                  <a:off x="8768160" y="4766760"/>
                  <a:ext cx="11520" cy="49320"/>
                </a:xfrm>
                <a:custGeom>
                  <a:rect b="b" l="l" r="r" t="t"/>
                  <a:pathLst>
                    <a:path extrusionOk="0" h="137" w="32">
                      <a:moveTo>
                        <a:pt x="0" y="2"/>
                      </a:moveTo>
                      <a:cubicBezTo>
                        <a:pt x="5" y="47"/>
                        <a:pt x="21" y="90"/>
                        <a:pt x="27" y="134"/>
                      </a:cubicBezTo>
                      <a:cubicBezTo>
                        <a:pt x="27" y="138"/>
                        <a:pt x="32" y="138"/>
                        <a:pt x="32" y="134"/>
                      </a:cubicBezTo>
                      <a:cubicBezTo>
                        <a:pt x="35" y="89"/>
                        <a:pt x="11" y="46"/>
                        <a:pt x="5" y="1"/>
                      </a:cubicBezTo>
                      <a:cubicBezTo>
                        <a:pt x="4" y="-1"/>
                        <a:pt x="0" y="-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300" lIns="90000" spcFirstLastPara="1" rIns="90000" wrap="square" tIns="4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9" name="Google Shape;2269;p55"/>
                <p:cNvSpPr/>
                <p:nvPr/>
              </p:nvSpPr>
              <p:spPr>
                <a:xfrm>
                  <a:off x="8757000" y="4775400"/>
                  <a:ext cx="10800" cy="41400"/>
                </a:xfrm>
                <a:custGeom>
                  <a:rect b="b" l="l" r="r" t="t"/>
                  <a:pathLst>
                    <a:path extrusionOk="0" h="115" w="30">
                      <a:moveTo>
                        <a:pt x="0" y="4"/>
                      </a:moveTo>
                      <a:cubicBezTo>
                        <a:pt x="17" y="39"/>
                        <a:pt x="20" y="76"/>
                        <a:pt x="28" y="114"/>
                      </a:cubicBezTo>
                      <a:cubicBezTo>
                        <a:pt x="29" y="115"/>
                        <a:pt x="31" y="114"/>
                        <a:pt x="30" y="113"/>
                      </a:cubicBezTo>
                      <a:cubicBezTo>
                        <a:pt x="26" y="75"/>
                        <a:pt x="25" y="35"/>
                        <a:pt x="5" y="1"/>
                      </a:cubicBezTo>
                      <a:cubicBezTo>
                        <a:pt x="3" y="-2"/>
                        <a:pt x="-1" y="1"/>
                        <a:pt x="0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0" name="Google Shape;2270;p55"/>
                <p:cNvSpPr/>
                <p:nvPr/>
              </p:nvSpPr>
              <p:spPr>
                <a:xfrm>
                  <a:off x="8746920" y="4784040"/>
                  <a:ext cx="8280" cy="20880"/>
                </a:xfrm>
                <a:custGeom>
                  <a:rect b="b" l="l" r="r" t="t"/>
                  <a:pathLst>
                    <a:path extrusionOk="0" h="58" w="23">
                      <a:moveTo>
                        <a:pt x="23" y="55"/>
                      </a:moveTo>
                      <a:cubicBezTo>
                        <a:pt x="18" y="37"/>
                        <a:pt x="12" y="19"/>
                        <a:pt x="5" y="2"/>
                      </a:cubicBezTo>
                      <a:cubicBezTo>
                        <a:pt x="4" y="-1"/>
                        <a:pt x="-1" y="0"/>
                        <a:pt x="0" y="3"/>
                      </a:cubicBezTo>
                      <a:cubicBezTo>
                        <a:pt x="6" y="21"/>
                        <a:pt x="13" y="38"/>
                        <a:pt x="20" y="56"/>
                      </a:cubicBezTo>
                      <a:cubicBezTo>
                        <a:pt x="20" y="59"/>
                        <a:pt x="24" y="58"/>
                        <a:pt x="23" y="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1" name="Google Shape;2271;p55"/>
                <p:cNvSpPr/>
                <p:nvPr/>
              </p:nvSpPr>
              <p:spPr>
                <a:xfrm>
                  <a:off x="8692920" y="4656600"/>
                  <a:ext cx="33840" cy="75960"/>
                </a:xfrm>
                <a:custGeom>
                  <a:rect b="b" l="l" r="r" t="t"/>
                  <a:pathLst>
                    <a:path extrusionOk="0" h="211" w="94">
                      <a:moveTo>
                        <a:pt x="5" y="1"/>
                      </a:moveTo>
                      <a:cubicBezTo>
                        <a:pt x="4" y="-2"/>
                        <a:pt x="-2" y="0"/>
                        <a:pt x="0" y="3"/>
                      </a:cubicBezTo>
                      <a:cubicBezTo>
                        <a:pt x="14" y="38"/>
                        <a:pt x="18" y="75"/>
                        <a:pt x="36" y="108"/>
                      </a:cubicBezTo>
                      <a:cubicBezTo>
                        <a:pt x="55" y="142"/>
                        <a:pt x="83" y="168"/>
                        <a:pt x="89" y="209"/>
                      </a:cubicBezTo>
                      <a:cubicBezTo>
                        <a:pt x="89" y="211"/>
                        <a:pt x="94" y="211"/>
                        <a:pt x="94" y="208"/>
                      </a:cubicBezTo>
                      <a:cubicBezTo>
                        <a:pt x="91" y="175"/>
                        <a:pt x="74" y="146"/>
                        <a:pt x="57" y="119"/>
                      </a:cubicBezTo>
                      <a:cubicBezTo>
                        <a:pt x="34" y="81"/>
                        <a:pt x="29" y="37"/>
                        <a:pt x="6" y="0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2" name="Google Shape;2272;p55"/>
                <p:cNvSpPr/>
                <p:nvPr/>
              </p:nvSpPr>
              <p:spPr>
                <a:xfrm>
                  <a:off x="8690760" y="4636440"/>
                  <a:ext cx="7920" cy="14400"/>
                </a:xfrm>
                <a:custGeom>
                  <a:rect b="b" l="l" r="r" t="t"/>
                  <a:pathLst>
                    <a:path extrusionOk="0" h="40" w="22">
                      <a:moveTo>
                        <a:pt x="21" y="37"/>
                      </a:moveTo>
                      <a:cubicBezTo>
                        <a:pt x="15" y="26"/>
                        <a:pt x="8" y="14"/>
                        <a:pt x="4" y="1"/>
                      </a:cubicBezTo>
                      <a:cubicBezTo>
                        <a:pt x="3" y="-1"/>
                        <a:pt x="0" y="0"/>
                        <a:pt x="0" y="3"/>
                      </a:cubicBezTo>
                      <a:cubicBezTo>
                        <a:pt x="4" y="16"/>
                        <a:pt x="10" y="28"/>
                        <a:pt x="18" y="39"/>
                      </a:cubicBezTo>
                      <a:cubicBezTo>
                        <a:pt x="19" y="41"/>
                        <a:pt x="23" y="39"/>
                        <a:pt x="21" y="3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3" name="Google Shape;2273;p55"/>
                <p:cNvSpPr/>
                <p:nvPr/>
              </p:nvSpPr>
              <p:spPr>
                <a:xfrm>
                  <a:off x="8608680" y="4505400"/>
                  <a:ext cx="15840" cy="15840"/>
                </a:xfrm>
                <a:custGeom>
                  <a:rect b="b" l="l" r="r" t="t"/>
                  <a:pathLst>
                    <a:path extrusionOk="0" h="44" w="44">
                      <a:moveTo>
                        <a:pt x="4" y="0"/>
                      </a:moveTo>
                      <a:cubicBezTo>
                        <a:pt x="2" y="-1"/>
                        <a:pt x="-1" y="2"/>
                        <a:pt x="1" y="4"/>
                      </a:cubicBezTo>
                      <a:cubicBezTo>
                        <a:pt x="15" y="17"/>
                        <a:pt x="28" y="30"/>
                        <a:pt x="41" y="44"/>
                      </a:cubicBezTo>
                      <a:cubicBezTo>
                        <a:pt x="42" y="45"/>
                        <a:pt x="45" y="43"/>
                        <a:pt x="43" y="42"/>
                      </a:cubicBezTo>
                      <a:cubicBezTo>
                        <a:pt x="32" y="27"/>
                        <a:pt x="22" y="9"/>
                        <a:pt x="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4" name="Google Shape;2274;p55"/>
                <p:cNvSpPr/>
                <p:nvPr/>
              </p:nvSpPr>
              <p:spPr>
                <a:xfrm>
                  <a:off x="8593200" y="4517640"/>
                  <a:ext cx="16560" cy="28440"/>
                </a:xfrm>
                <a:custGeom>
                  <a:rect b="b" l="l" r="r" t="t"/>
                  <a:pathLst>
                    <a:path extrusionOk="0" h="79" w="46">
                      <a:moveTo>
                        <a:pt x="1" y="0"/>
                      </a:moveTo>
                      <a:cubicBezTo>
                        <a:pt x="1" y="0"/>
                        <a:pt x="-1" y="0"/>
                        <a:pt x="0" y="1"/>
                      </a:cubicBezTo>
                      <a:cubicBezTo>
                        <a:pt x="20" y="23"/>
                        <a:pt x="36" y="48"/>
                        <a:pt x="43" y="77"/>
                      </a:cubicBezTo>
                      <a:cubicBezTo>
                        <a:pt x="43" y="79"/>
                        <a:pt x="47" y="79"/>
                        <a:pt x="46" y="77"/>
                      </a:cubicBezTo>
                      <a:cubicBezTo>
                        <a:pt x="43" y="47"/>
                        <a:pt x="24" y="19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5" name="Google Shape;2275;p55"/>
                <p:cNvSpPr/>
                <p:nvPr/>
              </p:nvSpPr>
              <p:spPr>
                <a:xfrm>
                  <a:off x="8615160" y="4570560"/>
                  <a:ext cx="18360" cy="34560"/>
                </a:xfrm>
                <a:custGeom>
                  <a:rect b="b" l="l" r="r" t="t"/>
                  <a:pathLst>
                    <a:path extrusionOk="0" h="96" w="51">
                      <a:moveTo>
                        <a:pt x="50" y="91"/>
                      </a:moveTo>
                      <a:cubicBezTo>
                        <a:pt x="32" y="62"/>
                        <a:pt x="11" y="34"/>
                        <a:pt x="2" y="0"/>
                      </a:cubicBezTo>
                      <a:cubicBezTo>
                        <a:pt x="2" y="-1"/>
                        <a:pt x="0" y="-1"/>
                        <a:pt x="0" y="1"/>
                      </a:cubicBezTo>
                      <a:cubicBezTo>
                        <a:pt x="1" y="36"/>
                        <a:pt x="21" y="70"/>
                        <a:pt x="46" y="95"/>
                      </a:cubicBezTo>
                      <a:cubicBezTo>
                        <a:pt x="48" y="97"/>
                        <a:pt x="52" y="94"/>
                        <a:pt x="50" y="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6" name="Google Shape;2276;p55"/>
                <p:cNvSpPr/>
                <p:nvPr/>
              </p:nvSpPr>
              <p:spPr>
                <a:xfrm>
                  <a:off x="8598960" y="4567680"/>
                  <a:ext cx="10440" cy="16200"/>
                </a:xfrm>
                <a:custGeom>
                  <a:rect b="b" l="l" r="r" t="t"/>
                  <a:pathLst>
                    <a:path extrusionOk="0" h="45" w="29">
                      <a:moveTo>
                        <a:pt x="1" y="0"/>
                      </a:moveTo>
                      <a:cubicBezTo>
                        <a:pt x="1" y="-1"/>
                        <a:pt x="-1" y="0"/>
                        <a:pt x="0" y="1"/>
                      </a:cubicBezTo>
                      <a:cubicBezTo>
                        <a:pt x="5" y="18"/>
                        <a:pt x="15" y="31"/>
                        <a:pt x="26" y="45"/>
                      </a:cubicBezTo>
                      <a:cubicBezTo>
                        <a:pt x="27" y="46"/>
                        <a:pt x="30" y="44"/>
                        <a:pt x="29" y="42"/>
                      </a:cubicBezTo>
                      <a:cubicBezTo>
                        <a:pt x="20" y="28"/>
                        <a:pt x="8" y="16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7" name="Google Shape;2277;p55"/>
                <p:cNvSpPr/>
                <p:nvPr/>
              </p:nvSpPr>
              <p:spPr>
                <a:xfrm>
                  <a:off x="8608680" y="4610520"/>
                  <a:ext cx="27720" cy="29520"/>
                </a:xfrm>
                <a:custGeom>
                  <a:rect b="b" l="l" r="r" t="t"/>
                  <a:pathLst>
                    <a:path extrusionOk="0" h="82" w="77">
                      <a:moveTo>
                        <a:pt x="73" y="81"/>
                      </a:moveTo>
                      <a:cubicBezTo>
                        <a:pt x="75" y="83"/>
                        <a:pt x="78" y="81"/>
                        <a:pt x="77" y="79"/>
                      </a:cubicBezTo>
                      <a:cubicBezTo>
                        <a:pt x="65" y="45"/>
                        <a:pt x="31" y="21"/>
                        <a:pt x="3" y="0"/>
                      </a:cubicBezTo>
                      <a:cubicBezTo>
                        <a:pt x="1" y="-1"/>
                        <a:pt x="-1" y="2"/>
                        <a:pt x="0" y="3"/>
                      </a:cubicBezTo>
                      <a:cubicBezTo>
                        <a:pt x="29" y="26"/>
                        <a:pt x="53" y="50"/>
                        <a:pt x="73" y="8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8" name="Google Shape;2278;p55"/>
                <p:cNvSpPr/>
                <p:nvPr/>
              </p:nvSpPr>
              <p:spPr>
                <a:xfrm>
                  <a:off x="8639640" y="4628160"/>
                  <a:ext cx="9000" cy="15120"/>
                </a:xfrm>
                <a:custGeom>
                  <a:rect b="b" l="l" r="r" t="t"/>
                  <a:pathLst>
                    <a:path extrusionOk="0" h="42" w="25">
                      <a:moveTo>
                        <a:pt x="1" y="3"/>
                      </a:moveTo>
                      <a:cubicBezTo>
                        <a:pt x="12" y="13"/>
                        <a:pt x="15" y="27"/>
                        <a:pt x="20" y="40"/>
                      </a:cubicBezTo>
                      <a:cubicBezTo>
                        <a:pt x="21" y="43"/>
                        <a:pt x="25" y="42"/>
                        <a:pt x="25" y="39"/>
                      </a:cubicBezTo>
                      <a:cubicBezTo>
                        <a:pt x="21" y="25"/>
                        <a:pt x="15" y="10"/>
                        <a:pt x="4" y="0"/>
                      </a:cubicBezTo>
                      <a:cubicBezTo>
                        <a:pt x="2" y="-2"/>
                        <a:pt x="-1" y="1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9" name="Google Shape;2279;p55"/>
                <p:cNvSpPr/>
                <p:nvPr/>
              </p:nvSpPr>
              <p:spPr>
                <a:xfrm>
                  <a:off x="8668080" y="4696920"/>
                  <a:ext cx="19800" cy="44280"/>
                </a:xfrm>
                <a:custGeom>
                  <a:rect b="b" l="l" r="r" t="t"/>
                  <a:pathLst>
                    <a:path extrusionOk="0" h="123" w="55">
                      <a:moveTo>
                        <a:pt x="1" y="3"/>
                      </a:moveTo>
                      <a:cubicBezTo>
                        <a:pt x="30" y="37"/>
                        <a:pt x="36" y="81"/>
                        <a:pt x="51" y="122"/>
                      </a:cubicBezTo>
                      <a:cubicBezTo>
                        <a:pt x="52" y="124"/>
                        <a:pt x="56" y="123"/>
                        <a:pt x="55" y="121"/>
                      </a:cubicBezTo>
                      <a:cubicBezTo>
                        <a:pt x="45" y="78"/>
                        <a:pt x="34" y="34"/>
                        <a:pt x="4" y="0"/>
                      </a:cubicBezTo>
                      <a:cubicBezTo>
                        <a:pt x="2" y="-2"/>
                        <a:pt x="-1" y="1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0" name="Google Shape;2280;p55"/>
                <p:cNvSpPr/>
                <p:nvPr/>
              </p:nvSpPr>
              <p:spPr>
                <a:xfrm>
                  <a:off x="8692200" y="4716000"/>
                  <a:ext cx="6480" cy="12960"/>
                </a:xfrm>
                <a:custGeom>
                  <a:rect b="b" l="l" r="r" t="t"/>
                  <a:pathLst>
                    <a:path extrusionOk="0" h="36" w="18">
                      <a:moveTo>
                        <a:pt x="0" y="3"/>
                      </a:moveTo>
                      <a:cubicBezTo>
                        <a:pt x="5" y="13"/>
                        <a:pt x="11" y="23"/>
                        <a:pt x="13" y="34"/>
                      </a:cubicBezTo>
                      <a:cubicBezTo>
                        <a:pt x="14" y="37"/>
                        <a:pt x="18" y="36"/>
                        <a:pt x="18" y="34"/>
                      </a:cubicBezTo>
                      <a:cubicBezTo>
                        <a:pt x="17" y="21"/>
                        <a:pt x="10" y="11"/>
                        <a:pt x="4" y="1"/>
                      </a:cubicBezTo>
                      <a:cubicBezTo>
                        <a:pt x="3" y="-2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1" name="Google Shape;2281;p55"/>
                <p:cNvSpPr/>
                <p:nvPr/>
              </p:nvSpPr>
              <p:spPr>
                <a:xfrm>
                  <a:off x="8236440" y="4621320"/>
                  <a:ext cx="7560" cy="15120"/>
                </a:xfrm>
                <a:custGeom>
                  <a:rect b="b" l="l" r="r" t="t"/>
                  <a:pathLst>
                    <a:path extrusionOk="0" h="42" w="21">
                      <a:moveTo>
                        <a:pt x="0" y="3"/>
                      </a:moveTo>
                      <a:cubicBezTo>
                        <a:pt x="3" y="9"/>
                        <a:pt x="6" y="14"/>
                        <a:pt x="8" y="20"/>
                      </a:cubicBezTo>
                      <a:cubicBezTo>
                        <a:pt x="11" y="27"/>
                        <a:pt x="13" y="34"/>
                        <a:pt x="17" y="41"/>
                      </a:cubicBezTo>
                      <a:cubicBezTo>
                        <a:pt x="18" y="43"/>
                        <a:pt x="21" y="42"/>
                        <a:pt x="21" y="40"/>
                      </a:cubicBezTo>
                      <a:cubicBezTo>
                        <a:pt x="22" y="27"/>
                        <a:pt x="10" y="12"/>
                        <a:pt x="3" y="1"/>
                      </a:cubicBezTo>
                      <a:cubicBezTo>
                        <a:pt x="2" y="-1"/>
                        <a:pt x="-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2" name="Google Shape;2282;p55"/>
                <p:cNvSpPr/>
                <p:nvPr/>
              </p:nvSpPr>
              <p:spPr>
                <a:xfrm>
                  <a:off x="8271720" y="4173840"/>
                  <a:ext cx="339840" cy="411120"/>
                </a:xfrm>
                <a:custGeom>
                  <a:rect b="b" l="l" r="r" t="t"/>
                  <a:pathLst>
                    <a:path extrusionOk="0" h="1142" w="944">
                      <a:moveTo>
                        <a:pt x="941" y="10"/>
                      </a:moveTo>
                      <a:cubicBezTo>
                        <a:pt x="946" y="9"/>
                        <a:pt x="945" y="0"/>
                        <a:pt x="939" y="0"/>
                      </a:cubicBezTo>
                      <a:cubicBezTo>
                        <a:pt x="814" y="16"/>
                        <a:pt x="694" y="46"/>
                        <a:pt x="578" y="97"/>
                      </a:cubicBezTo>
                      <a:cubicBezTo>
                        <a:pt x="467" y="147"/>
                        <a:pt x="351" y="220"/>
                        <a:pt x="277" y="320"/>
                      </a:cubicBezTo>
                      <a:cubicBezTo>
                        <a:pt x="197" y="428"/>
                        <a:pt x="184" y="561"/>
                        <a:pt x="152" y="687"/>
                      </a:cubicBezTo>
                      <a:cubicBezTo>
                        <a:pt x="134" y="759"/>
                        <a:pt x="109" y="829"/>
                        <a:pt x="87" y="900"/>
                      </a:cubicBezTo>
                      <a:cubicBezTo>
                        <a:pt x="62" y="980"/>
                        <a:pt x="36" y="1062"/>
                        <a:pt x="0" y="1139"/>
                      </a:cubicBezTo>
                      <a:cubicBezTo>
                        <a:pt x="-1" y="1141"/>
                        <a:pt x="2" y="1143"/>
                        <a:pt x="3" y="1140"/>
                      </a:cubicBezTo>
                      <a:cubicBezTo>
                        <a:pt x="74" y="1013"/>
                        <a:pt x="120" y="879"/>
                        <a:pt x="164" y="740"/>
                      </a:cubicBezTo>
                      <a:cubicBezTo>
                        <a:pt x="203" y="618"/>
                        <a:pt x="211" y="485"/>
                        <a:pt x="275" y="373"/>
                      </a:cubicBezTo>
                      <a:cubicBezTo>
                        <a:pt x="338" y="262"/>
                        <a:pt x="460" y="185"/>
                        <a:pt x="572" y="131"/>
                      </a:cubicBezTo>
                      <a:cubicBezTo>
                        <a:pt x="688" y="75"/>
                        <a:pt x="815" y="38"/>
                        <a:pt x="941" y="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3" name="Google Shape;2283;p55"/>
                <p:cNvSpPr/>
                <p:nvPr/>
              </p:nvSpPr>
              <p:spPr>
                <a:xfrm>
                  <a:off x="8402400" y="4144680"/>
                  <a:ext cx="353880" cy="152640"/>
                </a:xfrm>
                <a:custGeom>
                  <a:rect b="b" l="l" r="r" t="t"/>
                  <a:pathLst>
                    <a:path extrusionOk="0" h="424" w="983">
                      <a:moveTo>
                        <a:pt x="976" y="0"/>
                      </a:moveTo>
                      <a:cubicBezTo>
                        <a:pt x="796" y="48"/>
                        <a:pt x="609" y="76"/>
                        <a:pt x="434" y="138"/>
                      </a:cubicBezTo>
                      <a:cubicBezTo>
                        <a:pt x="266" y="197"/>
                        <a:pt x="122" y="291"/>
                        <a:pt x="0" y="420"/>
                      </a:cubicBezTo>
                      <a:cubicBezTo>
                        <a:pt x="-2" y="422"/>
                        <a:pt x="1" y="426"/>
                        <a:pt x="4" y="423"/>
                      </a:cubicBezTo>
                      <a:cubicBezTo>
                        <a:pt x="129" y="302"/>
                        <a:pt x="288" y="211"/>
                        <a:pt x="451" y="154"/>
                      </a:cubicBezTo>
                      <a:cubicBezTo>
                        <a:pt x="624" y="94"/>
                        <a:pt x="809" y="78"/>
                        <a:pt x="979" y="11"/>
                      </a:cubicBezTo>
                      <a:cubicBezTo>
                        <a:pt x="985" y="8"/>
                        <a:pt x="983" y="-2"/>
                        <a:pt x="9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4" name="Google Shape;2284;p55"/>
                <p:cNvSpPr/>
                <p:nvPr/>
              </p:nvSpPr>
              <p:spPr>
                <a:xfrm>
                  <a:off x="8650080" y="4087440"/>
                  <a:ext cx="230760" cy="73440"/>
                </a:xfrm>
                <a:custGeom>
                  <a:rect b="b" l="l" r="r" t="t"/>
                  <a:pathLst>
                    <a:path extrusionOk="0" h="204" w="641">
                      <a:moveTo>
                        <a:pt x="1" y="200"/>
                      </a:moveTo>
                      <a:cubicBezTo>
                        <a:pt x="-1" y="201"/>
                        <a:pt x="-1" y="205"/>
                        <a:pt x="2" y="204"/>
                      </a:cubicBezTo>
                      <a:cubicBezTo>
                        <a:pt x="110" y="191"/>
                        <a:pt x="215" y="161"/>
                        <a:pt x="318" y="128"/>
                      </a:cubicBezTo>
                      <a:cubicBezTo>
                        <a:pt x="425" y="93"/>
                        <a:pt x="535" y="57"/>
                        <a:pt x="637" y="11"/>
                      </a:cubicBezTo>
                      <a:cubicBezTo>
                        <a:pt x="644" y="8"/>
                        <a:pt x="639" y="-1"/>
                        <a:pt x="633" y="0"/>
                      </a:cubicBezTo>
                      <a:cubicBezTo>
                        <a:pt x="528" y="25"/>
                        <a:pt x="427" y="69"/>
                        <a:pt x="326" y="106"/>
                      </a:cubicBezTo>
                      <a:cubicBezTo>
                        <a:pt x="220" y="145"/>
                        <a:pt x="112" y="177"/>
                        <a:pt x="1" y="2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8425" lIns="90000" spcFirstLastPara="1" rIns="90000" wrap="square" tIns="28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5" name="Google Shape;2285;p55"/>
                <p:cNvSpPr/>
                <p:nvPr/>
              </p:nvSpPr>
              <p:spPr>
                <a:xfrm>
                  <a:off x="8877600" y="4049280"/>
                  <a:ext cx="6840" cy="3240"/>
                </a:xfrm>
                <a:custGeom>
                  <a:rect b="b" l="l" r="r" t="t"/>
                  <a:pathLst>
                    <a:path extrusionOk="0" h="9" w="19">
                      <a:moveTo>
                        <a:pt x="18" y="4"/>
                      </a:moveTo>
                      <a:cubicBezTo>
                        <a:pt x="20" y="3"/>
                        <a:pt x="18" y="-1"/>
                        <a:pt x="16" y="0"/>
                      </a:cubicBezTo>
                      <a:cubicBezTo>
                        <a:pt x="11" y="1"/>
                        <a:pt x="6" y="4"/>
                        <a:pt x="1" y="6"/>
                      </a:cubicBezTo>
                      <a:cubicBezTo>
                        <a:pt x="-1" y="7"/>
                        <a:pt x="-1" y="9"/>
                        <a:pt x="1" y="9"/>
                      </a:cubicBezTo>
                      <a:cubicBezTo>
                        <a:pt x="7" y="9"/>
                        <a:pt x="12" y="7"/>
                        <a:pt x="18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6" name="Google Shape;2286;p55"/>
                <p:cNvSpPr/>
                <p:nvPr/>
              </p:nvSpPr>
              <p:spPr>
                <a:xfrm>
                  <a:off x="8857800" y="4058640"/>
                  <a:ext cx="4680" cy="3240"/>
                </a:xfrm>
                <a:custGeom>
                  <a:rect b="b" l="l" r="r" t="t"/>
                  <a:pathLst>
                    <a:path extrusionOk="0" h="9" w="13">
                      <a:moveTo>
                        <a:pt x="1" y="8"/>
                      </a:moveTo>
                      <a:cubicBezTo>
                        <a:pt x="5" y="5"/>
                        <a:pt x="8" y="3"/>
                        <a:pt x="12" y="2"/>
                      </a:cubicBezTo>
                      <a:cubicBezTo>
                        <a:pt x="13" y="1"/>
                        <a:pt x="13" y="0"/>
                        <a:pt x="12" y="0"/>
                      </a:cubicBezTo>
                      <a:cubicBezTo>
                        <a:pt x="8" y="1"/>
                        <a:pt x="4" y="3"/>
                        <a:pt x="0" y="6"/>
                      </a:cubicBezTo>
                      <a:cubicBezTo>
                        <a:pt x="-1" y="7"/>
                        <a:pt x="0" y="9"/>
                        <a:pt x="1" y="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7" name="Google Shape;2287;p55"/>
                <p:cNvSpPr/>
                <p:nvPr/>
              </p:nvSpPr>
              <p:spPr>
                <a:xfrm>
                  <a:off x="8783280" y="4118040"/>
                  <a:ext cx="47160" cy="23400"/>
                </a:xfrm>
                <a:custGeom>
                  <a:rect b="b" l="l" r="r" t="t"/>
                  <a:pathLst>
                    <a:path extrusionOk="0" h="65" w="131">
                      <a:moveTo>
                        <a:pt x="128" y="0"/>
                      </a:moveTo>
                      <a:cubicBezTo>
                        <a:pt x="85" y="17"/>
                        <a:pt x="42" y="39"/>
                        <a:pt x="1" y="61"/>
                      </a:cubicBezTo>
                      <a:cubicBezTo>
                        <a:pt x="-2" y="62"/>
                        <a:pt x="0" y="66"/>
                        <a:pt x="3" y="65"/>
                      </a:cubicBezTo>
                      <a:cubicBezTo>
                        <a:pt x="45" y="46"/>
                        <a:pt x="89" y="27"/>
                        <a:pt x="130" y="4"/>
                      </a:cubicBezTo>
                      <a:cubicBezTo>
                        <a:pt x="132" y="3"/>
                        <a:pt x="131" y="-1"/>
                        <a:pt x="1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8" name="Google Shape;2288;p55"/>
                <p:cNvSpPr/>
                <p:nvPr/>
              </p:nvSpPr>
              <p:spPr>
                <a:xfrm>
                  <a:off x="8821080" y="4114440"/>
                  <a:ext cx="8280" cy="4680"/>
                </a:xfrm>
                <a:custGeom>
                  <a:rect b="b" l="l" r="r" t="t"/>
                  <a:pathLst>
                    <a:path extrusionOk="0" h="13" w="23">
                      <a:moveTo>
                        <a:pt x="22" y="4"/>
                      </a:moveTo>
                      <a:cubicBezTo>
                        <a:pt x="24" y="2"/>
                        <a:pt x="22" y="-1"/>
                        <a:pt x="20" y="0"/>
                      </a:cubicBezTo>
                      <a:cubicBezTo>
                        <a:pt x="14" y="3"/>
                        <a:pt x="7" y="5"/>
                        <a:pt x="1" y="9"/>
                      </a:cubicBezTo>
                      <a:cubicBezTo>
                        <a:pt x="-1" y="10"/>
                        <a:pt x="0" y="13"/>
                        <a:pt x="3" y="13"/>
                      </a:cubicBezTo>
                      <a:cubicBezTo>
                        <a:pt x="9" y="10"/>
                        <a:pt x="16" y="7"/>
                        <a:pt x="22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9" name="Google Shape;2289;p55"/>
                <p:cNvSpPr/>
                <p:nvPr/>
              </p:nvSpPr>
              <p:spPr>
                <a:xfrm>
                  <a:off x="8746200" y="4088160"/>
                  <a:ext cx="99720" cy="36360"/>
                </a:xfrm>
                <a:custGeom>
                  <a:rect b="b" l="l" r="r" t="t"/>
                  <a:pathLst>
                    <a:path extrusionOk="0" h="101" w="277">
                      <a:moveTo>
                        <a:pt x="3" y="101"/>
                      </a:moveTo>
                      <a:cubicBezTo>
                        <a:pt x="93" y="69"/>
                        <a:pt x="188" y="45"/>
                        <a:pt x="275" y="5"/>
                      </a:cubicBezTo>
                      <a:cubicBezTo>
                        <a:pt x="278" y="4"/>
                        <a:pt x="276" y="-1"/>
                        <a:pt x="273" y="0"/>
                      </a:cubicBezTo>
                      <a:cubicBezTo>
                        <a:pt x="182" y="29"/>
                        <a:pt x="92" y="62"/>
                        <a:pt x="2" y="96"/>
                      </a:cubicBezTo>
                      <a:cubicBezTo>
                        <a:pt x="-1" y="97"/>
                        <a:pt x="0" y="102"/>
                        <a:pt x="3" y="1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0" name="Google Shape;2290;p55"/>
                <p:cNvSpPr/>
                <p:nvPr/>
              </p:nvSpPr>
              <p:spPr>
                <a:xfrm>
                  <a:off x="8803440" y="4082400"/>
                  <a:ext cx="36360" cy="12240"/>
                </a:xfrm>
                <a:custGeom>
                  <a:rect b="b" l="l" r="r" t="t"/>
                  <a:pathLst>
                    <a:path extrusionOk="0" h="34" w="101">
                      <a:moveTo>
                        <a:pt x="99" y="5"/>
                      </a:moveTo>
                      <a:cubicBezTo>
                        <a:pt x="102" y="4"/>
                        <a:pt x="101" y="-1"/>
                        <a:pt x="98" y="0"/>
                      </a:cubicBezTo>
                      <a:cubicBezTo>
                        <a:pt x="65" y="8"/>
                        <a:pt x="33" y="16"/>
                        <a:pt x="1" y="30"/>
                      </a:cubicBezTo>
                      <a:cubicBezTo>
                        <a:pt x="-1" y="31"/>
                        <a:pt x="1" y="35"/>
                        <a:pt x="3" y="34"/>
                      </a:cubicBezTo>
                      <a:cubicBezTo>
                        <a:pt x="35" y="24"/>
                        <a:pt x="67" y="13"/>
                        <a:pt x="99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1" name="Google Shape;2291;p55"/>
                <p:cNvSpPr/>
                <p:nvPr/>
              </p:nvSpPr>
              <p:spPr>
                <a:xfrm>
                  <a:off x="8757000" y="4088160"/>
                  <a:ext cx="37800" cy="17280"/>
                </a:xfrm>
                <a:custGeom>
                  <a:rect b="b" l="l" r="r" t="t"/>
                  <a:pathLst>
                    <a:path extrusionOk="0" h="48" w="105">
                      <a:moveTo>
                        <a:pt x="104" y="4"/>
                      </a:moveTo>
                      <a:cubicBezTo>
                        <a:pt x="106" y="3"/>
                        <a:pt x="105" y="-1"/>
                        <a:pt x="103" y="0"/>
                      </a:cubicBezTo>
                      <a:cubicBezTo>
                        <a:pt x="69" y="14"/>
                        <a:pt x="37" y="32"/>
                        <a:pt x="2" y="43"/>
                      </a:cubicBezTo>
                      <a:cubicBezTo>
                        <a:pt x="-1" y="44"/>
                        <a:pt x="0" y="49"/>
                        <a:pt x="3" y="48"/>
                      </a:cubicBezTo>
                      <a:cubicBezTo>
                        <a:pt x="38" y="36"/>
                        <a:pt x="71" y="19"/>
                        <a:pt x="104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2" name="Google Shape;2292;p55"/>
                <p:cNvSpPr/>
                <p:nvPr/>
              </p:nvSpPr>
              <p:spPr>
                <a:xfrm>
                  <a:off x="8711280" y="3925080"/>
                  <a:ext cx="156240" cy="28800"/>
                </a:xfrm>
                <a:custGeom>
                  <a:rect b="b" l="l" r="r" t="t"/>
                  <a:pathLst>
                    <a:path extrusionOk="0" h="80" w="434">
                      <a:moveTo>
                        <a:pt x="2" y="80"/>
                      </a:moveTo>
                      <a:cubicBezTo>
                        <a:pt x="145" y="52"/>
                        <a:pt x="289" y="28"/>
                        <a:pt x="432" y="4"/>
                      </a:cubicBezTo>
                      <a:cubicBezTo>
                        <a:pt x="434" y="3"/>
                        <a:pt x="434" y="0"/>
                        <a:pt x="432" y="0"/>
                      </a:cubicBezTo>
                      <a:cubicBezTo>
                        <a:pt x="288" y="9"/>
                        <a:pt x="142" y="46"/>
                        <a:pt x="1" y="77"/>
                      </a:cubicBezTo>
                      <a:cubicBezTo>
                        <a:pt x="0" y="78"/>
                        <a:pt x="0" y="80"/>
                        <a:pt x="2" y="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3" name="Google Shape;2293;p55"/>
                <p:cNvSpPr/>
                <p:nvPr/>
              </p:nvSpPr>
              <p:spPr>
                <a:xfrm>
                  <a:off x="8603280" y="3951720"/>
                  <a:ext cx="241920" cy="54000"/>
                </a:xfrm>
                <a:custGeom>
                  <a:rect b="b" l="l" r="r" t="t"/>
                  <a:pathLst>
                    <a:path extrusionOk="0" h="150" w="672">
                      <a:moveTo>
                        <a:pt x="1" y="149"/>
                      </a:moveTo>
                      <a:cubicBezTo>
                        <a:pt x="109" y="118"/>
                        <a:pt x="215" y="91"/>
                        <a:pt x="325" y="72"/>
                      </a:cubicBezTo>
                      <a:cubicBezTo>
                        <a:pt x="440" y="52"/>
                        <a:pt x="559" y="41"/>
                        <a:pt x="670" y="5"/>
                      </a:cubicBezTo>
                      <a:cubicBezTo>
                        <a:pt x="673" y="4"/>
                        <a:pt x="672" y="-1"/>
                        <a:pt x="669" y="0"/>
                      </a:cubicBezTo>
                      <a:cubicBezTo>
                        <a:pt x="553" y="20"/>
                        <a:pt x="439" y="44"/>
                        <a:pt x="323" y="64"/>
                      </a:cubicBezTo>
                      <a:cubicBezTo>
                        <a:pt x="212" y="83"/>
                        <a:pt x="107" y="112"/>
                        <a:pt x="1" y="148"/>
                      </a:cubicBezTo>
                      <a:cubicBezTo>
                        <a:pt x="0" y="148"/>
                        <a:pt x="0" y="150"/>
                        <a:pt x="1" y="150"/>
                      </a:cubicBezTo>
                      <a:lnTo>
                        <a:pt x="1" y="14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9000" lIns="90000" spcFirstLastPara="1" rIns="90000" wrap="square" tIns="9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4" name="Google Shape;2294;p55"/>
                <p:cNvSpPr/>
                <p:nvPr/>
              </p:nvSpPr>
              <p:spPr>
                <a:xfrm>
                  <a:off x="8501760" y="3931200"/>
                  <a:ext cx="237960" cy="72360"/>
                </a:xfrm>
                <a:custGeom>
                  <a:rect b="b" l="l" r="r" t="t"/>
                  <a:pathLst>
                    <a:path extrusionOk="0" h="201" w="661">
                      <a:moveTo>
                        <a:pt x="659" y="0"/>
                      </a:moveTo>
                      <a:cubicBezTo>
                        <a:pt x="542" y="19"/>
                        <a:pt x="427" y="57"/>
                        <a:pt x="312" y="86"/>
                      </a:cubicBezTo>
                      <a:cubicBezTo>
                        <a:pt x="204" y="114"/>
                        <a:pt x="97" y="144"/>
                        <a:pt x="0" y="198"/>
                      </a:cubicBezTo>
                      <a:cubicBezTo>
                        <a:pt x="-1" y="199"/>
                        <a:pt x="0" y="201"/>
                        <a:pt x="1" y="200"/>
                      </a:cubicBezTo>
                      <a:cubicBezTo>
                        <a:pt x="99" y="150"/>
                        <a:pt x="207" y="121"/>
                        <a:pt x="314" y="93"/>
                      </a:cubicBezTo>
                      <a:cubicBezTo>
                        <a:pt x="429" y="64"/>
                        <a:pt x="544" y="30"/>
                        <a:pt x="660" y="3"/>
                      </a:cubicBezTo>
                      <a:cubicBezTo>
                        <a:pt x="662" y="3"/>
                        <a:pt x="661" y="-1"/>
                        <a:pt x="6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7350" lIns="90000" spcFirstLastPara="1" rIns="90000" wrap="square" tIns="273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5" name="Google Shape;2295;p55"/>
                <p:cNvSpPr/>
                <p:nvPr/>
              </p:nvSpPr>
              <p:spPr>
                <a:xfrm>
                  <a:off x="8474040" y="3955680"/>
                  <a:ext cx="214560" cy="85680"/>
                </a:xfrm>
                <a:custGeom>
                  <a:rect b="b" l="l" r="r" t="t"/>
                  <a:pathLst>
                    <a:path extrusionOk="0" h="238" w="596">
                      <a:moveTo>
                        <a:pt x="592" y="0"/>
                      </a:moveTo>
                      <a:cubicBezTo>
                        <a:pt x="406" y="26"/>
                        <a:pt x="246" y="145"/>
                        <a:pt x="65" y="190"/>
                      </a:cubicBezTo>
                      <a:cubicBezTo>
                        <a:pt x="64" y="190"/>
                        <a:pt x="64" y="192"/>
                        <a:pt x="65" y="191"/>
                      </a:cubicBezTo>
                      <a:cubicBezTo>
                        <a:pt x="88" y="186"/>
                        <a:pt x="111" y="180"/>
                        <a:pt x="134" y="174"/>
                      </a:cubicBezTo>
                      <a:cubicBezTo>
                        <a:pt x="89" y="192"/>
                        <a:pt x="45" y="214"/>
                        <a:pt x="1" y="236"/>
                      </a:cubicBezTo>
                      <a:cubicBezTo>
                        <a:pt x="-1" y="236"/>
                        <a:pt x="1" y="239"/>
                        <a:pt x="3" y="238"/>
                      </a:cubicBezTo>
                      <a:cubicBezTo>
                        <a:pt x="56" y="214"/>
                        <a:pt x="109" y="190"/>
                        <a:pt x="162" y="167"/>
                      </a:cubicBezTo>
                      <a:cubicBezTo>
                        <a:pt x="163" y="167"/>
                        <a:pt x="163" y="165"/>
                        <a:pt x="163" y="164"/>
                      </a:cubicBezTo>
                      <a:cubicBezTo>
                        <a:pt x="308" y="116"/>
                        <a:pt x="443" y="39"/>
                        <a:pt x="594" y="5"/>
                      </a:cubicBezTo>
                      <a:cubicBezTo>
                        <a:pt x="597" y="4"/>
                        <a:pt x="595" y="0"/>
                        <a:pt x="5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0675" lIns="90000" spcFirstLastPara="1" rIns="90000" wrap="square" tIns="406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6" name="Google Shape;2296;p55"/>
                <p:cNvSpPr/>
                <p:nvPr/>
              </p:nvSpPr>
              <p:spPr>
                <a:xfrm>
                  <a:off x="8610840" y="3985560"/>
                  <a:ext cx="37800" cy="12600"/>
                </a:xfrm>
                <a:custGeom>
                  <a:rect b="b" l="l" r="r" t="t"/>
                  <a:pathLst>
                    <a:path extrusionOk="0" h="35" w="105">
                      <a:moveTo>
                        <a:pt x="103" y="4"/>
                      </a:moveTo>
                      <a:cubicBezTo>
                        <a:pt x="106" y="3"/>
                        <a:pt x="105" y="0"/>
                        <a:pt x="102" y="0"/>
                      </a:cubicBezTo>
                      <a:cubicBezTo>
                        <a:pt x="68" y="7"/>
                        <a:pt x="35" y="19"/>
                        <a:pt x="2" y="31"/>
                      </a:cubicBezTo>
                      <a:cubicBezTo>
                        <a:pt x="-1" y="32"/>
                        <a:pt x="0" y="35"/>
                        <a:pt x="2" y="34"/>
                      </a:cubicBezTo>
                      <a:cubicBezTo>
                        <a:pt x="36" y="24"/>
                        <a:pt x="70" y="14"/>
                        <a:pt x="103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7" name="Google Shape;2297;p55"/>
                <p:cNvSpPr/>
                <p:nvPr/>
              </p:nvSpPr>
              <p:spPr>
                <a:xfrm>
                  <a:off x="8652960" y="3953160"/>
                  <a:ext cx="222840" cy="58320"/>
                </a:xfrm>
                <a:custGeom>
                  <a:rect b="b" l="l" r="r" t="t"/>
                  <a:pathLst>
                    <a:path extrusionOk="0" h="162" w="619">
                      <a:moveTo>
                        <a:pt x="315" y="92"/>
                      </a:moveTo>
                      <a:cubicBezTo>
                        <a:pt x="209" y="108"/>
                        <a:pt x="103" y="122"/>
                        <a:pt x="1" y="159"/>
                      </a:cubicBezTo>
                      <a:cubicBezTo>
                        <a:pt x="0" y="159"/>
                        <a:pt x="0" y="162"/>
                        <a:pt x="2" y="161"/>
                      </a:cubicBezTo>
                      <a:cubicBezTo>
                        <a:pt x="104" y="126"/>
                        <a:pt x="210" y="115"/>
                        <a:pt x="317" y="100"/>
                      </a:cubicBezTo>
                      <a:cubicBezTo>
                        <a:pt x="424" y="85"/>
                        <a:pt x="519" y="50"/>
                        <a:pt x="617" y="5"/>
                      </a:cubicBezTo>
                      <a:cubicBezTo>
                        <a:pt x="620" y="3"/>
                        <a:pt x="618" y="-1"/>
                        <a:pt x="615" y="0"/>
                      </a:cubicBezTo>
                      <a:cubicBezTo>
                        <a:pt x="568" y="15"/>
                        <a:pt x="523" y="37"/>
                        <a:pt x="476" y="54"/>
                      </a:cubicBezTo>
                      <a:cubicBezTo>
                        <a:pt x="424" y="74"/>
                        <a:pt x="370" y="84"/>
                        <a:pt x="315" y="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3300" lIns="90000" spcFirstLastPara="1" rIns="90000" wrap="square" tIns="13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8" name="Google Shape;2298;p55"/>
                <p:cNvSpPr/>
                <p:nvPr/>
              </p:nvSpPr>
              <p:spPr>
                <a:xfrm>
                  <a:off x="8566920" y="3913560"/>
                  <a:ext cx="123480" cy="46080"/>
                </a:xfrm>
                <a:custGeom>
                  <a:rect b="b" l="l" r="r" t="t"/>
                  <a:pathLst>
                    <a:path extrusionOk="0" h="128" w="343">
                      <a:moveTo>
                        <a:pt x="4" y="128"/>
                      </a:moveTo>
                      <a:cubicBezTo>
                        <a:pt x="114" y="77"/>
                        <a:pt x="226" y="37"/>
                        <a:pt x="342" y="4"/>
                      </a:cubicBezTo>
                      <a:cubicBezTo>
                        <a:pt x="344" y="3"/>
                        <a:pt x="343" y="-1"/>
                        <a:pt x="341" y="0"/>
                      </a:cubicBezTo>
                      <a:cubicBezTo>
                        <a:pt x="223" y="26"/>
                        <a:pt x="110" y="73"/>
                        <a:pt x="1" y="123"/>
                      </a:cubicBezTo>
                      <a:cubicBezTo>
                        <a:pt x="-2" y="125"/>
                        <a:pt x="1" y="129"/>
                        <a:pt x="4" y="1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075" lIns="90000" spcFirstLastPara="1" rIns="90000" wrap="square" tIns="10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9" name="Google Shape;2299;p55"/>
                <p:cNvSpPr/>
                <p:nvPr/>
              </p:nvSpPr>
              <p:spPr>
                <a:xfrm>
                  <a:off x="8622000" y="3913200"/>
                  <a:ext cx="52560" cy="18360"/>
                </a:xfrm>
                <a:custGeom>
                  <a:rect b="b" l="l" r="r" t="t"/>
                  <a:pathLst>
                    <a:path extrusionOk="0" h="51" w="146">
                      <a:moveTo>
                        <a:pt x="2" y="50"/>
                      </a:moveTo>
                      <a:cubicBezTo>
                        <a:pt x="49" y="35"/>
                        <a:pt x="98" y="21"/>
                        <a:pt x="145" y="3"/>
                      </a:cubicBezTo>
                      <a:cubicBezTo>
                        <a:pt x="147" y="2"/>
                        <a:pt x="146" y="-1"/>
                        <a:pt x="144" y="0"/>
                      </a:cubicBezTo>
                      <a:cubicBezTo>
                        <a:pt x="97" y="18"/>
                        <a:pt x="48" y="30"/>
                        <a:pt x="1" y="48"/>
                      </a:cubicBezTo>
                      <a:cubicBezTo>
                        <a:pt x="-1" y="48"/>
                        <a:pt x="0" y="51"/>
                        <a:pt x="2" y="5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0" name="Google Shape;2300;p55"/>
                <p:cNvSpPr/>
                <p:nvPr/>
              </p:nvSpPr>
              <p:spPr>
                <a:xfrm>
                  <a:off x="8454600" y="3998160"/>
                  <a:ext cx="88200" cy="44280"/>
                </a:xfrm>
                <a:custGeom>
                  <a:rect b="b" l="l" r="r" t="t"/>
                  <a:pathLst>
                    <a:path extrusionOk="0" h="123" w="245">
                      <a:moveTo>
                        <a:pt x="3" y="123"/>
                      </a:moveTo>
                      <a:cubicBezTo>
                        <a:pt x="73" y="65"/>
                        <a:pt x="160" y="37"/>
                        <a:pt x="244" y="5"/>
                      </a:cubicBezTo>
                      <a:cubicBezTo>
                        <a:pt x="246" y="3"/>
                        <a:pt x="245" y="-1"/>
                        <a:pt x="242" y="0"/>
                      </a:cubicBezTo>
                      <a:cubicBezTo>
                        <a:pt x="156" y="26"/>
                        <a:pt x="69" y="61"/>
                        <a:pt x="0" y="120"/>
                      </a:cubicBezTo>
                      <a:cubicBezTo>
                        <a:pt x="-2" y="121"/>
                        <a:pt x="1" y="124"/>
                        <a:pt x="3" y="122"/>
                      </a:cubicBezTo>
                      <a:lnTo>
                        <a:pt x="3" y="1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1" name="Google Shape;2301;p55"/>
                <p:cNvSpPr/>
                <p:nvPr/>
              </p:nvSpPr>
              <p:spPr>
                <a:xfrm>
                  <a:off x="8535600" y="3986280"/>
                  <a:ext cx="33480" cy="10440"/>
                </a:xfrm>
                <a:custGeom>
                  <a:rect b="b" l="l" r="r" t="t"/>
                  <a:pathLst>
                    <a:path extrusionOk="0" h="29" w="93">
                      <a:moveTo>
                        <a:pt x="92" y="2"/>
                      </a:moveTo>
                      <a:cubicBezTo>
                        <a:pt x="93" y="2"/>
                        <a:pt x="93" y="0"/>
                        <a:pt x="92" y="0"/>
                      </a:cubicBezTo>
                      <a:cubicBezTo>
                        <a:pt x="60" y="5"/>
                        <a:pt x="30" y="13"/>
                        <a:pt x="0" y="25"/>
                      </a:cubicBezTo>
                      <a:cubicBezTo>
                        <a:pt x="-1" y="26"/>
                        <a:pt x="-1" y="29"/>
                        <a:pt x="1" y="28"/>
                      </a:cubicBezTo>
                      <a:cubicBezTo>
                        <a:pt x="31" y="18"/>
                        <a:pt x="62" y="10"/>
                        <a:pt x="92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2" name="Google Shape;2302;p55"/>
                <p:cNvSpPr/>
                <p:nvPr/>
              </p:nvSpPr>
              <p:spPr>
                <a:xfrm>
                  <a:off x="8453520" y="3978720"/>
                  <a:ext cx="90720" cy="45720"/>
                </a:xfrm>
                <a:custGeom>
                  <a:rect b="b" l="l" r="r" t="t"/>
                  <a:pathLst>
                    <a:path extrusionOk="0" h="127" w="252">
                      <a:moveTo>
                        <a:pt x="3" y="127"/>
                      </a:moveTo>
                      <a:cubicBezTo>
                        <a:pt x="82" y="78"/>
                        <a:pt x="164" y="38"/>
                        <a:pt x="250" y="4"/>
                      </a:cubicBezTo>
                      <a:cubicBezTo>
                        <a:pt x="252" y="3"/>
                        <a:pt x="252" y="-1"/>
                        <a:pt x="249" y="0"/>
                      </a:cubicBezTo>
                      <a:cubicBezTo>
                        <a:pt x="160" y="27"/>
                        <a:pt x="78" y="72"/>
                        <a:pt x="1" y="124"/>
                      </a:cubicBezTo>
                      <a:cubicBezTo>
                        <a:pt x="-1" y="125"/>
                        <a:pt x="1" y="128"/>
                        <a:pt x="3" y="12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700" lIns="90000" spcFirstLastPara="1" rIns="90000" wrap="square" tIns="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3" name="Google Shape;2303;p55"/>
                <p:cNvSpPr/>
                <p:nvPr/>
              </p:nvSpPr>
              <p:spPr>
                <a:xfrm>
                  <a:off x="8541720" y="3968640"/>
                  <a:ext cx="25200" cy="7920"/>
                </a:xfrm>
                <a:custGeom>
                  <a:rect b="b" l="l" r="r" t="t"/>
                  <a:pathLst>
                    <a:path extrusionOk="0" h="22" w="70">
                      <a:moveTo>
                        <a:pt x="3" y="22"/>
                      </a:moveTo>
                      <a:cubicBezTo>
                        <a:pt x="24" y="15"/>
                        <a:pt x="45" y="6"/>
                        <a:pt x="68" y="3"/>
                      </a:cubicBezTo>
                      <a:cubicBezTo>
                        <a:pt x="70" y="3"/>
                        <a:pt x="70" y="0"/>
                        <a:pt x="68" y="0"/>
                      </a:cubicBezTo>
                      <a:cubicBezTo>
                        <a:pt x="44" y="1"/>
                        <a:pt x="23" y="10"/>
                        <a:pt x="2" y="18"/>
                      </a:cubicBezTo>
                      <a:cubicBezTo>
                        <a:pt x="-1" y="19"/>
                        <a:pt x="0" y="22"/>
                        <a:pt x="3" y="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4" name="Google Shape;2304;p55"/>
                <p:cNvSpPr/>
                <p:nvPr/>
              </p:nvSpPr>
              <p:spPr>
                <a:xfrm>
                  <a:off x="8546400" y="3933000"/>
                  <a:ext cx="61920" cy="33120"/>
                </a:xfrm>
                <a:custGeom>
                  <a:rect b="b" l="l" r="r" t="t"/>
                  <a:pathLst>
                    <a:path extrusionOk="0" h="92" w="172">
                      <a:moveTo>
                        <a:pt x="171" y="4"/>
                      </a:moveTo>
                      <a:cubicBezTo>
                        <a:pt x="173" y="3"/>
                        <a:pt x="172" y="-1"/>
                        <a:pt x="169" y="0"/>
                      </a:cubicBezTo>
                      <a:cubicBezTo>
                        <a:pt x="109" y="22"/>
                        <a:pt x="57" y="61"/>
                        <a:pt x="1" y="90"/>
                      </a:cubicBezTo>
                      <a:cubicBezTo>
                        <a:pt x="0" y="91"/>
                        <a:pt x="0" y="92"/>
                        <a:pt x="1" y="92"/>
                      </a:cubicBezTo>
                      <a:cubicBezTo>
                        <a:pt x="61" y="69"/>
                        <a:pt x="114" y="32"/>
                        <a:pt x="171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5" name="Google Shape;2305;p55"/>
                <p:cNvSpPr/>
                <p:nvPr/>
              </p:nvSpPr>
              <p:spPr>
                <a:xfrm>
                  <a:off x="8582760" y="3926160"/>
                  <a:ext cx="32400" cy="14760"/>
                </a:xfrm>
                <a:custGeom>
                  <a:rect b="b" l="l" r="r" t="t"/>
                  <a:pathLst>
                    <a:path extrusionOk="0" h="41" w="90">
                      <a:moveTo>
                        <a:pt x="3" y="41"/>
                      </a:moveTo>
                      <a:cubicBezTo>
                        <a:pt x="32" y="29"/>
                        <a:pt x="59" y="14"/>
                        <a:pt x="89" y="4"/>
                      </a:cubicBezTo>
                      <a:cubicBezTo>
                        <a:pt x="91" y="3"/>
                        <a:pt x="90" y="-1"/>
                        <a:pt x="88" y="0"/>
                      </a:cubicBezTo>
                      <a:cubicBezTo>
                        <a:pt x="57" y="8"/>
                        <a:pt x="30" y="24"/>
                        <a:pt x="1" y="36"/>
                      </a:cubicBezTo>
                      <a:cubicBezTo>
                        <a:pt x="-1" y="37"/>
                        <a:pt x="1" y="41"/>
                        <a:pt x="3" y="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6" name="Google Shape;2306;p55"/>
                <p:cNvSpPr/>
                <p:nvPr/>
              </p:nvSpPr>
              <p:spPr>
                <a:xfrm>
                  <a:off x="8611200" y="3920040"/>
                  <a:ext cx="114840" cy="37800"/>
                </a:xfrm>
                <a:custGeom>
                  <a:rect b="b" l="l" r="r" t="t"/>
                  <a:pathLst>
                    <a:path extrusionOk="0" h="105" w="319">
                      <a:moveTo>
                        <a:pt x="3" y="104"/>
                      </a:moveTo>
                      <a:cubicBezTo>
                        <a:pt x="44" y="74"/>
                        <a:pt x="95" y="64"/>
                        <a:pt x="144" y="54"/>
                      </a:cubicBezTo>
                      <a:cubicBezTo>
                        <a:pt x="202" y="42"/>
                        <a:pt x="262" y="27"/>
                        <a:pt x="317" y="4"/>
                      </a:cubicBezTo>
                      <a:cubicBezTo>
                        <a:pt x="320" y="3"/>
                        <a:pt x="319" y="-1"/>
                        <a:pt x="316" y="0"/>
                      </a:cubicBezTo>
                      <a:cubicBezTo>
                        <a:pt x="254" y="15"/>
                        <a:pt x="194" y="35"/>
                        <a:pt x="132" y="49"/>
                      </a:cubicBezTo>
                      <a:cubicBezTo>
                        <a:pt x="86" y="60"/>
                        <a:pt x="39" y="72"/>
                        <a:pt x="1" y="102"/>
                      </a:cubicBezTo>
                      <a:cubicBezTo>
                        <a:pt x="-1" y="103"/>
                        <a:pt x="1" y="105"/>
                        <a:pt x="3" y="1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7" name="Google Shape;2307;p55"/>
                <p:cNvSpPr/>
                <p:nvPr/>
              </p:nvSpPr>
              <p:spPr>
                <a:xfrm>
                  <a:off x="8707320" y="3915000"/>
                  <a:ext cx="19080" cy="4680"/>
                </a:xfrm>
                <a:custGeom>
                  <a:rect b="b" l="l" r="r" t="t"/>
                  <a:pathLst>
                    <a:path extrusionOk="0" h="13" w="53">
                      <a:moveTo>
                        <a:pt x="3" y="13"/>
                      </a:moveTo>
                      <a:cubicBezTo>
                        <a:pt x="19" y="10"/>
                        <a:pt x="35" y="8"/>
                        <a:pt x="51" y="3"/>
                      </a:cubicBezTo>
                      <a:cubicBezTo>
                        <a:pt x="54" y="3"/>
                        <a:pt x="53" y="-1"/>
                        <a:pt x="50" y="0"/>
                      </a:cubicBezTo>
                      <a:cubicBezTo>
                        <a:pt x="34" y="2"/>
                        <a:pt x="18" y="5"/>
                        <a:pt x="2" y="9"/>
                      </a:cubicBezTo>
                      <a:cubicBezTo>
                        <a:pt x="-1" y="10"/>
                        <a:pt x="0" y="14"/>
                        <a:pt x="3" y="1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8" name="Google Shape;2308;p55"/>
                <p:cNvSpPr/>
                <p:nvPr/>
              </p:nvSpPr>
              <p:spPr>
                <a:xfrm>
                  <a:off x="8737920" y="3900240"/>
                  <a:ext cx="71280" cy="14760"/>
                </a:xfrm>
                <a:custGeom>
                  <a:rect b="b" l="l" r="r" t="t"/>
                  <a:pathLst>
                    <a:path extrusionOk="0" h="41" w="198">
                      <a:moveTo>
                        <a:pt x="1" y="41"/>
                      </a:moveTo>
                      <a:cubicBezTo>
                        <a:pt x="61" y="17"/>
                        <a:pt x="133" y="20"/>
                        <a:pt x="196" y="4"/>
                      </a:cubicBezTo>
                      <a:cubicBezTo>
                        <a:pt x="198" y="4"/>
                        <a:pt x="198" y="0"/>
                        <a:pt x="195" y="0"/>
                      </a:cubicBezTo>
                      <a:cubicBezTo>
                        <a:pt x="160" y="4"/>
                        <a:pt x="126" y="11"/>
                        <a:pt x="92" y="17"/>
                      </a:cubicBezTo>
                      <a:cubicBezTo>
                        <a:pt x="61" y="22"/>
                        <a:pt x="29" y="25"/>
                        <a:pt x="0" y="39"/>
                      </a:cubicBezTo>
                      <a:cubicBezTo>
                        <a:pt x="-1" y="40"/>
                        <a:pt x="0" y="41"/>
                        <a:pt x="1" y="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9" name="Google Shape;2309;p55"/>
                <p:cNvSpPr/>
                <p:nvPr/>
              </p:nvSpPr>
              <p:spPr>
                <a:xfrm>
                  <a:off x="8730000" y="3868200"/>
                  <a:ext cx="73080" cy="30960"/>
                </a:xfrm>
                <a:custGeom>
                  <a:rect b="b" l="l" r="r" t="t"/>
                  <a:pathLst>
                    <a:path extrusionOk="0" h="86" w="203">
                      <a:moveTo>
                        <a:pt x="2" y="85"/>
                      </a:moveTo>
                      <a:cubicBezTo>
                        <a:pt x="71" y="69"/>
                        <a:pt x="140" y="42"/>
                        <a:pt x="202" y="5"/>
                      </a:cubicBezTo>
                      <a:cubicBezTo>
                        <a:pt x="205" y="3"/>
                        <a:pt x="202" y="-1"/>
                        <a:pt x="199" y="0"/>
                      </a:cubicBezTo>
                      <a:cubicBezTo>
                        <a:pt x="133" y="29"/>
                        <a:pt x="70" y="63"/>
                        <a:pt x="1" y="83"/>
                      </a:cubicBezTo>
                      <a:cubicBezTo>
                        <a:pt x="-1" y="83"/>
                        <a:pt x="0" y="86"/>
                        <a:pt x="2" y="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0" name="Google Shape;2310;p55"/>
                <p:cNvSpPr/>
                <p:nvPr/>
              </p:nvSpPr>
              <p:spPr>
                <a:xfrm>
                  <a:off x="8796600" y="3863880"/>
                  <a:ext cx="20520" cy="12240"/>
                </a:xfrm>
                <a:custGeom>
                  <a:rect b="b" l="l" r="r" t="t"/>
                  <a:pathLst>
                    <a:path extrusionOk="0" h="34" w="57">
                      <a:moveTo>
                        <a:pt x="3" y="33"/>
                      </a:moveTo>
                      <a:cubicBezTo>
                        <a:pt x="21" y="24"/>
                        <a:pt x="38" y="12"/>
                        <a:pt x="56" y="2"/>
                      </a:cubicBezTo>
                      <a:cubicBezTo>
                        <a:pt x="57" y="2"/>
                        <a:pt x="56" y="0"/>
                        <a:pt x="55" y="0"/>
                      </a:cubicBezTo>
                      <a:cubicBezTo>
                        <a:pt x="37" y="10"/>
                        <a:pt x="19" y="20"/>
                        <a:pt x="1" y="30"/>
                      </a:cubicBezTo>
                      <a:cubicBezTo>
                        <a:pt x="-1" y="31"/>
                        <a:pt x="1" y="34"/>
                        <a:pt x="3" y="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1" name="Google Shape;2311;p55"/>
                <p:cNvSpPr/>
                <p:nvPr/>
              </p:nvSpPr>
              <p:spPr>
                <a:xfrm>
                  <a:off x="8101800" y="4071960"/>
                  <a:ext cx="222480" cy="25920"/>
                </a:xfrm>
                <a:custGeom>
                  <a:rect b="b" l="l" r="r" t="t"/>
                  <a:pathLst>
                    <a:path extrusionOk="0" h="72" w="618">
                      <a:moveTo>
                        <a:pt x="614" y="0"/>
                      </a:moveTo>
                      <a:cubicBezTo>
                        <a:pt x="510" y="20"/>
                        <a:pt x="409" y="47"/>
                        <a:pt x="304" y="58"/>
                      </a:cubicBezTo>
                      <a:cubicBezTo>
                        <a:pt x="255" y="64"/>
                        <a:pt x="205" y="64"/>
                        <a:pt x="155" y="63"/>
                      </a:cubicBezTo>
                      <a:cubicBezTo>
                        <a:pt x="105" y="61"/>
                        <a:pt x="50" y="65"/>
                        <a:pt x="2" y="53"/>
                      </a:cubicBezTo>
                      <a:cubicBezTo>
                        <a:pt x="0" y="53"/>
                        <a:pt x="-1" y="56"/>
                        <a:pt x="1" y="56"/>
                      </a:cubicBezTo>
                      <a:cubicBezTo>
                        <a:pt x="45" y="69"/>
                        <a:pt x="95" y="67"/>
                        <a:pt x="141" y="70"/>
                      </a:cubicBezTo>
                      <a:cubicBezTo>
                        <a:pt x="195" y="73"/>
                        <a:pt x="250" y="73"/>
                        <a:pt x="304" y="69"/>
                      </a:cubicBezTo>
                      <a:cubicBezTo>
                        <a:pt x="409" y="60"/>
                        <a:pt x="514" y="36"/>
                        <a:pt x="615" y="7"/>
                      </a:cubicBezTo>
                      <a:cubicBezTo>
                        <a:pt x="620" y="6"/>
                        <a:pt x="618" y="-1"/>
                        <a:pt x="613" y="0"/>
                      </a:cubicBezTo>
                      <a:lnTo>
                        <a:pt x="61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2" name="Google Shape;2312;p55"/>
                <p:cNvSpPr/>
                <p:nvPr/>
              </p:nvSpPr>
              <p:spPr>
                <a:xfrm>
                  <a:off x="8314920" y="4064400"/>
                  <a:ext cx="68040" cy="20160"/>
                </a:xfrm>
                <a:custGeom>
                  <a:rect b="b" l="l" r="r" t="t"/>
                  <a:pathLst>
                    <a:path extrusionOk="0" h="56" w="189">
                      <a:moveTo>
                        <a:pt x="1" y="56"/>
                      </a:moveTo>
                      <a:cubicBezTo>
                        <a:pt x="64" y="41"/>
                        <a:pt x="129" y="29"/>
                        <a:pt x="188" y="3"/>
                      </a:cubicBezTo>
                      <a:cubicBezTo>
                        <a:pt x="190" y="2"/>
                        <a:pt x="189" y="0"/>
                        <a:pt x="187" y="0"/>
                      </a:cubicBezTo>
                      <a:cubicBezTo>
                        <a:pt x="127" y="26"/>
                        <a:pt x="63" y="35"/>
                        <a:pt x="0" y="54"/>
                      </a:cubicBezTo>
                      <a:cubicBezTo>
                        <a:pt x="-1" y="54"/>
                        <a:pt x="-1" y="57"/>
                        <a:pt x="1" y="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3" name="Google Shape;2313;p55"/>
                <p:cNvSpPr/>
                <p:nvPr/>
              </p:nvSpPr>
              <p:spPr>
                <a:xfrm>
                  <a:off x="8262000" y="4056840"/>
                  <a:ext cx="84960" cy="21240"/>
                </a:xfrm>
                <a:custGeom>
                  <a:rect b="b" l="l" r="r" t="t"/>
                  <a:pathLst>
                    <a:path extrusionOk="0" h="59" w="236">
                      <a:moveTo>
                        <a:pt x="3" y="59"/>
                      </a:moveTo>
                      <a:cubicBezTo>
                        <a:pt x="79" y="41"/>
                        <a:pt x="157" y="27"/>
                        <a:pt x="234" y="6"/>
                      </a:cubicBezTo>
                      <a:cubicBezTo>
                        <a:pt x="237" y="5"/>
                        <a:pt x="237" y="0"/>
                        <a:pt x="233" y="0"/>
                      </a:cubicBezTo>
                      <a:cubicBezTo>
                        <a:pt x="154" y="9"/>
                        <a:pt x="78" y="34"/>
                        <a:pt x="1" y="54"/>
                      </a:cubicBezTo>
                      <a:cubicBezTo>
                        <a:pt x="-2" y="55"/>
                        <a:pt x="0" y="60"/>
                        <a:pt x="3" y="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4" name="Google Shape;2314;p55"/>
                <p:cNvSpPr/>
                <p:nvPr/>
              </p:nvSpPr>
              <p:spPr>
                <a:xfrm>
                  <a:off x="8362440" y="4055760"/>
                  <a:ext cx="9000" cy="2160"/>
                </a:xfrm>
                <a:custGeom>
                  <a:rect b="b" l="l" r="r" t="t"/>
                  <a:pathLst>
                    <a:path extrusionOk="0" h="6" w="25">
                      <a:moveTo>
                        <a:pt x="2" y="5"/>
                      </a:moveTo>
                      <a:cubicBezTo>
                        <a:pt x="9" y="6"/>
                        <a:pt x="16" y="5"/>
                        <a:pt x="24" y="3"/>
                      </a:cubicBezTo>
                      <a:cubicBezTo>
                        <a:pt x="26" y="2"/>
                        <a:pt x="25" y="-1"/>
                        <a:pt x="23" y="0"/>
                      </a:cubicBezTo>
                      <a:cubicBezTo>
                        <a:pt x="16" y="1"/>
                        <a:pt x="10" y="2"/>
                        <a:pt x="3" y="1"/>
                      </a:cubicBezTo>
                      <a:cubicBezTo>
                        <a:pt x="0" y="0"/>
                        <a:pt x="-1" y="4"/>
                        <a:pt x="2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5" name="Google Shape;2315;p55"/>
                <p:cNvSpPr/>
                <p:nvPr/>
              </p:nvSpPr>
              <p:spPr>
                <a:xfrm>
                  <a:off x="7842240" y="4392360"/>
                  <a:ext cx="182520" cy="170280"/>
                </a:xfrm>
                <a:custGeom>
                  <a:rect b="b" l="l" r="r" t="t"/>
                  <a:pathLst>
                    <a:path extrusionOk="0" h="473" w="507">
                      <a:moveTo>
                        <a:pt x="294" y="260"/>
                      </a:moveTo>
                      <a:cubicBezTo>
                        <a:pt x="382" y="191"/>
                        <a:pt x="457" y="105"/>
                        <a:pt x="506" y="4"/>
                      </a:cubicBezTo>
                      <a:cubicBezTo>
                        <a:pt x="508" y="1"/>
                        <a:pt x="503" y="-2"/>
                        <a:pt x="502" y="1"/>
                      </a:cubicBezTo>
                      <a:cubicBezTo>
                        <a:pt x="432" y="111"/>
                        <a:pt x="355" y="201"/>
                        <a:pt x="248" y="275"/>
                      </a:cubicBezTo>
                      <a:cubicBezTo>
                        <a:pt x="171" y="329"/>
                        <a:pt x="49" y="382"/>
                        <a:pt x="0" y="467"/>
                      </a:cubicBezTo>
                      <a:cubicBezTo>
                        <a:pt x="-2" y="471"/>
                        <a:pt x="4" y="475"/>
                        <a:pt x="7" y="471"/>
                      </a:cubicBezTo>
                      <a:cubicBezTo>
                        <a:pt x="36" y="423"/>
                        <a:pt x="102" y="387"/>
                        <a:pt x="148" y="357"/>
                      </a:cubicBezTo>
                      <a:cubicBezTo>
                        <a:pt x="196" y="324"/>
                        <a:pt x="248" y="296"/>
                        <a:pt x="294" y="2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6" name="Google Shape;2316;p55"/>
                <p:cNvSpPr/>
                <p:nvPr/>
              </p:nvSpPr>
              <p:spPr>
                <a:xfrm>
                  <a:off x="8021520" y="4361040"/>
                  <a:ext cx="15480" cy="58680"/>
                </a:xfrm>
                <a:custGeom>
                  <a:rect b="b" l="l" r="r" t="t"/>
                  <a:pathLst>
                    <a:path extrusionOk="0" h="163" w="43">
                      <a:moveTo>
                        <a:pt x="39" y="1"/>
                      </a:moveTo>
                      <a:cubicBezTo>
                        <a:pt x="39" y="58"/>
                        <a:pt x="24" y="107"/>
                        <a:pt x="0" y="159"/>
                      </a:cubicBezTo>
                      <a:cubicBezTo>
                        <a:pt x="-1" y="162"/>
                        <a:pt x="3" y="164"/>
                        <a:pt x="5" y="161"/>
                      </a:cubicBezTo>
                      <a:cubicBezTo>
                        <a:pt x="37" y="113"/>
                        <a:pt x="48" y="59"/>
                        <a:pt x="41" y="1"/>
                      </a:cubicBezTo>
                      <a:cubicBezTo>
                        <a:pt x="41" y="-1"/>
                        <a:pt x="39" y="-1"/>
                        <a:pt x="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3675" lIns="90000" spcFirstLastPara="1" rIns="90000" wrap="square" tIns="136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7" name="Google Shape;2317;p55"/>
                <p:cNvSpPr/>
                <p:nvPr/>
              </p:nvSpPr>
              <p:spPr>
                <a:xfrm>
                  <a:off x="7898760" y="4436640"/>
                  <a:ext cx="117360" cy="104040"/>
                </a:xfrm>
                <a:custGeom>
                  <a:rect b="b" l="l" r="r" t="t"/>
                  <a:pathLst>
                    <a:path extrusionOk="0" h="289" w="326">
                      <a:moveTo>
                        <a:pt x="322" y="1"/>
                      </a:moveTo>
                      <a:cubicBezTo>
                        <a:pt x="239" y="125"/>
                        <a:pt x="94" y="168"/>
                        <a:pt x="1" y="280"/>
                      </a:cubicBezTo>
                      <a:cubicBezTo>
                        <a:pt x="-3" y="285"/>
                        <a:pt x="3" y="292"/>
                        <a:pt x="8" y="287"/>
                      </a:cubicBezTo>
                      <a:cubicBezTo>
                        <a:pt x="116" y="191"/>
                        <a:pt x="256" y="136"/>
                        <a:pt x="326" y="3"/>
                      </a:cubicBezTo>
                      <a:cubicBezTo>
                        <a:pt x="327" y="1"/>
                        <a:pt x="324" y="-1"/>
                        <a:pt x="3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8" name="Google Shape;2318;p55"/>
                <p:cNvSpPr/>
                <p:nvPr/>
              </p:nvSpPr>
              <p:spPr>
                <a:xfrm>
                  <a:off x="8672760" y="4173120"/>
                  <a:ext cx="275400" cy="117000"/>
                </a:xfrm>
                <a:custGeom>
                  <a:rect b="b" l="l" r="r" t="t"/>
                  <a:pathLst>
                    <a:path extrusionOk="0" h="325" w="765">
                      <a:moveTo>
                        <a:pt x="428" y="144"/>
                      </a:moveTo>
                      <a:cubicBezTo>
                        <a:pt x="490" y="133"/>
                        <a:pt x="552" y="114"/>
                        <a:pt x="612" y="95"/>
                      </a:cubicBezTo>
                      <a:cubicBezTo>
                        <a:pt x="668" y="77"/>
                        <a:pt x="723" y="52"/>
                        <a:pt x="763" y="8"/>
                      </a:cubicBezTo>
                      <a:cubicBezTo>
                        <a:pt x="768" y="3"/>
                        <a:pt x="761" y="-3"/>
                        <a:pt x="757" y="1"/>
                      </a:cubicBezTo>
                      <a:cubicBezTo>
                        <a:pt x="707" y="40"/>
                        <a:pt x="645" y="62"/>
                        <a:pt x="586" y="81"/>
                      </a:cubicBezTo>
                      <a:cubicBezTo>
                        <a:pt x="524" y="101"/>
                        <a:pt x="461" y="121"/>
                        <a:pt x="398" y="136"/>
                      </a:cubicBezTo>
                      <a:cubicBezTo>
                        <a:pt x="325" y="152"/>
                        <a:pt x="253" y="163"/>
                        <a:pt x="185" y="197"/>
                      </a:cubicBezTo>
                      <a:cubicBezTo>
                        <a:pt x="119" y="230"/>
                        <a:pt x="61" y="279"/>
                        <a:pt x="1" y="321"/>
                      </a:cubicBezTo>
                      <a:cubicBezTo>
                        <a:pt x="-1" y="322"/>
                        <a:pt x="1" y="326"/>
                        <a:pt x="3" y="325"/>
                      </a:cubicBezTo>
                      <a:cubicBezTo>
                        <a:pt x="65" y="284"/>
                        <a:pt x="123" y="239"/>
                        <a:pt x="190" y="206"/>
                      </a:cubicBezTo>
                      <a:cubicBezTo>
                        <a:pt x="264" y="169"/>
                        <a:pt x="347" y="160"/>
                        <a:pt x="428" y="145"/>
                      </a:cubicBezTo>
                      <a:lnTo>
                        <a:pt x="428" y="14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9" name="Google Shape;2319;p55"/>
                <p:cNvSpPr/>
                <p:nvPr/>
              </p:nvSpPr>
              <p:spPr>
                <a:xfrm>
                  <a:off x="8622000" y="4216680"/>
                  <a:ext cx="151920" cy="90000"/>
                </a:xfrm>
                <a:custGeom>
                  <a:rect b="b" l="l" r="r" t="t"/>
                  <a:pathLst>
                    <a:path extrusionOk="0" h="250" w="422">
                      <a:moveTo>
                        <a:pt x="419" y="9"/>
                      </a:moveTo>
                      <a:cubicBezTo>
                        <a:pt x="424" y="7"/>
                        <a:pt x="422" y="-1"/>
                        <a:pt x="416" y="0"/>
                      </a:cubicBezTo>
                      <a:cubicBezTo>
                        <a:pt x="257" y="29"/>
                        <a:pt x="112" y="131"/>
                        <a:pt x="1" y="246"/>
                      </a:cubicBezTo>
                      <a:cubicBezTo>
                        <a:pt x="-1" y="248"/>
                        <a:pt x="2" y="251"/>
                        <a:pt x="4" y="249"/>
                      </a:cubicBezTo>
                      <a:cubicBezTo>
                        <a:pt x="63" y="193"/>
                        <a:pt x="127" y="145"/>
                        <a:pt x="199" y="106"/>
                      </a:cubicBezTo>
                      <a:cubicBezTo>
                        <a:pt x="269" y="67"/>
                        <a:pt x="344" y="40"/>
                        <a:pt x="419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0" name="Google Shape;2320;p55"/>
                <p:cNvSpPr/>
                <p:nvPr/>
              </p:nvSpPr>
              <p:spPr>
                <a:xfrm>
                  <a:off x="8801280" y="4205160"/>
                  <a:ext cx="18360" cy="2880"/>
                </a:xfrm>
                <a:custGeom>
                  <a:rect b="b" l="l" r="r" t="t"/>
                  <a:pathLst>
                    <a:path extrusionOk="0" h="8" w="51">
                      <a:moveTo>
                        <a:pt x="2" y="8"/>
                      </a:moveTo>
                      <a:cubicBezTo>
                        <a:pt x="18" y="6"/>
                        <a:pt x="33" y="6"/>
                        <a:pt x="48" y="6"/>
                      </a:cubicBezTo>
                      <a:cubicBezTo>
                        <a:pt x="52" y="6"/>
                        <a:pt x="52" y="0"/>
                        <a:pt x="48" y="0"/>
                      </a:cubicBezTo>
                      <a:cubicBezTo>
                        <a:pt x="33" y="0"/>
                        <a:pt x="17" y="0"/>
                        <a:pt x="2" y="3"/>
                      </a:cubicBezTo>
                      <a:cubicBezTo>
                        <a:pt x="-1" y="3"/>
                        <a:pt x="0" y="8"/>
                        <a:pt x="2" y="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1" name="Google Shape;2321;p55"/>
                <p:cNvSpPr/>
                <p:nvPr/>
              </p:nvSpPr>
              <p:spPr>
                <a:xfrm>
                  <a:off x="8615160" y="4194360"/>
                  <a:ext cx="166320" cy="81000"/>
                </a:xfrm>
                <a:custGeom>
                  <a:rect b="b" l="l" r="r" t="t"/>
                  <a:pathLst>
                    <a:path extrusionOk="0" h="225" w="462">
                      <a:moveTo>
                        <a:pt x="457" y="0"/>
                      </a:moveTo>
                      <a:cubicBezTo>
                        <a:pt x="292" y="31"/>
                        <a:pt x="134" y="120"/>
                        <a:pt x="1" y="220"/>
                      </a:cubicBezTo>
                      <a:cubicBezTo>
                        <a:pt x="-1" y="222"/>
                        <a:pt x="1" y="226"/>
                        <a:pt x="3" y="224"/>
                      </a:cubicBezTo>
                      <a:cubicBezTo>
                        <a:pt x="142" y="126"/>
                        <a:pt x="303" y="70"/>
                        <a:pt x="460" y="7"/>
                      </a:cubicBezTo>
                      <a:cubicBezTo>
                        <a:pt x="464" y="5"/>
                        <a:pt x="462" y="-1"/>
                        <a:pt x="4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000" lIns="90000" spcFirstLastPara="1" rIns="90000" wrap="square" tIns="36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2" name="Google Shape;2322;p55"/>
                <p:cNvSpPr/>
                <p:nvPr/>
              </p:nvSpPr>
              <p:spPr>
                <a:xfrm>
                  <a:off x="8804160" y="4162680"/>
                  <a:ext cx="106200" cy="34560"/>
                </a:xfrm>
                <a:custGeom>
                  <a:rect b="b" l="l" r="r" t="t"/>
                  <a:pathLst>
                    <a:path extrusionOk="0" h="96" w="295">
                      <a:moveTo>
                        <a:pt x="2" y="96"/>
                      </a:moveTo>
                      <a:cubicBezTo>
                        <a:pt x="100" y="71"/>
                        <a:pt x="203" y="58"/>
                        <a:pt x="293" y="8"/>
                      </a:cubicBezTo>
                      <a:cubicBezTo>
                        <a:pt x="297" y="6"/>
                        <a:pt x="294" y="-2"/>
                        <a:pt x="289" y="0"/>
                      </a:cubicBezTo>
                      <a:cubicBezTo>
                        <a:pt x="195" y="38"/>
                        <a:pt x="97" y="61"/>
                        <a:pt x="1" y="92"/>
                      </a:cubicBezTo>
                      <a:cubicBezTo>
                        <a:pt x="-1" y="93"/>
                        <a:pt x="0" y="96"/>
                        <a:pt x="2" y="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3" name="Google Shape;2323;p55"/>
                <p:cNvSpPr/>
                <p:nvPr/>
              </p:nvSpPr>
              <p:spPr>
                <a:xfrm>
                  <a:off x="8929800" y="4140000"/>
                  <a:ext cx="18360" cy="11880"/>
                </a:xfrm>
                <a:custGeom>
                  <a:rect b="b" l="l" r="r" t="t"/>
                  <a:pathLst>
                    <a:path extrusionOk="0" h="33" w="51">
                      <a:moveTo>
                        <a:pt x="3" y="33"/>
                      </a:moveTo>
                      <a:cubicBezTo>
                        <a:pt x="19" y="23"/>
                        <a:pt x="33" y="11"/>
                        <a:pt x="49" y="4"/>
                      </a:cubicBezTo>
                      <a:cubicBezTo>
                        <a:pt x="52" y="2"/>
                        <a:pt x="50" y="-1"/>
                        <a:pt x="47" y="0"/>
                      </a:cubicBezTo>
                      <a:cubicBezTo>
                        <a:pt x="30" y="7"/>
                        <a:pt x="16" y="18"/>
                        <a:pt x="1" y="29"/>
                      </a:cubicBezTo>
                      <a:cubicBezTo>
                        <a:pt x="-1" y="31"/>
                        <a:pt x="1" y="34"/>
                        <a:pt x="3" y="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4" name="Google Shape;2324;p55"/>
                <p:cNvSpPr/>
                <p:nvPr/>
              </p:nvSpPr>
              <p:spPr>
                <a:xfrm>
                  <a:off x="8731800" y="4302360"/>
                  <a:ext cx="91800" cy="177120"/>
                </a:xfrm>
                <a:custGeom>
                  <a:rect b="b" l="l" r="r" t="t"/>
                  <a:pathLst>
                    <a:path extrusionOk="0" h="492" w="255">
                      <a:moveTo>
                        <a:pt x="250" y="1"/>
                      </a:moveTo>
                      <a:cubicBezTo>
                        <a:pt x="169" y="34"/>
                        <a:pt x="102" y="91"/>
                        <a:pt x="59" y="167"/>
                      </a:cubicBezTo>
                      <a:cubicBezTo>
                        <a:pt x="5" y="264"/>
                        <a:pt x="-5" y="382"/>
                        <a:pt x="2" y="490"/>
                      </a:cubicBezTo>
                      <a:cubicBezTo>
                        <a:pt x="2" y="492"/>
                        <a:pt x="5" y="492"/>
                        <a:pt x="5" y="490"/>
                      </a:cubicBezTo>
                      <a:cubicBezTo>
                        <a:pt x="3" y="386"/>
                        <a:pt x="31" y="272"/>
                        <a:pt x="81" y="180"/>
                      </a:cubicBezTo>
                      <a:cubicBezTo>
                        <a:pt x="121" y="106"/>
                        <a:pt x="190" y="60"/>
                        <a:pt x="254" y="7"/>
                      </a:cubicBezTo>
                      <a:cubicBezTo>
                        <a:pt x="257" y="5"/>
                        <a:pt x="254" y="-1"/>
                        <a:pt x="250" y="0"/>
                      </a:cubicBezTo>
                      <a:lnTo>
                        <a:pt x="2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5" name="Google Shape;2325;p55"/>
                <p:cNvSpPr/>
                <p:nvPr/>
              </p:nvSpPr>
              <p:spPr>
                <a:xfrm>
                  <a:off x="8787960" y="4312800"/>
                  <a:ext cx="149400" cy="81360"/>
                </a:xfrm>
                <a:custGeom>
                  <a:rect b="b" l="l" r="r" t="t"/>
                  <a:pathLst>
                    <a:path extrusionOk="0" h="226" w="415">
                      <a:moveTo>
                        <a:pt x="0" y="223"/>
                      </a:moveTo>
                      <a:cubicBezTo>
                        <a:pt x="-1" y="225"/>
                        <a:pt x="4" y="227"/>
                        <a:pt x="5" y="225"/>
                      </a:cubicBezTo>
                      <a:cubicBezTo>
                        <a:pt x="43" y="151"/>
                        <a:pt x="81" y="84"/>
                        <a:pt x="156" y="43"/>
                      </a:cubicBezTo>
                      <a:cubicBezTo>
                        <a:pt x="234" y="0"/>
                        <a:pt x="350" y="-1"/>
                        <a:pt x="412" y="71"/>
                      </a:cubicBezTo>
                      <a:cubicBezTo>
                        <a:pt x="414" y="73"/>
                        <a:pt x="416" y="71"/>
                        <a:pt x="415" y="69"/>
                      </a:cubicBezTo>
                      <a:cubicBezTo>
                        <a:pt x="359" y="-3"/>
                        <a:pt x="258" y="-17"/>
                        <a:pt x="176" y="18"/>
                      </a:cubicBezTo>
                      <a:cubicBezTo>
                        <a:pt x="87" y="58"/>
                        <a:pt x="34" y="133"/>
                        <a:pt x="1" y="223"/>
                      </a:cubicBezTo>
                      <a:lnTo>
                        <a:pt x="0" y="2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350" lIns="90000" spcFirstLastPara="1" rIns="90000" wrap="square" tIns="363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6" name="Google Shape;2326;p55"/>
                <p:cNvSpPr/>
                <p:nvPr/>
              </p:nvSpPr>
              <p:spPr>
                <a:xfrm>
                  <a:off x="8804160" y="4312440"/>
                  <a:ext cx="48960" cy="29160"/>
                </a:xfrm>
                <a:custGeom>
                  <a:rect b="b" l="l" r="r" t="t"/>
                  <a:pathLst>
                    <a:path extrusionOk="0" h="81" w="136">
                      <a:moveTo>
                        <a:pt x="0" y="78"/>
                      </a:moveTo>
                      <a:cubicBezTo>
                        <a:pt x="-2" y="80"/>
                        <a:pt x="2" y="82"/>
                        <a:pt x="3" y="80"/>
                      </a:cubicBezTo>
                      <a:cubicBezTo>
                        <a:pt x="35" y="40"/>
                        <a:pt x="84" y="17"/>
                        <a:pt x="134" y="6"/>
                      </a:cubicBezTo>
                      <a:cubicBezTo>
                        <a:pt x="137" y="6"/>
                        <a:pt x="136" y="0"/>
                        <a:pt x="133" y="0"/>
                      </a:cubicBezTo>
                      <a:cubicBezTo>
                        <a:pt x="81" y="3"/>
                        <a:pt x="30" y="37"/>
                        <a:pt x="0" y="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7" name="Google Shape;2327;p55"/>
                <p:cNvSpPr/>
                <p:nvPr/>
              </p:nvSpPr>
              <p:spPr>
                <a:xfrm>
                  <a:off x="8852760" y="4299480"/>
                  <a:ext cx="17640" cy="6120"/>
                </a:xfrm>
                <a:custGeom>
                  <a:rect b="b" l="l" r="r" t="t"/>
                  <a:pathLst>
                    <a:path extrusionOk="0" h="17" w="49">
                      <a:moveTo>
                        <a:pt x="4" y="17"/>
                      </a:moveTo>
                      <a:cubicBezTo>
                        <a:pt x="17" y="10"/>
                        <a:pt x="31" y="6"/>
                        <a:pt x="46" y="6"/>
                      </a:cubicBezTo>
                      <a:cubicBezTo>
                        <a:pt x="50" y="6"/>
                        <a:pt x="50" y="0"/>
                        <a:pt x="46" y="0"/>
                      </a:cubicBezTo>
                      <a:cubicBezTo>
                        <a:pt x="30" y="0"/>
                        <a:pt x="15" y="5"/>
                        <a:pt x="1" y="13"/>
                      </a:cubicBezTo>
                      <a:cubicBezTo>
                        <a:pt x="-1" y="15"/>
                        <a:pt x="1" y="18"/>
                        <a:pt x="3" y="17"/>
                      </a:cubicBezTo>
                      <a:lnTo>
                        <a:pt x="4" y="1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8" name="Google Shape;2328;p55"/>
                <p:cNvSpPr/>
                <p:nvPr/>
              </p:nvSpPr>
              <p:spPr>
                <a:xfrm>
                  <a:off x="8805240" y="4564440"/>
                  <a:ext cx="9720" cy="68760"/>
                </a:xfrm>
                <a:custGeom>
                  <a:rect b="b" l="l" r="r" t="t"/>
                  <a:pathLst>
                    <a:path extrusionOk="0" h="191" w="27">
                      <a:moveTo>
                        <a:pt x="15" y="187"/>
                      </a:moveTo>
                      <a:cubicBezTo>
                        <a:pt x="15" y="192"/>
                        <a:pt x="21" y="192"/>
                        <a:pt x="22" y="187"/>
                      </a:cubicBezTo>
                      <a:cubicBezTo>
                        <a:pt x="29" y="128"/>
                        <a:pt x="31" y="54"/>
                        <a:pt x="2" y="0"/>
                      </a:cubicBezTo>
                      <a:cubicBezTo>
                        <a:pt x="1" y="-1"/>
                        <a:pt x="0" y="0"/>
                        <a:pt x="0" y="1"/>
                      </a:cubicBezTo>
                      <a:cubicBezTo>
                        <a:pt x="27" y="58"/>
                        <a:pt x="8" y="127"/>
                        <a:pt x="15" y="1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3750" lIns="90000" spcFirstLastPara="1" rIns="90000" wrap="square" tIns="23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9" name="Google Shape;2329;p55"/>
                <p:cNvSpPr/>
                <p:nvPr/>
              </p:nvSpPr>
              <p:spPr>
                <a:xfrm>
                  <a:off x="8751600" y="4477680"/>
                  <a:ext cx="19800" cy="136800"/>
                </a:xfrm>
                <a:custGeom>
                  <a:rect b="b" l="l" r="r" t="t"/>
                  <a:pathLst>
                    <a:path extrusionOk="0" h="380" w="55">
                      <a:moveTo>
                        <a:pt x="8" y="4"/>
                      </a:moveTo>
                      <a:cubicBezTo>
                        <a:pt x="-8" y="128"/>
                        <a:pt x="-3" y="264"/>
                        <a:pt x="51" y="379"/>
                      </a:cubicBezTo>
                      <a:cubicBezTo>
                        <a:pt x="52" y="381"/>
                        <a:pt x="56" y="379"/>
                        <a:pt x="55" y="377"/>
                      </a:cubicBezTo>
                      <a:cubicBezTo>
                        <a:pt x="11" y="257"/>
                        <a:pt x="36" y="129"/>
                        <a:pt x="20" y="6"/>
                      </a:cubicBezTo>
                      <a:cubicBezTo>
                        <a:pt x="19" y="0"/>
                        <a:pt x="9" y="-3"/>
                        <a:pt x="8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0" name="Google Shape;2330;p55"/>
                <p:cNvSpPr/>
                <p:nvPr/>
              </p:nvSpPr>
              <p:spPr>
                <a:xfrm>
                  <a:off x="8760600" y="4435920"/>
                  <a:ext cx="6120" cy="18720"/>
                </a:xfrm>
                <a:custGeom>
                  <a:rect b="b" l="l" r="r" t="t"/>
                  <a:pathLst>
                    <a:path extrusionOk="0" h="52" w="17">
                      <a:moveTo>
                        <a:pt x="10" y="1"/>
                      </a:moveTo>
                      <a:cubicBezTo>
                        <a:pt x="2" y="16"/>
                        <a:pt x="-2" y="33"/>
                        <a:pt x="1" y="50"/>
                      </a:cubicBezTo>
                      <a:cubicBezTo>
                        <a:pt x="1" y="53"/>
                        <a:pt x="7" y="52"/>
                        <a:pt x="7" y="49"/>
                      </a:cubicBezTo>
                      <a:cubicBezTo>
                        <a:pt x="5" y="32"/>
                        <a:pt x="10" y="19"/>
                        <a:pt x="16" y="4"/>
                      </a:cubicBezTo>
                      <a:cubicBezTo>
                        <a:pt x="18" y="0"/>
                        <a:pt x="12" y="-2"/>
                        <a:pt x="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1" name="Google Shape;2331;p55"/>
                <p:cNvSpPr/>
                <p:nvPr/>
              </p:nvSpPr>
              <p:spPr>
                <a:xfrm>
                  <a:off x="8771760" y="4597200"/>
                  <a:ext cx="6840" cy="41400"/>
                </a:xfrm>
                <a:custGeom>
                  <a:rect b="b" l="l" r="r" t="t"/>
                  <a:pathLst>
                    <a:path extrusionOk="0" h="115" w="19">
                      <a:moveTo>
                        <a:pt x="0" y="2"/>
                      </a:moveTo>
                      <a:cubicBezTo>
                        <a:pt x="-2" y="38"/>
                        <a:pt x="7" y="74"/>
                        <a:pt x="10" y="111"/>
                      </a:cubicBezTo>
                      <a:cubicBezTo>
                        <a:pt x="10" y="115"/>
                        <a:pt x="17" y="117"/>
                        <a:pt x="18" y="112"/>
                      </a:cubicBezTo>
                      <a:cubicBezTo>
                        <a:pt x="23" y="74"/>
                        <a:pt x="8" y="39"/>
                        <a:pt x="3" y="2"/>
                      </a:cubicBezTo>
                      <a:cubicBezTo>
                        <a:pt x="3" y="-1"/>
                        <a:pt x="0" y="-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2" name="Google Shape;2332;p55"/>
                <p:cNvSpPr/>
                <p:nvPr/>
              </p:nvSpPr>
              <p:spPr>
                <a:xfrm>
                  <a:off x="8729640" y="4536360"/>
                  <a:ext cx="7200" cy="44280"/>
                </a:xfrm>
                <a:custGeom>
                  <a:rect b="b" l="l" r="r" t="t"/>
                  <a:pathLst>
                    <a:path extrusionOk="0" h="123" w="20">
                      <a:moveTo>
                        <a:pt x="2" y="4"/>
                      </a:moveTo>
                      <a:cubicBezTo>
                        <a:pt x="-4" y="43"/>
                        <a:pt x="6" y="82"/>
                        <a:pt x="14" y="120"/>
                      </a:cubicBezTo>
                      <a:cubicBezTo>
                        <a:pt x="14" y="124"/>
                        <a:pt x="20" y="123"/>
                        <a:pt x="20" y="120"/>
                      </a:cubicBezTo>
                      <a:cubicBezTo>
                        <a:pt x="18" y="81"/>
                        <a:pt x="19" y="42"/>
                        <a:pt x="12" y="4"/>
                      </a:cubicBezTo>
                      <a:cubicBezTo>
                        <a:pt x="11" y="-1"/>
                        <a:pt x="3" y="-1"/>
                        <a:pt x="2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3" name="Google Shape;2333;p55"/>
                <p:cNvSpPr/>
                <p:nvPr/>
              </p:nvSpPr>
              <p:spPr>
                <a:xfrm>
                  <a:off x="8735400" y="4512600"/>
                  <a:ext cx="4320" cy="19800"/>
                </a:xfrm>
                <a:custGeom>
                  <a:rect b="b" l="l" r="r" t="t"/>
                  <a:pathLst>
                    <a:path extrusionOk="0" h="55" w="12">
                      <a:moveTo>
                        <a:pt x="5" y="3"/>
                      </a:moveTo>
                      <a:cubicBezTo>
                        <a:pt x="4" y="20"/>
                        <a:pt x="3" y="36"/>
                        <a:pt x="0" y="51"/>
                      </a:cubicBezTo>
                      <a:cubicBezTo>
                        <a:pt x="0" y="55"/>
                        <a:pt x="5" y="56"/>
                        <a:pt x="6" y="53"/>
                      </a:cubicBezTo>
                      <a:cubicBezTo>
                        <a:pt x="12" y="37"/>
                        <a:pt x="12" y="20"/>
                        <a:pt x="11" y="3"/>
                      </a:cubicBezTo>
                      <a:cubicBezTo>
                        <a:pt x="11" y="-1"/>
                        <a:pt x="5" y="-1"/>
                        <a:pt x="5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4" name="Google Shape;2334;p55"/>
                <p:cNvSpPr/>
                <p:nvPr/>
              </p:nvSpPr>
              <p:spPr>
                <a:xfrm>
                  <a:off x="8958240" y="4303080"/>
                  <a:ext cx="720" cy="360"/>
                </a:xfrm>
                <a:custGeom>
                  <a:rect b="b" l="l" r="r" t="t"/>
                  <a:pathLst>
                    <a:path extrusionOk="0" h="1" w="2">
                      <a:moveTo>
                        <a:pt x="1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5" name="Google Shape;2335;p55"/>
                <p:cNvSpPr/>
                <p:nvPr/>
              </p:nvSpPr>
              <p:spPr>
                <a:xfrm>
                  <a:off x="8957880" y="4303080"/>
                  <a:ext cx="0" cy="360"/>
                </a:xfrm>
                <a:custGeom>
                  <a:rect b="b" l="l" r="r" t="t"/>
                  <a:pathLst>
                    <a:path extrusionOk="0" h="1" w="120000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6" name="Google Shape;2336;p55"/>
                <p:cNvSpPr/>
                <p:nvPr/>
              </p:nvSpPr>
              <p:spPr>
                <a:xfrm>
                  <a:off x="9009360" y="4307760"/>
                  <a:ext cx="41760" cy="55800"/>
                </a:xfrm>
                <a:custGeom>
                  <a:rect b="b" l="l" r="r" t="t"/>
                  <a:pathLst>
                    <a:path extrusionOk="0" h="155" w="116">
                      <a:moveTo>
                        <a:pt x="0" y="3"/>
                      </a:moveTo>
                      <a:cubicBezTo>
                        <a:pt x="30" y="58"/>
                        <a:pt x="73" y="105"/>
                        <a:pt x="113" y="154"/>
                      </a:cubicBezTo>
                      <a:cubicBezTo>
                        <a:pt x="114" y="155"/>
                        <a:pt x="117" y="153"/>
                        <a:pt x="115" y="151"/>
                      </a:cubicBezTo>
                      <a:cubicBezTo>
                        <a:pt x="79" y="100"/>
                        <a:pt x="39" y="52"/>
                        <a:pt x="4" y="1"/>
                      </a:cubicBezTo>
                      <a:cubicBezTo>
                        <a:pt x="2" y="-2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0800" lIns="90000" spcFirstLastPara="1" rIns="90000" wrap="square" tIns="108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7" name="Google Shape;2337;p55"/>
                <p:cNvSpPr/>
                <p:nvPr/>
              </p:nvSpPr>
              <p:spPr>
                <a:xfrm>
                  <a:off x="8960040" y="4267800"/>
                  <a:ext cx="57240" cy="41760"/>
                </a:xfrm>
                <a:custGeom>
                  <a:rect b="b" l="l" r="r" t="t"/>
                  <a:pathLst>
                    <a:path extrusionOk="0" h="116" w="159">
                      <a:moveTo>
                        <a:pt x="154" y="115"/>
                      </a:moveTo>
                      <a:cubicBezTo>
                        <a:pt x="157" y="117"/>
                        <a:pt x="161" y="114"/>
                        <a:pt x="158" y="111"/>
                      </a:cubicBezTo>
                      <a:cubicBezTo>
                        <a:pt x="114" y="66"/>
                        <a:pt x="54" y="42"/>
                        <a:pt x="6" y="1"/>
                      </a:cubicBezTo>
                      <a:cubicBezTo>
                        <a:pt x="2" y="-2"/>
                        <a:pt x="-3" y="3"/>
                        <a:pt x="1" y="6"/>
                      </a:cubicBezTo>
                      <a:cubicBezTo>
                        <a:pt x="44" y="53"/>
                        <a:pt x="107" y="73"/>
                        <a:pt x="154" y="1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8" name="Google Shape;2338;p55"/>
                <p:cNvSpPr/>
                <p:nvPr/>
              </p:nvSpPr>
              <p:spPr>
                <a:xfrm>
                  <a:off x="8801640" y="4260240"/>
                  <a:ext cx="135000" cy="17280"/>
                </a:xfrm>
                <a:custGeom>
                  <a:rect b="b" l="l" r="r" t="t"/>
                  <a:pathLst>
                    <a:path extrusionOk="0" h="48" w="375">
                      <a:moveTo>
                        <a:pt x="373" y="45"/>
                      </a:moveTo>
                      <a:cubicBezTo>
                        <a:pt x="342" y="39"/>
                        <a:pt x="314" y="23"/>
                        <a:pt x="284" y="14"/>
                      </a:cubicBezTo>
                      <a:cubicBezTo>
                        <a:pt x="252" y="5"/>
                        <a:pt x="217" y="1"/>
                        <a:pt x="184" y="0"/>
                      </a:cubicBezTo>
                      <a:cubicBezTo>
                        <a:pt x="121" y="-4"/>
                        <a:pt x="59" y="13"/>
                        <a:pt x="2" y="38"/>
                      </a:cubicBezTo>
                      <a:cubicBezTo>
                        <a:pt x="-2" y="40"/>
                        <a:pt x="1" y="47"/>
                        <a:pt x="5" y="45"/>
                      </a:cubicBezTo>
                      <a:cubicBezTo>
                        <a:pt x="67" y="22"/>
                        <a:pt x="130" y="11"/>
                        <a:pt x="196" y="14"/>
                      </a:cubicBezTo>
                      <a:cubicBezTo>
                        <a:pt x="228" y="15"/>
                        <a:pt x="261" y="20"/>
                        <a:pt x="292" y="28"/>
                      </a:cubicBezTo>
                      <a:cubicBezTo>
                        <a:pt x="320" y="35"/>
                        <a:pt x="344" y="46"/>
                        <a:pt x="373" y="48"/>
                      </a:cubicBezTo>
                      <a:cubicBezTo>
                        <a:pt x="375" y="49"/>
                        <a:pt x="376" y="45"/>
                        <a:pt x="373" y="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9" name="Google Shape;2339;p55"/>
                <p:cNvSpPr/>
                <p:nvPr/>
              </p:nvSpPr>
              <p:spPr>
                <a:xfrm>
                  <a:off x="8712000" y="4294080"/>
                  <a:ext cx="91440" cy="68760"/>
                </a:xfrm>
                <a:custGeom>
                  <a:rect b="b" l="l" r="r" t="t"/>
                  <a:pathLst>
                    <a:path extrusionOk="0" h="191" w="254">
                      <a:moveTo>
                        <a:pt x="107" y="97"/>
                      </a:moveTo>
                      <a:cubicBezTo>
                        <a:pt x="152" y="63"/>
                        <a:pt x="202" y="35"/>
                        <a:pt x="252" y="7"/>
                      </a:cubicBezTo>
                      <a:cubicBezTo>
                        <a:pt x="256" y="5"/>
                        <a:pt x="253" y="-2"/>
                        <a:pt x="249" y="0"/>
                      </a:cubicBezTo>
                      <a:cubicBezTo>
                        <a:pt x="200" y="19"/>
                        <a:pt x="154" y="47"/>
                        <a:pt x="111" y="78"/>
                      </a:cubicBezTo>
                      <a:cubicBezTo>
                        <a:pt x="68" y="110"/>
                        <a:pt x="41" y="153"/>
                        <a:pt x="1" y="186"/>
                      </a:cubicBezTo>
                      <a:cubicBezTo>
                        <a:pt x="-1" y="188"/>
                        <a:pt x="2" y="192"/>
                        <a:pt x="4" y="190"/>
                      </a:cubicBezTo>
                      <a:cubicBezTo>
                        <a:pt x="42" y="164"/>
                        <a:pt x="69" y="125"/>
                        <a:pt x="107" y="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3750" lIns="90000" spcFirstLastPara="1" rIns="90000" wrap="square" tIns="23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0" name="Google Shape;2340;p55"/>
                <p:cNvSpPr/>
                <p:nvPr/>
              </p:nvSpPr>
              <p:spPr>
                <a:xfrm>
                  <a:off x="8809200" y="4280400"/>
                  <a:ext cx="24480" cy="12240"/>
                </a:xfrm>
                <a:custGeom>
                  <a:rect b="b" l="l" r="r" t="t"/>
                  <a:pathLst>
                    <a:path extrusionOk="0" h="34" w="68">
                      <a:moveTo>
                        <a:pt x="3" y="34"/>
                      </a:moveTo>
                      <a:cubicBezTo>
                        <a:pt x="24" y="23"/>
                        <a:pt x="42" y="6"/>
                        <a:pt x="65" y="5"/>
                      </a:cubicBezTo>
                      <a:cubicBezTo>
                        <a:pt x="69" y="5"/>
                        <a:pt x="69" y="-1"/>
                        <a:pt x="65" y="0"/>
                      </a:cubicBezTo>
                      <a:cubicBezTo>
                        <a:pt x="40" y="1"/>
                        <a:pt x="22" y="18"/>
                        <a:pt x="1" y="30"/>
                      </a:cubicBezTo>
                      <a:cubicBezTo>
                        <a:pt x="-1" y="31"/>
                        <a:pt x="1" y="35"/>
                        <a:pt x="3" y="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1" name="Google Shape;2341;p55"/>
                <p:cNvSpPr/>
                <p:nvPr/>
              </p:nvSpPr>
              <p:spPr>
                <a:xfrm>
                  <a:off x="8694720" y="4261680"/>
                  <a:ext cx="111600" cy="79200"/>
                </a:xfrm>
                <a:custGeom>
                  <a:rect b="b" l="l" r="r" t="t"/>
                  <a:pathLst>
                    <a:path extrusionOk="0" h="220" w="310">
                      <a:moveTo>
                        <a:pt x="302" y="0"/>
                      </a:moveTo>
                      <a:cubicBezTo>
                        <a:pt x="187" y="27"/>
                        <a:pt x="46" y="102"/>
                        <a:pt x="0" y="217"/>
                      </a:cubicBezTo>
                      <a:cubicBezTo>
                        <a:pt x="-1" y="219"/>
                        <a:pt x="3" y="221"/>
                        <a:pt x="4" y="219"/>
                      </a:cubicBezTo>
                      <a:cubicBezTo>
                        <a:pt x="61" y="109"/>
                        <a:pt x="200" y="58"/>
                        <a:pt x="306" y="11"/>
                      </a:cubicBezTo>
                      <a:cubicBezTo>
                        <a:pt x="313" y="8"/>
                        <a:pt x="308" y="-1"/>
                        <a:pt x="3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2" name="Google Shape;2342;p55"/>
                <p:cNvSpPr/>
                <p:nvPr/>
              </p:nvSpPr>
              <p:spPr>
                <a:xfrm>
                  <a:off x="8820360" y="4243680"/>
                  <a:ext cx="36720" cy="9720"/>
                </a:xfrm>
                <a:custGeom>
                  <a:rect b="b" l="l" r="r" t="t"/>
                  <a:pathLst>
                    <a:path extrusionOk="0" h="27" w="102">
                      <a:moveTo>
                        <a:pt x="3" y="27"/>
                      </a:moveTo>
                      <a:cubicBezTo>
                        <a:pt x="36" y="20"/>
                        <a:pt x="68" y="13"/>
                        <a:pt x="100" y="5"/>
                      </a:cubicBezTo>
                      <a:cubicBezTo>
                        <a:pt x="103" y="4"/>
                        <a:pt x="102" y="0"/>
                        <a:pt x="99" y="0"/>
                      </a:cubicBezTo>
                      <a:cubicBezTo>
                        <a:pt x="67" y="7"/>
                        <a:pt x="34" y="14"/>
                        <a:pt x="2" y="22"/>
                      </a:cubicBezTo>
                      <a:cubicBezTo>
                        <a:pt x="-1" y="23"/>
                        <a:pt x="0" y="27"/>
                        <a:pt x="3" y="2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3" name="Google Shape;2343;p55"/>
                <p:cNvSpPr/>
                <p:nvPr/>
              </p:nvSpPr>
              <p:spPr>
                <a:xfrm>
                  <a:off x="8751960" y="4248720"/>
                  <a:ext cx="56520" cy="20880"/>
                </a:xfrm>
                <a:custGeom>
                  <a:rect b="b" l="l" r="r" t="t"/>
                  <a:pathLst>
                    <a:path extrusionOk="0" h="58" w="157">
                      <a:moveTo>
                        <a:pt x="0" y="56"/>
                      </a:moveTo>
                      <a:cubicBezTo>
                        <a:pt x="-1" y="56"/>
                        <a:pt x="0" y="58"/>
                        <a:pt x="1" y="58"/>
                      </a:cubicBezTo>
                      <a:cubicBezTo>
                        <a:pt x="48" y="28"/>
                        <a:pt x="101" y="17"/>
                        <a:pt x="155" y="6"/>
                      </a:cubicBezTo>
                      <a:cubicBezTo>
                        <a:pt x="158" y="5"/>
                        <a:pt x="157" y="0"/>
                        <a:pt x="154" y="0"/>
                      </a:cubicBezTo>
                      <a:cubicBezTo>
                        <a:pt x="100" y="6"/>
                        <a:pt x="45" y="24"/>
                        <a:pt x="0" y="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4" name="Google Shape;2344;p55"/>
                <p:cNvSpPr/>
                <p:nvPr/>
              </p:nvSpPr>
              <p:spPr>
                <a:xfrm>
                  <a:off x="9039600" y="4159440"/>
                  <a:ext cx="36360" cy="5040"/>
                </a:xfrm>
                <a:custGeom>
                  <a:rect b="b" l="l" r="r" t="t"/>
                  <a:pathLst>
                    <a:path extrusionOk="0" h="14" w="101">
                      <a:moveTo>
                        <a:pt x="4" y="13"/>
                      </a:moveTo>
                      <a:cubicBezTo>
                        <a:pt x="35" y="9"/>
                        <a:pt x="66" y="4"/>
                        <a:pt x="97" y="11"/>
                      </a:cubicBezTo>
                      <a:cubicBezTo>
                        <a:pt x="101" y="12"/>
                        <a:pt x="102" y="7"/>
                        <a:pt x="99" y="5"/>
                      </a:cubicBezTo>
                      <a:cubicBezTo>
                        <a:pt x="67" y="-6"/>
                        <a:pt x="34" y="2"/>
                        <a:pt x="2" y="8"/>
                      </a:cubicBezTo>
                      <a:cubicBezTo>
                        <a:pt x="-1" y="9"/>
                        <a:pt x="0" y="14"/>
                        <a:pt x="4" y="14"/>
                      </a:cubicBezTo>
                      <a:lnTo>
                        <a:pt x="4" y="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5" name="Google Shape;2345;p55"/>
                <p:cNvSpPr/>
                <p:nvPr/>
              </p:nvSpPr>
              <p:spPr>
                <a:xfrm>
                  <a:off x="9007560" y="4245480"/>
                  <a:ext cx="78840" cy="9720"/>
                </a:xfrm>
                <a:custGeom>
                  <a:rect b="b" l="l" r="r" t="t"/>
                  <a:pathLst>
                    <a:path extrusionOk="0" h="27" w="219">
                      <a:moveTo>
                        <a:pt x="216" y="25"/>
                      </a:moveTo>
                      <a:cubicBezTo>
                        <a:pt x="219" y="25"/>
                        <a:pt x="220" y="21"/>
                        <a:pt x="218" y="20"/>
                      </a:cubicBezTo>
                      <a:cubicBezTo>
                        <a:pt x="218" y="19"/>
                        <a:pt x="218" y="17"/>
                        <a:pt x="216" y="17"/>
                      </a:cubicBezTo>
                      <a:cubicBezTo>
                        <a:pt x="211" y="17"/>
                        <a:pt x="206" y="17"/>
                        <a:pt x="201" y="17"/>
                      </a:cubicBezTo>
                      <a:cubicBezTo>
                        <a:pt x="135" y="10"/>
                        <a:pt x="69" y="5"/>
                        <a:pt x="2" y="0"/>
                      </a:cubicBezTo>
                      <a:cubicBezTo>
                        <a:pt x="-1" y="0"/>
                        <a:pt x="-1" y="4"/>
                        <a:pt x="2" y="5"/>
                      </a:cubicBezTo>
                      <a:cubicBezTo>
                        <a:pt x="72" y="14"/>
                        <a:pt x="145" y="32"/>
                        <a:pt x="216" y="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6" name="Google Shape;2346;p55"/>
                <p:cNvSpPr/>
                <p:nvPr/>
              </p:nvSpPr>
              <p:spPr>
                <a:xfrm>
                  <a:off x="8897040" y="4247640"/>
                  <a:ext cx="37800" cy="3960"/>
                </a:xfrm>
                <a:custGeom>
                  <a:rect b="b" l="l" r="r" t="t"/>
                  <a:pathLst>
                    <a:path extrusionOk="0" h="11" w="105">
                      <a:moveTo>
                        <a:pt x="1" y="2"/>
                      </a:moveTo>
                      <a:cubicBezTo>
                        <a:pt x="-1" y="2"/>
                        <a:pt x="-1" y="6"/>
                        <a:pt x="1" y="6"/>
                      </a:cubicBezTo>
                      <a:cubicBezTo>
                        <a:pt x="35" y="7"/>
                        <a:pt x="69" y="2"/>
                        <a:pt x="102" y="11"/>
                      </a:cubicBezTo>
                      <a:cubicBezTo>
                        <a:pt x="105" y="11"/>
                        <a:pt x="106" y="7"/>
                        <a:pt x="104" y="6"/>
                      </a:cubicBezTo>
                      <a:cubicBezTo>
                        <a:pt x="70" y="-3"/>
                        <a:pt x="35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7" name="Google Shape;2347;p55"/>
                <p:cNvSpPr/>
                <p:nvPr/>
              </p:nvSpPr>
              <p:spPr>
                <a:xfrm>
                  <a:off x="8896680" y="4241880"/>
                  <a:ext cx="34920" cy="2880"/>
                </a:xfrm>
                <a:custGeom>
                  <a:rect b="b" l="l" r="r" t="t"/>
                  <a:pathLst>
                    <a:path extrusionOk="0" h="8" w="97">
                      <a:moveTo>
                        <a:pt x="2" y="5"/>
                      </a:moveTo>
                      <a:cubicBezTo>
                        <a:pt x="33" y="5"/>
                        <a:pt x="64" y="4"/>
                        <a:pt x="94" y="8"/>
                      </a:cubicBezTo>
                      <a:cubicBezTo>
                        <a:pt x="97" y="8"/>
                        <a:pt x="98" y="3"/>
                        <a:pt x="95" y="3"/>
                      </a:cubicBezTo>
                      <a:cubicBezTo>
                        <a:pt x="64" y="-2"/>
                        <a:pt x="33" y="0"/>
                        <a:pt x="2" y="1"/>
                      </a:cubicBezTo>
                      <a:cubicBezTo>
                        <a:pt x="-1" y="1"/>
                        <a:pt x="-1" y="5"/>
                        <a:pt x="2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8" name="Google Shape;2348;p55"/>
                <p:cNvSpPr/>
                <p:nvPr/>
              </p:nvSpPr>
              <p:spPr>
                <a:xfrm>
                  <a:off x="8400600" y="3964680"/>
                  <a:ext cx="61560" cy="32760"/>
                </a:xfrm>
                <a:custGeom>
                  <a:rect b="b" l="l" r="r" t="t"/>
                  <a:pathLst>
                    <a:path extrusionOk="0" h="91" w="171">
                      <a:moveTo>
                        <a:pt x="2" y="91"/>
                      </a:moveTo>
                      <a:cubicBezTo>
                        <a:pt x="62" y="70"/>
                        <a:pt x="117" y="40"/>
                        <a:pt x="170" y="5"/>
                      </a:cubicBezTo>
                      <a:cubicBezTo>
                        <a:pt x="172" y="3"/>
                        <a:pt x="170" y="-1"/>
                        <a:pt x="167" y="0"/>
                      </a:cubicBezTo>
                      <a:cubicBezTo>
                        <a:pt x="113" y="32"/>
                        <a:pt x="60" y="64"/>
                        <a:pt x="1" y="87"/>
                      </a:cubicBezTo>
                      <a:cubicBezTo>
                        <a:pt x="-1" y="88"/>
                        <a:pt x="0" y="92"/>
                        <a:pt x="2" y="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9" name="Google Shape;2349;p55"/>
                <p:cNvSpPr/>
                <p:nvPr/>
              </p:nvSpPr>
              <p:spPr>
                <a:xfrm>
                  <a:off x="8426160" y="3945960"/>
                  <a:ext cx="52200" cy="27720"/>
                </a:xfrm>
                <a:custGeom>
                  <a:rect b="b" l="l" r="r" t="t"/>
                  <a:pathLst>
                    <a:path extrusionOk="0" h="77" w="145">
                      <a:moveTo>
                        <a:pt x="1" y="73"/>
                      </a:moveTo>
                      <a:cubicBezTo>
                        <a:pt x="-2" y="74"/>
                        <a:pt x="1" y="78"/>
                        <a:pt x="3" y="77"/>
                      </a:cubicBezTo>
                      <a:cubicBezTo>
                        <a:pt x="53" y="56"/>
                        <a:pt x="100" y="31"/>
                        <a:pt x="145" y="0"/>
                      </a:cubicBezTo>
                      <a:lnTo>
                        <a:pt x="1" y="7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0" name="Google Shape;2350;p55"/>
                <p:cNvSpPr/>
                <p:nvPr/>
              </p:nvSpPr>
              <p:spPr>
                <a:xfrm>
                  <a:off x="8051040" y="4208760"/>
                  <a:ext cx="48600" cy="138960"/>
                </a:xfrm>
                <a:custGeom>
                  <a:rect b="b" l="l" r="r" t="t"/>
                  <a:pathLst>
                    <a:path extrusionOk="0" h="386" w="135">
                      <a:moveTo>
                        <a:pt x="0" y="3"/>
                      </a:moveTo>
                      <a:cubicBezTo>
                        <a:pt x="45" y="131"/>
                        <a:pt x="109" y="245"/>
                        <a:pt x="124" y="381"/>
                      </a:cubicBezTo>
                      <a:cubicBezTo>
                        <a:pt x="124" y="388"/>
                        <a:pt x="135" y="388"/>
                        <a:pt x="135" y="381"/>
                      </a:cubicBezTo>
                      <a:cubicBezTo>
                        <a:pt x="136" y="245"/>
                        <a:pt x="56" y="124"/>
                        <a:pt x="6" y="2"/>
                      </a:cubicBezTo>
                      <a:cubicBezTo>
                        <a:pt x="4" y="-1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1" name="Google Shape;2351;p55"/>
                <p:cNvSpPr/>
                <p:nvPr/>
              </p:nvSpPr>
              <p:spPr>
                <a:xfrm>
                  <a:off x="8096760" y="4257720"/>
                  <a:ext cx="17640" cy="61200"/>
                </a:xfrm>
                <a:custGeom>
                  <a:rect b="b" l="l" r="r" t="t"/>
                  <a:pathLst>
                    <a:path extrusionOk="0" h="170" w="49">
                      <a:moveTo>
                        <a:pt x="0" y="3"/>
                      </a:moveTo>
                      <a:cubicBezTo>
                        <a:pt x="9" y="60"/>
                        <a:pt x="36" y="111"/>
                        <a:pt x="43" y="168"/>
                      </a:cubicBezTo>
                      <a:cubicBezTo>
                        <a:pt x="44" y="171"/>
                        <a:pt x="49" y="170"/>
                        <a:pt x="49" y="167"/>
                      </a:cubicBezTo>
                      <a:cubicBezTo>
                        <a:pt x="45" y="109"/>
                        <a:pt x="16" y="58"/>
                        <a:pt x="5" y="2"/>
                      </a:cubicBezTo>
                      <a:cubicBezTo>
                        <a:pt x="4" y="-2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2" name="Google Shape;2352;p55"/>
                <p:cNvSpPr/>
                <p:nvPr/>
              </p:nvSpPr>
              <p:spPr>
                <a:xfrm>
                  <a:off x="8122680" y="4266360"/>
                  <a:ext cx="9000" cy="47520"/>
                </a:xfrm>
                <a:custGeom>
                  <a:rect b="b" l="l" r="r" t="t"/>
                  <a:pathLst>
                    <a:path extrusionOk="0" h="132" w="25">
                      <a:moveTo>
                        <a:pt x="0" y="4"/>
                      </a:moveTo>
                      <a:cubicBezTo>
                        <a:pt x="14" y="44"/>
                        <a:pt x="15" y="87"/>
                        <a:pt x="20" y="129"/>
                      </a:cubicBezTo>
                      <a:cubicBezTo>
                        <a:pt x="20" y="132"/>
                        <a:pt x="25" y="133"/>
                        <a:pt x="25" y="129"/>
                      </a:cubicBezTo>
                      <a:cubicBezTo>
                        <a:pt x="22" y="86"/>
                        <a:pt x="21" y="43"/>
                        <a:pt x="6" y="2"/>
                      </a:cubicBezTo>
                      <a:cubicBezTo>
                        <a:pt x="5" y="-2"/>
                        <a:pt x="-1" y="0"/>
                        <a:pt x="0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00" lIns="90000" spcFirstLastPara="1" rIns="90000" wrap="square" tIns="25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3" name="Google Shape;2353;p55"/>
                <p:cNvSpPr/>
                <p:nvPr/>
              </p:nvSpPr>
              <p:spPr>
                <a:xfrm>
                  <a:off x="7825680" y="4570200"/>
                  <a:ext cx="75960" cy="79200"/>
                </a:xfrm>
                <a:custGeom>
                  <a:rect b="b" l="l" r="r" t="t"/>
                  <a:pathLst>
                    <a:path extrusionOk="0" h="220" w="211">
                      <a:moveTo>
                        <a:pt x="204" y="1"/>
                      </a:moveTo>
                      <a:cubicBezTo>
                        <a:pt x="128" y="63"/>
                        <a:pt x="48" y="129"/>
                        <a:pt x="0" y="216"/>
                      </a:cubicBezTo>
                      <a:cubicBezTo>
                        <a:pt x="-2" y="219"/>
                        <a:pt x="3" y="222"/>
                        <a:pt x="5" y="219"/>
                      </a:cubicBezTo>
                      <a:cubicBezTo>
                        <a:pt x="60" y="136"/>
                        <a:pt x="136" y="73"/>
                        <a:pt x="209" y="6"/>
                      </a:cubicBezTo>
                      <a:cubicBezTo>
                        <a:pt x="213" y="3"/>
                        <a:pt x="207" y="-2"/>
                        <a:pt x="2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4" name="Google Shape;2354;p55"/>
                <p:cNvSpPr/>
                <p:nvPr/>
              </p:nvSpPr>
              <p:spPr>
                <a:xfrm>
                  <a:off x="7880040" y="4570920"/>
                  <a:ext cx="29520" cy="34560"/>
                </a:xfrm>
                <a:custGeom>
                  <a:rect b="b" l="l" r="r" t="t"/>
                  <a:pathLst>
                    <a:path extrusionOk="0" h="96" w="82">
                      <a:moveTo>
                        <a:pt x="78" y="0"/>
                      </a:moveTo>
                      <a:cubicBezTo>
                        <a:pt x="47" y="27"/>
                        <a:pt x="23" y="60"/>
                        <a:pt x="0" y="93"/>
                      </a:cubicBezTo>
                      <a:cubicBezTo>
                        <a:pt x="-1" y="95"/>
                        <a:pt x="2" y="97"/>
                        <a:pt x="4" y="95"/>
                      </a:cubicBezTo>
                      <a:cubicBezTo>
                        <a:pt x="27" y="63"/>
                        <a:pt x="51" y="30"/>
                        <a:pt x="81" y="3"/>
                      </a:cubicBezTo>
                      <a:cubicBezTo>
                        <a:pt x="84" y="1"/>
                        <a:pt x="80" y="-2"/>
                        <a:pt x="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5" name="Google Shape;2355;p55"/>
                <p:cNvSpPr/>
                <p:nvPr/>
              </p:nvSpPr>
              <p:spPr>
                <a:xfrm>
                  <a:off x="7864560" y="4563720"/>
                  <a:ext cx="18720" cy="25920"/>
                </a:xfrm>
                <a:custGeom>
                  <a:rect b="b" l="l" r="r" t="t"/>
                  <a:pathLst>
                    <a:path extrusionOk="0" h="72" w="52">
                      <a:moveTo>
                        <a:pt x="48" y="1"/>
                      </a:moveTo>
                      <a:cubicBezTo>
                        <a:pt x="33" y="25"/>
                        <a:pt x="14" y="45"/>
                        <a:pt x="0" y="69"/>
                      </a:cubicBezTo>
                      <a:cubicBezTo>
                        <a:pt x="-1" y="71"/>
                        <a:pt x="2" y="73"/>
                        <a:pt x="3" y="71"/>
                      </a:cubicBezTo>
                      <a:cubicBezTo>
                        <a:pt x="18" y="47"/>
                        <a:pt x="37" y="27"/>
                        <a:pt x="52" y="3"/>
                      </a:cubicBezTo>
                      <a:cubicBezTo>
                        <a:pt x="53" y="1"/>
                        <a:pt x="49" y="-1"/>
                        <a:pt x="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56" name="Google Shape;2356;p55"/>
              <p:cNvGrpSpPr/>
              <p:nvPr/>
            </p:nvGrpSpPr>
            <p:grpSpPr>
              <a:xfrm>
                <a:off x="7771680" y="3799440"/>
                <a:ext cx="1345320" cy="1231200"/>
                <a:chOff x="7771680" y="3799440"/>
                <a:chExt cx="1345320" cy="1231200"/>
              </a:xfrm>
            </p:grpSpPr>
            <p:grpSp>
              <p:nvGrpSpPr>
                <p:cNvPr id="2357" name="Google Shape;2357;p55"/>
                <p:cNvGrpSpPr/>
                <p:nvPr/>
              </p:nvGrpSpPr>
              <p:grpSpPr>
                <a:xfrm>
                  <a:off x="7771680" y="3799440"/>
                  <a:ext cx="1345320" cy="1231200"/>
                  <a:chOff x="7771680" y="3799440"/>
                  <a:chExt cx="1345320" cy="1231200"/>
                </a:xfrm>
              </p:grpSpPr>
              <p:sp>
                <p:nvSpPr>
                  <p:cNvPr id="2358" name="Google Shape;2358;p55"/>
                  <p:cNvSpPr/>
                  <p:nvPr/>
                </p:nvSpPr>
                <p:spPr>
                  <a:xfrm>
                    <a:off x="7771680" y="3799440"/>
                    <a:ext cx="1155600" cy="1181160"/>
                  </a:xfrm>
                  <a:custGeom>
                    <a:rect b="b" l="l" r="r" t="t"/>
                    <a:pathLst>
                      <a:path extrusionOk="0" h="3281" w="3210">
                        <a:moveTo>
                          <a:pt x="1009" y="3278"/>
                        </a:moveTo>
                        <a:cubicBezTo>
                          <a:pt x="978" y="3296"/>
                          <a:pt x="747" y="3234"/>
                          <a:pt x="761" y="3147"/>
                        </a:cubicBezTo>
                        <a:cubicBezTo>
                          <a:pt x="774" y="3073"/>
                          <a:pt x="639" y="2943"/>
                          <a:pt x="645" y="2943"/>
                        </a:cubicBezTo>
                        <a:cubicBezTo>
                          <a:pt x="753" y="2937"/>
                          <a:pt x="882" y="3025"/>
                          <a:pt x="990" y="3031"/>
                        </a:cubicBezTo>
                        <a:cubicBezTo>
                          <a:pt x="1001" y="3031"/>
                          <a:pt x="1011" y="3032"/>
                          <a:pt x="1022" y="3032"/>
                        </a:cubicBezTo>
                        <a:cubicBezTo>
                          <a:pt x="1052" y="3052"/>
                          <a:pt x="1084" y="3074"/>
                          <a:pt x="1118" y="3077"/>
                        </a:cubicBezTo>
                        <a:cubicBezTo>
                          <a:pt x="1162" y="3081"/>
                          <a:pt x="1179" y="3097"/>
                          <a:pt x="1206" y="3129"/>
                        </a:cubicBezTo>
                        <a:cubicBezTo>
                          <a:pt x="1222" y="3148"/>
                          <a:pt x="1237" y="3160"/>
                          <a:pt x="1258" y="3173"/>
                        </a:cubicBezTo>
                        <a:cubicBezTo>
                          <a:pt x="1261" y="3175"/>
                          <a:pt x="1264" y="3170"/>
                          <a:pt x="1261" y="3168"/>
                        </a:cubicBezTo>
                        <a:cubicBezTo>
                          <a:pt x="1212" y="3134"/>
                          <a:pt x="1211" y="3065"/>
                          <a:pt x="1152" y="3042"/>
                        </a:cubicBezTo>
                        <a:cubicBezTo>
                          <a:pt x="1148" y="3041"/>
                          <a:pt x="1145" y="3039"/>
                          <a:pt x="1142" y="3038"/>
                        </a:cubicBezTo>
                        <a:cubicBezTo>
                          <a:pt x="1164" y="3041"/>
                          <a:pt x="1185" y="3045"/>
                          <a:pt x="1206" y="3051"/>
                        </a:cubicBezTo>
                        <a:cubicBezTo>
                          <a:pt x="1276" y="3071"/>
                          <a:pt x="1315" y="3142"/>
                          <a:pt x="1332" y="3208"/>
                        </a:cubicBezTo>
                        <a:cubicBezTo>
                          <a:pt x="1334" y="3216"/>
                          <a:pt x="1346" y="3212"/>
                          <a:pt x="1344" y="3204"/>
                        </a:cubicBezTo>
                        <a:cubicBezTo>
                          <a:pt x="1325" y="3110"/>
                          <a:pt x="1296" y="3030"/>
                          <a:pt x="1201" y="2991"/>
                        </a:cubicBezTo>
                        <a:cubicBezTo>
                          <a:pt x="1189" y="2987"/>
                          <a:pt x="1177" y="2984"/>
                          <a:pt x="1164" y="2981"/>
                        </a:cubicBezTo>
                        <a:cubicBezTo>
                          <a:pt x="1208" y="2969"/>
                          <a:pt x="1251" y="2965"/>
                          <a:pt x="1304" y="2975"/>
                        </a:cubicBezTo>
                        <a:cubicBezTo>
                          <a:pt x="1311" y="2977"/>
                          <a:pt x="1314" y="2966"/>
                          <a:pt x="1307" y="2965"/>
                        </a:cubicBezTo>
                        <a:cubicBezTo>
                          <a:pt x="1260" y="2951"/>
                          <a:pt x="1208" y="2931"/>
                          <a:pt x="1159" y="2944"/>
                        </a:cubicBezTo>
                        <a:cubicBezTo>
                          <a:pt x="1130" y="2952"/>
                          <a:pt x="1104" y="2964"/>
                          <a:pt x="1077" y="2973"/>
                        </a:cubicBezTo>
                        <a:cubicBezTo>
                          <a:pt x="1047" y="2973"/>
                          <a:pt x="1017" y="2974"/>
                          <a:pt x="990" y="2973"/>
                        </a:cubicBezTo>
                        <a:cubicBezTo>
                          <a:pt x="918" y="2970"/>
                          <a:pt x="873" y="2928"/>
                          <a:pt x="808" y="2906"/>
                        </a:cubicBezTo>
                        <a:cubicBezTo>
                          <a:pt x="806" y="2905"/>
                          <a:pt x="803" y="2904"/>
                          <a:pt x="800" y="2904"/>
                        </a:cubicBezTo>
                        <a:cubicBezTo>
                          <a:pt x="820" y="2885"/>
                          <a:pt x="831" y="2860"/>
                          <a:pt x="825" y="2829"/>
                        </a:cubicBezTo>
                        <a:cubicBezTo>
                          <a:pt x="816" y="2777"/>
                          <a:pt x="820" y="2732"/>
                          <a:pt x="872" y="2710"/>
                        </a:cubicBezTo>
                        <a:cubicBezTo>
                          <a:pt x="895" y="2700"/>
                          <a:pt x="923" y="2688"/>
                          <a:pt x="935" y="2665"/>
                        </a:cubicBezTo>
                        <a:cubicBezTo>
                          <a:pt x="957" y="2622"/>
                          <a:pt x="964" y="2578"/>
                          <a:pt x="926" y="2544"/>
                        </a:cubicBezTo>
                        <a:cubicBezTo>
                          <a:pt x="924" y="2542"/>
                          <a:pt x="920" y="2544"/>
                          <a:pt x="922" y="2547"/>
                        </a:cubicBezTo>
                        <a:cubicBezTo>
                          <a:pt x="987" y="2635"/>
                          <a:pt x="873" y="2663"/>
                          <a:pt x="819" y="2689"/>
                        </a:cubicBezTo>
                        <a:cubicBezTo>
                          <a:pt x="801" y="2699"/>
                          <a:pt x="788" y="2709"/>
                          <a:pt x="779" y="2722"/>
                        </a:cubicBezTo>
                        <a:cubicBezTo>
                          <a:pt x="771" y="2714"/>
                          <a:pt x="762" y="2706"/>
                          <a:pt x="751" y="2699"/>
                        </a:cubicBezTo>
                        <a:cubicBezTo>
                          <a:pt x="731" y="2687"/>
                          <a:pt x="705" y="2682"/>
                          <a:pt x="683" y="2674"/>
                        </a:cubicBezTo>
                        <a:cubicBezTo>
                          <a:pt x="630" y="2658"/>
                          <a:pt x="633" y="2618"/>
                          <a:pt x="617" y="2575"/>
                        </a:cubicBezTo>
                        <a:cubicBezTo>
                          <a:pt x="616" y="2572"/>
                          <a:pt x="611" y="2572"/>
                          <a:pt x="611" y="2576"/>
                        </a:cubicBezTo>
                        <a:cubicBezTo>
                          <a:pt x="612" y="2624"/>
                          <a:pt x="609" y="2657"/>
                          <a:pt x="651" y="2687"/>
                        </a:cubicBezTo>
                        <a:cubicBezTo>
                          <a:pt x="673" y="2703"/>
                          <a:pt x="701" y="2709"/>
                          <a:pt x="724" y="2725"/>
                        </a:cubicBezTo>
                        <a:cubicBezTo>
                          <a:pt x="741" y="2736"/>
                          <a:pt x="752" y="2753"/>
                          <a:pt x="760" y="2771"/>
                        </a:cubicBezTo>
                        <a:cubicBezTo>
                          <a:pt x="758" y="2810"/>
                          <a:pt x="791" y="2848"/>
                          <a:pt x="744" y="2877"/>
                        </a:cubicBezTo>
                        <a:cubicBezTo>
                          <a:pt x="718" y="2892"/>
                          <a:pt x="689" y="2894"/>
                          <a:pt x="661" y="2895"/>
                        </a:cubicBezTo>
                        <a:cubicBezTo>
                          <a:pt x="641" y="2893"/>
                          <a:pt x="622" y="2889"/>
                          <a:pt x="603" y="2879"/>
                        </a:cubicBezTo>
                        <a:cubicBezTo>
                          <a:pt x="556" y="2853"/>
                          <a:pt x="533" y="2789"/>
                          <a:pt x="491" y="2754"/>
                        </a:cubicBezTo>
                        <a:cubicBezTo>
                          <a:pt x="478" y="2743"/>
                          <a:pt x="462" y="2735"/>
                          <a:pt x="446" y="2729"/>
                        </a:cubicBezTo>
                        <a:cubicBezTo>
                          <a:pt x="406" y="2713"/>
                          <a:pt x="393" y="2686"/>
                          <a:pt x="370" y="2653"/>
                        </a:cubicBezTo>
                        <a:cubicBezTo>
                          <a:pt x="359" y="2637"/>
                          <a:pt x="346" y="2627"/>
                          <a:pt x="332" y="2621"/>
                        </a:cubicBezTo>
                        <a:cubicBezTo>
                          <a:pt x="327" y="2618"/>
                          <a:pt x="323" y="2615"/>
                          <a:pt x="318" y="2612"/>
                        </a:cubicBezTo>
                        <a:cubicBezTo>
                          <a:pt x="348" y="2603"/>
                          <a:pt x="375" y="2584"/>
                          <a:pt x="401" y="2550"/>
                        </a:cubicBezTo>
                        <a:cubicBezTo>
                          <a:pt x="414" y="2532"/>
                          <a:pt x="418" y="2503"/>
                          <a:pt x="423" y="2482"/>
                        </a:cubicBezTo>
                        <a:cubicBezTo>
                          <a:pt x="434" y="2428"/>
                          <a:pt x="460" y="2400"/>
                          <a:pt x="506" y="2371"/>
                        </a:cubicBezTo>
                        <a:cubicBezTo>
                          <a:pt x="558" y="2338"/>
                          <a:pt x="596" y="2292"/>
                          <a:pt x="638" y="2246"/>
                        </a:cubicBezTo>
                        <a:cubicBezTo>
                          <a:pt x="669" y="2212"/>
                          <a:pt x="702" y="2187"/>
                          <a:pt x="739" y="2173"/>
                        </a:cubicBezTo>
                        <a:cubicBezTo>
                          <a:pt x="741" y="2173"/>
                          <a:pt x="743" y="2173"/>
                          <a:pt x="745" y="2172"/>
                        </a:cubicBezTo>
                        <a:cubicBezTo>
                          <a:pt x="777" y="2159"/>
                          <a:pt x="794" y="2163"/>
                          <a:pt x="827" y="2172"/>
                        </a:cubicBezTo>
                        <a:cubicBezTo>
                          <a:pt x="864" y="2182"/>
                          <a:pt x="897" y="2173"/>
                          <a:pt x="925" y="2205"/>
                        </a:cubicBezTo>
                        <a:cubicBezTo>
                          <a:pt x="960" y="2243"/>
                          <a:pt x="974" y="2294"/>
                          <a:pt x="1012" y="2331"/>
                        </a:cubicBezTo>
                        <a:cubicBezTo>
                          <a:pt x="1016" y="2335"/>
                          <a:pt x="1024" y="2329"/>
                          <a:pt x="1020" y="2325"/>
                        </a:cubicBezTo>
                        <a:cubicBezTo>
                          <a:pt x="984" y="2277"/>
                          <a:pt x="981" y="2216"/>
                          <a:pt x="946" y="2171"/>
                        </a:cubicBezTo>
                        <a:cubicBezTo>
                          <a:pt x="986" y="2178"/>
                          <a:pt x="1027" y="2184"/>
                          <a:pt x="1068" y="2183"/>
                        </a:cubicBezTo>
                        <a:cubicBezTo>
                          <a:pt x="1076" y="2183"/>
                          <a:pt x="1083" y="2182"/>
                          <a:pt x="1090" y="2181"/>
                        </a:cubicBezTo>
                        <a:cubicBezTo>
                          <a:pt x="1098" y="2182"/>
                          <a:pt x="1105" y="2183"/>
                          <a:pt x="1111" y="2185"/>
                        </a:cubicBezTo>
                        <a:cubicBezTo>
                          <a:pt x="1131" y="2190"/>
                          <a:pt x="1162" y="2195"/>
                          <a:pt x="1178" y="2211"/>
                        </a:cubicBezTo>
                        <a:cubicBezTo>
                          <a:pt x="1181" y="2214"/>
                          <a:pt x="1187" y="2209"/>
                          <a:pt x="1184" y="2206"/>
                        </a:cubicBezTo>
                        <a:cubicBezTo>
                          <a:pt x="1172" y="2189"/>
                          <a:pt x="1150" y="2178"/>
                          <a:pt x="1130" y="2170"/>
                        </a:cubicBezTo>
                        <a:cubicBezTo>
                          <a:pt x="1202" y="2139"/>
                          <a:pt x="1217" y="2057"/>
                          <a:pt x="1237" y="1977"/>
                        </a:cubicBezTo>
                        <a:cubicBezTo>
                          <a:pt x="1238" y="1974"/>
                          <a:pt x="1232" y="1972"/>
                          <a:pt x="1231" y="1976"/>
                        </a:cubicBezTo>
                        <a:cubicBezTo>
                          <a:pt x="1204" y="2053"/>
                          <a:pt x="1191" y="2130"/>
                          <a:pt x="1091" y="2141"/>
                        </a:cubicBezTo>
                        <a:cubicBezTo>
                          <a:pt x="1027" y="2148"/>
                          <a:pt x="952" y="2120"/>
                          <a:pt x="888" y="2108"/>
                        </a:cubicBezTo>
                        <a:cubicBezTo>
                          <a:pt x="878" y="2106"/>
                          <a:pt x="869" y="2105"/>
                          <a:pt x="859" y="2104"/>
                        </a:cubicBezTo>
                        <a:cubicBezTo>
                          <a:pt x="868" y="2099"/>
                          <a:pt x="878" y="2093"/>
                          <a:pt x="886" y="2086"/>
                        </a:cubicBezTo>
                        <a:cubicBezTo>
                          <a:pt x="909" y="2068"/>
                          <a:pt x="917" y="2030"/>
                          <a:pt x="921" y="2004"/>
                        </a:cubicBezTo>
                        <a:cubicBezTo>
                          <a:pt x="929" y="1938"/>
                          <a:pt x="923" y="1878"/>
                          <a:pt x="976" y="1827"/>
                        </a:cubicBezTo>
                        <a:cubicBezTo>
                          <a:pt x="980" y="1823"/>
                          <a:pt x="974" y="1817"/>
                          <a:pt x="969" y="1821"/>
                        </a:cubicBezTo>
                        <a:cubicBezTo>
                          <a:pt x="911" y="1869"/>
                          <a:pt x="908" y="1930"/>
                          <a:pt x="888" y="1999"/>
                        </a:cubicBezTo>
                        <a:cubicBezTo>
                          <a:pt x="870" y="2062"/>
                          <a:pt x="823" y="2063"/>
                          <a:pt x="775" y="2088"/>
                        </a:cubicBezTo>
                        <a:cubicBezTo>
                          <a:pt x="758" y="2097"/>
                          <a:pt x="740" y="2107"/>
                          <a:pt x="723" y="2118"/>
                        </a:cubicBezTo>
                        <a:cubicBezTo>
                          <a:pt x="684" y="2132"/>
                          <a:pt x="647" y="2156"/>
                          <a:pt x="612" y="2190"/>
                        </a:cubicBezTo>
                        <a:cubicBezTo>
                          <a:pt x="603" y="2198"/>
                          <a:pt x="595" y="2207"/>
                          <a:pt x="586" y="2216"/>
                        </a:cubicBezTo>
                        <a:cubicBezTo>
                          <a:pt x="587" y="2214"/>
                          <a:pt x="588" y="2211"/>
                          <a:pt x="589" y="2209"/>
                        </a:cubicBezTo>
                        <a:cubicBezTo>
                          <a:pt x="607" y="2150"/>
                          <a:pt x="657" y="2115"/>
                          <a:pt x="679" y="2060"/>
                        </a:cubicBezTo>
                        <a:cubicBezTo>
                          <a:pt x="711" y="1980"/>
                          <a:pt x="699" y="1898"/>
                          <a:pt x="745" y="1820"/>
                        </a:cubicBezTo>
                        <a:cubicBezTo>
                          <a:pt x="745" y="1818"/>
                          <a:pt x="744" y="1817"/>
                          <a:pt x="743" y="1818"/>
                        </a:cubicBezTo>
                        <a:cubicBezTo>
                          <a:pt x="711" y="1857"/>
                          <a:pt x="688" y="1898"/>
                          <a:pt x="672" y="1946"/>
                        </a:cubicBezTo>
                        <a:cubicBezTo>
                          <a:pt x="661" y="1979"/>
                          <a:pt x="662" y="2014"/>
                          <a:pt x="647" y="2047"/>
                        </a:cubicBezTo>
                        <a:cubicBezTo>
                          <a:pt x="638" y="2067"/>
                          <a:pt x="620" y="2085"/>
                          <a:pt x="603" y="2102"/>
                        </a:cubicBezTo>
                        <a:cubicBezTo>
                          <a:pt x="601" y="2064"/>
                          <a:pt x="568" y="2033"/>
                          <a:pt x="564" y="1994"/>
                        </a:cubicBezTo>
                        <a:cubicBezTo>
                          <a:pt x="564" y="1991"/>
                          <a:pt x="558" y="1989"/>
                          <a:pt x="557" y="1993"/>
                        </a:cubicBezTo>
                        <a:cubicBezTo>
                          <a:pt x="552" y="2027"/>
                          <a:pt x="567" y="2056"/>
                          <a:pt x="576" y="2088"/>
                        </a:cubicBezTo>
                        <a:cubicBezTo>
                          <a:pt x="582" y="2109"/>
                          <a:pt x="576" y="2127"/>
                          <a:pt x="570" y="2146"/>
                        </a:cubicBezTo>
                        <a:cubicBezTo>
                          <a:pt x="553" y="2175"/>
                          <a:pt x="544" y="2211"/>
                          <a:pt x="533" y="2242"/>
                        </a:cubicBezTo>
                        <a:cubicBezTo>
                          <a:pt x="525" y="2267"/>
                          <a:pt x="515" y="2287"/>
                          <a:pt x="503" y="2303"/>
                        </a:cubicBezTo>
                        <a:cubicBezTo>
                          <a:pt x="500" y="2305"/>
                          <a:pt x="497" y="2308"/>
                          <a:pt x="493" y="2310"/>
                        </a:cubicBezTo>
                        <a:cubicBezTo>
                          <a:pt x="472" y="2326"/>
                          <a:pt x="451" y="2339"/>
                          <a:pt x="433" y="2354"/>
                        </a:cubicBezTo>
                        <a:cubicBezTo>
                          <a:pt x="433" y="2354"/>
                          <a:pt x="432" y="2354"/>
                          <a:pt x="432" y="2355"/>
                        </a:cubicBezTo>
                        <a:cubicBezTo>
                          <a:pt x="453" y="2293"/>
                          <a:pt x="430" y="2228"/>
                          <a:pt x="394" y="2176"/>
                        </a:cubicBezTo>
                        <a:cubicBezTo>
                          <a:pt x="393" y="2175"/>
                          <a:pt x="391" y="2176"/>
                          <a:pt x="391" y="2178"/>
                        </a:cubicBezTo>
                        <a:cubicBezTo>
                          <a:pt x="409" y="2223"/>
                          <a:pt x="421" y="2261"/>
                          <a:pt x="414" y="2312"/>
                        </a:cubicBezTo>
                        <a:cubicBezTo>
                          <a:pt x="410" y="2341"/>
                          <a:pt x="387" y="2362"/>
                          <a:pt x="378" y="2389"/>
                        </a:cubicBezTo>
                        <a:cubicBezTo>
                          <a:pt x="369" y="2413"/>
                          <a:pt x="368" y="2438"/>
                          <a:pt x="366" y="2463"/>
                        </a:cubicBezTo>
                        <a:cubicBezTo>
                          <a:pt x="354" y="2513"/>
                          <a:pt x="345" y="2561"/>
                          <a:pt x="271" y="2565"/>
                        </a:cubicBezTo>
                        <a:cubicBezTo>
                          <a:pt x="235" y="2567"/>
                          <a:pt x="201" y="2559"/>
                          <a:pt x="166" y="2557"/>
                        </a:cubicBezTo>
                        <a:cubicBezTo>
                          <a:pt x="153" y="2554"/>
                          <a:pt x="140" y="2551"/>
                          <a:pt x="128" y="2547"/>
                        </a:cubicBezTo>
                        <a:cubicBezTo>
                          <a:pt x="98" y="2538"/>
                          <a:pt x="72" y="2523"/>
                          <a:pt x="49" y="2504"/>
                        </a:cubicBezTo>
                        <a:cubicBezTo>
                          <a:pt x="-3" y="2389"/>
                          <a:pt x="152" y="2248"/>
                          <a:pt x="232" y="2187"/>
                        </a:cubicBezTo>
                        <a:cubicBezTo>
                          <a:pt x="235" y="2184"/>
                          <a:pt x="232" y="2178"/>
                          <a:pt x="228" y="2181"/>
                        </a:cubicBezTo>
                        <a:cubicBezTo>
                          <a:pt x="154" y="2237"/>
                          <a:pt x="76" y="2310"/>
                          <a:pt x="32" y="2394"/>
                        </a:cubicBezTo>
                        <a:cubicBezTo>
                          <a:pt x="22" y="2414"/>
                          <a:pt x="14" y="2442"/>
                          <a:pt x="13" y="2469"/>
                        </a:cubicBezTo>
                        <a:cubicBezTo>
                          <a:pt x="10" y="2466"/>
                          <a:pt x="8" y="2462"/>
                          <a:pt x="5" y="2459"/>
                        </a:cubicBezTo>
                        <a:cubicBezTo>
                          <a:pt x="3" y="2451"/>
                          <a:pt x="2" y="2444"/>
                          <a:pt x="1" y="2437"/>
                        </a:cubicBezTo>
                        <a:cubicBezTo>
                          <a:pt x="-6" y="2402"/>
                          <a:pt x="11" y="2374"/>
                          <a:pt x="19" y="2340"/>
                        </a:cubicBezTo>
                        <a:cubicBezTo>
                          <a:pt x="21" y="2330"/>
                          <a:pt x="19" y="2320"/>
                          <a:pt x="17" y="2310"/>
                        </a:cubicBezTo>
                        <a:cubicBezTo>
                          <a:pt x="12" y="2279"/>
                          <a:pt x="29" y="2264"/>
                          <a:pt x="49" y="2245"/>
                        </a:cubicBezTo>
                        <a:cubicBezTo>
                          <a:pt x="72" y="2223"/>
                          <a:pt x="92" y="2198"/>
                          <a:pt x="110" y="2172"/>
                        </a:cubicBezTo>
                        <a:cubicBezTo>
                          <a:pt x="132" y="2139"/>
                          <a:pt x="151" y="2107"/>
                          <a:pt x="177" y="2078"/>
                        </a:cubicBezTo>
                        <a:cubicBezTo>
                          <a:pt x="201" y="2052"/>
                          <a:pt x="229" y="2028"/>
                          <a:pt x="256" y="2005"/>
                        </a:cubicBezTo>
                        <a:cubicBezTo>
                          <a:pt x="302" y="1965"/>
                          <a:pt x="356" y="1935"/>
                          <a:pt x="407" y="1900"/>
                        </a:cubicBezTo>
                        <a:cubicBezTo>
                          <a:pt x="413" y="1896"/>
                          <a:pt x="420" y="1893"/>
                          <a:pt x="427" y="1889"/>
                        </a:cubicBezTo>
                        <a:cubicBezTo>
                          <a:pt x="570" y="1807"/>
                          <a:pt x="675" y="1661"/>
                          <a:pt x="683" y="1505"/>
                        </a:cubicBezTo>
                        <a:cubicBezTo>
                          <a:pt x="685" y="1505"/>
                          <a:pt x="686" y="1504"/>
                          <a:pt x="686" y="1503"/>
                        </a:cubicBezTo>
                        <a:cubicBezTo>
                          <a:pt x="688" y="1447"/>
                          <a:pt x="679" y="1399"/>
                          <a:pt x="664" y="1349"/>
                        </a:cubicBezTo>
                        <a:cubicBezTo>
                          <a:pt x="704" y="1397"/>
                          <a:pt x="747" y="1443"/>
                          <a:pt x="759" y="1503"/>
                        </a:cubicBezTo>
                        <a:cubicBezTo>
                          <a:pt x="760" y="1508"/>
                          <a:pt x="769" y="1507"/>
                          <a:pt x="769" y="1501"/>
                        </a:cubicBezTo>
                        <a:cubicBezTo>
                          <a:pt x="765" y="1437"/>
                          <a:pt x="738" y="1387"/>
                          <a:pt x="707" y="1333"/>
                        </a:cubicBezTo>
                        <a:cubicBezTo>
                          <a:pt x="665" y="1259"/>
                          <a:pt x="634" y="1196"/>
                          <a:pt x="632" y="1110"/>
                        </a:cubicBezTo>
                        <a:cubicBezTo>
                          <a:pt x="649" y="1158"/>
                          <a:pt x="675" y="1205"/>
                          <a:pt x="697" y="1249"/>
                        </a:cubicBezTo>
                        <a:cubicBezTo>
                          <a:pt x="734" y="1329"/>
                          <a:pt x="796" y="1381"/>
                          <a:pt x="808" y="1473"/>
                        </a:cubicBezTo>
                        <a:cubicBezTo>
                          <a:pt x="819" y="1552"/>
                          <a:pt x="771" y="1613"/>
                          <a:pt x="761" y="1686"/>
                        </a:cubicBezTo>
                        <a:cubicBezTo>
                          <a:pt x="761" y="1690"/>
                          <a:pt x="766" y="1692"/>
                          <a:pt x="767" y="1688"/>
                        </a:cubicBezTo>
                        <a:cubicBezTo>
                          <a:pt x="780" y="1632"/>
                          <a:pt x="810" y="1581"/>
                          <a:pt x="820" y="1523"/>
                        </a:cubicBezTo>
                        <a:cubicBezTo>
                          <a:pt x="829" y="1472"/>
                          <a:pt x="817" y="1423"/>
                          <a:pt x="797" y="1377"/>
                        </a:cubicBezTo>
                        <a:cubicBezTo>
                          <a:pt x="766" y="1306"/>
                          <a:pt x="719" y="1246"/>
                          <a:pt x="692" y="1172"/>
                        </a:cubicBezTo>
                        <a:cubicBezTo>
                          <a:pt x="664" y="1095"/>
                          <a:pt x="649" y="1033"/>
                          <a:pt x="662" y="955"/>
                        </a:cubicBezTo>
                        <a:cubicBezTo>
                          <a:pt x="670" y="936"/>
                          <a:pt x="679" y="917"/>
                          <a:pt x="690" y="900"/>
                        </a:cubicBezTo>
                        <a:cubicBezTo>
                          <a:pt x="733" y="921"/>
                          <a:pt x="780" y="935"/>
                          <a:pt x="824" y="957"/>
                        </a:cubicBezTo>
                        <a:cubicBezTo>
                          <a:pt x="876" y="982"/>
                          <a:pt x="927" y="1012"/>
                          <a:pt x="969" y="1054"/>
                        </a:cubicBezTo>
                        <a:cubicBezTo>
                          <a:pt x="971" y="1057"/>
                          <a:pt x="975" y="1053"/>
                          <a:pt x="973" y="1050"/>
                        </a:cubicBezTo>
                        <a:cubicBezTo>
                          <a:pt x="933" y="1011"/>
                          <a:pt x="887" y="981"/>
                          <a:pt x="838" y="955"/>
                        </a:cubicBezTo>
                        <a:cubicBezTo>
                          <a:pt x="793" y="930"/>
                          <a:pt x="741" y="915"/>
                          <a:pt x="696" y="891"/>
                        </a:cubicBezTo>
                        <a:cubicBezTo>
                          <a:pt x="697" y="888"/>
                          <a:pt x="699" y="886"/>
                          <a:pt x="701" y="884"/>
                        </a:cubicBezTo>
                        <a:cubicBezTo>
                          <a:pt x="722" y="888"/>
                          <a:pt x="745" y="887"/>
                          <a:pt x="766" y="890"/>
                        </a:cubicBezTo>
                        <a:cubicBezTo>
                          <a:pt x="795" y="895"/>
                          <a:pt x="823" y="904"/>
                          <a:pt x="849" y="917"/>
                        </a:cubicBezTo>
                        <a:cubicBezTo>
                          <a:pt x="850" y="917"/>
                          <a:pt x="851" y="916"/>
                          <a:pt x="850" y="916"/>
                        </a:cubicBezTo>
                        <a:cubicBezTo>
                          <a:pt x="812" y="894"/>
                          <a:pt x="757" y="871"/>
                          <a:pt x="711" y="870"/>
                        </a:cubicBezTo>
                        <a:cubicBezTo>
                          <a:pt x="712" y="868"/>
                          <a:pt x="714" y="865"/>
                          <a:pt x="716" y="863"/>
                        </a:cubicBezTo>
                        <a:cubicBezTo>
                          <a:pt x="789" y="887"/>
                          <a:pt x="870" y="899"/>
                          <a:pt x="946" y="909"/>
                        </a:cubicBezTo>
                        <a:cubicBezTo>
                          <a:pt x="949" y="909"/>
                          <a:pt x="949" y="905"/>
                          <a:pt x="947" y="904"/>
                        </a:cubicBezTo>
                        <a:cubicBezTo>
                          <a:pt x="907" y="895"/>
                          <a:pt x="868" y="882"/>
                          <a:pt x="827" y="877"/>
                        </a:cubicBezTo>
                        <a:cubicBezTo>
                          <a:pt x="794" y="872"/>
                          <a:pt x="760" y="855"/>
                          <a:pt x="726" y="851"/>
                        </a:cubicBezTo>
                        <a:cubicBezTo>
                          <a:pt x="732" y="844"/>
                          <a:pt x="739" y="836"/>
                          <a:pt x="746" y="830"/>
                        </a:cubicBezTo>
                        <a:cubicBezTo>
                          <a:pt x="789" y="838"/>
                          <a:pt x="831" y="849"/>
                          <a:pt x="874" y="856"/>
                        </a:cubicBezTo>
                        <a:cubicBezTo>
                          <a:pt x="931" y="864"/>
                          <a:pt x="987" y="869"/>
                          <a:pt x="1044" y="872"/>
                        </a:cubicBezTo>
                        <a:cubicBezTo>
                          <a:pt x="1162" y="877"/>
                          <a:pt x="1282" y="867"/>
                          <a:pt x="1397" y="840"/>
                        </a:cubicBezTo>
                        <a:cubicBezTo>
                          <a:pt x="1401" y="838"/>
                          <a:pt x="1399" y="832"/>
                          <a:pt x="1395" y="833"/>
                        </a:cubicBezTo>
                        <a:cubicBezTo>
                          <a:pt x="1278" y="849"/>
                          <a:pt x="1162" y="860"/>
                          <a:pt x="1044" y="856"/>
                        </a:cubicBezTo>
                        <a:cubicBezTo>
                          <a:pt x="984" y="854"/>
                          <a:pt x="925" y="848"/>
                          <a:pt x="865" y="839"/>
                        </a:cubicBezTo>
                        <a:cubicBezTo>
                          <a:pt x="831" y="835"/>
                          <a:pt x="792" y="823"/>
                          <a:pt x="755" y="821"/>
                        </a:cubicBezTo>
                        <a:cubicBezTo>
                          <a:pt x="761" y="816"/>
                          <a:pt x="767" y="811"/>
                          <a:pt x="774" y="806"/>
                        </a:cubicBezTo>
                        <a:lnTo>
                          <a:pt x="775" y="807"/>
                        </a:lnTo>
                        <a:cubicBezTo>
                          <a:pt x="783" y="812"/>
                          <a:pt x="794" y="812"/>
                          <a:pt x="804" y="812"/>
                        </a:cubicBezTo>
                        <a:cubicBezTo>
                          <a:pt x="818" y="812"/>
                          <a:pt x="832" y="812"/>
                          <a:pt x="846" y="814"/>
                        </a:cubicBezTo>
                        <a:cubicBezTo>
                          <a:pt x="848" y="814"/>
                          <a:pt x="848" y="810"/>
                          <a:pt x="846" y="810"/>
                        </a:cubicBezTo>
                        <a:cubicBezTo>
                          <a:pt x="834" y="808"/>
                          <a:pt x="822" y="806"/>
                          <a:pt x="810" y="805"/>
                        </a:cubicBezTo>
                        <a:cubicBezTo>
                          <a:pt x="801" y="804"/>
                          <a:pt x="791" y="800"/>
                          <a:pt x="782" y="800"/>
                        </a:cubicBezTo>
                        <a:cubicBezTo>
                          <a:pt x="794" y="791"/>
                          <a:pt x="807" y="783"/>
                          <a:pt x="820" y="776"/>
                        </a:cubicBezTo>
                        <a:cubicBezTo>
                          <a:pt x="849" y="774"/>
                          <a:pt x="876" y="778"/>
                          <a:pt x="907" y="783"/>
                        </a:cubicBezTo>
                        <a:cubicBezTo>
                          <a:pt x="938" y="789"/>
                          <a:pt x="969" y="790"/>
                          <a:pt x="1001" y="793"/>
                        </a:cubicBezTo>
                        <a:cubicBezTo>
                          <a:pt x="1069" y="799"/>
                          <a:pt x="1138" y="808"/>
                          <a:pt x="1206" y="797"/>
                        </a:cubicBezTo>
                        <a:cubicBezTo>
                          <a:pt x="1211" y="797"/>
                          <a:pt x="1209" y="790"/>
                          <a:pt x="1205" y="790"/>
                        </a:cubicBezTo>
                        <a:cubicBezTo>
                          <a:pt x="1132" y="790"/>
                          <a:pt x="1060" y="786"/>
                          <a:pt x="987" y="780"/>
                        </a:cubicBezTo>
                        <a:cubicBezTo>
                          <a:pt x="952" y="777"/>
                          <a:pt x="918" y="774"/>
                          <a:pt x="883" y="769"/>
                        </a:cubicBezTo>
                        <a:cubicBezTo>
                          <a:pt x="868" y="767"/>
                          <a:pt x="854" y="766"/>
                          <a:pt x="840" y="766"/>
                        </a:cubicBezTo>
                        <a:cubicBezTo>
                          <a:pt x="867" y="755"/>
                          <a:pt x="895" y="747"/>
                          <a:pt x="925" y="744"/>
                        </a:cubicBezTo>
                        <a:cubicBezTo>
                          <a:pt x="995" y="763"/>
                          <a:pt x="1067" y="765"/>
                          <a:pt x="1138" y="770"/>
                        </a:cubicBezTo>
                        <a:cubicBezTo>
                          <a:pt x="1140" y="770"/>
                          <a:pt x="1140" y="768"/>
                          <a:pt x="1138" y="768"/>
                        </a:cubicBezTo>
                        <a:cubicBezTo>
                          <a:pt x="1078" y="761"/>
                          <a:pt x="1018" y="756"/>
                          <a:pt x="959" y="741"/>
                        </a:cubicBezTo>
                        <a:cubicBezTo>
                          <a:pt x="1030" y="740"/>
                          <a:pt x="1103" y="756"/>
                          <a:pt x="1173" y="759"/>
                        </a:cubicBezTo>
                        <a:cubicBezTo>
                          <a:pt x="1258" y="764"/>
                          <a:pt x="1343" y="751"/>
                          <a:pt x="1427" y="737"/>
                        </a:cubicBezTo>
                        <a:cubicBezTo>
                          <a:pt x="1519" y="722"/>
                          <a:pt x="1613" y="692"/>
                          <a:pt x="1707" y="687"/>
                        </a:cubicBezTo>
                        <a:cubicBezTo>
                          <a:pt x="1757" y="684"/>
                          <a:pt x="1808" y="688"/>
                          <a:pt x="1843" y="646"/>
                        </a:cubicBezTo>
                        <a:cubicBezTo>
                          <a:pt x="1847" y="642"/>
                          <a:pt x="1842" y="633"/>
                          <a:pt x="1836" y="637"/>
                        </a:cubicBezTo>
                        <a:cubicBezTo>
                          <a:pt x="1803" y="662"/>
                          <a:pt x="1763" y="663"/>
                          <a:pt x="1724" y="663"/>
                        </a:cubicBezTo>
                        <a:cubicBezTo>
                          <a:pt x="1711" y="663"/>
                          <a:pt x="1697" y="664"/>
                          <a:pt x="1684" y="665"/>
                        </a:cubicBezTo>
                        <a:cubicBezTo>
                          <a:pt x="1739" y="650"/>
                          <a:pt x="1793" y="633"/>
                          <a:pt x="1844" y="613"/>
                        </a:cubicBezTo>
                        <a:cubicBezTo>
                          <a:pt x="1946" y="573"/>
                          <a:pt x="2037" y="509"/>
                          <a:pt x="2129" y="451"/>
                        </a:cubicBezTo>
                        <a:cubicBezTo>
                          <a:pt x="2178" y="420"/>
                          <a:pt x="2228" y="391"/>
                          <a:pt x="2280" y="365"/>
                        </a:cubicBezTo>
                        <a:cubicBezTo>
                          <a:pt x="2348" y="331"/>
                          <a:pt x="2429" y="323"/>
                          <a:pt x="2502" y="306"/>
                        </a:cubicBezTo>
                        <a:cubicBezTo>
                          <a:pt x="2612" y="280"/>
                          <a:pt x="2728" y="243"/>
                          <a:pt x="2832" y="198"/>
                        </a:cubicBezTo>
                        <a:cubicBezTo>
                          <a:pt x="2879" y="177"/>
                          <a:pt x="2920" y="153"/>
                          <a:pt x="2956" y="117"/>
                        </a:cubicBezTo>
                        <a:cubicBezTo>
                          <a:pt x="2998" y="76"/>
                          <a:pt x="3027" y="27"/>
                          <a:pt x="3079" y="2"/>
                        </a:cubicBezTo>
                        <a:cubicBezTo>
                          <a:pt x="3086" y="1"/>
                          <a:pt x="3093" y="0"/>
                          <a:pt x="3100" y="0"/>
                        </a:cubicBezTo>
                        <a:cubicBezTo>
                          <a:pt x="3089" y="9"/>
                          <a:pt x="3079" y="18"/>
                          <a:pt x="3069" y="28"/>
                        </a:cubicBezTo>
                        <a:cubicBezTo>
                          <a:pt x="3039" y="57"/>
                          <a:pt x="3008" y="84"/>
                          <a:pt x="2975" y="110"/>
                        </a:cubicBezTo>
                        <a:cubicBezTo>
                          <a:pt x="2973" y="111"/>
                          <a:pt x="2975" y="114"/>
                          <a:pt x="2977" y="113"/>
                        </a:cubicBezTo>
                        <a:cubicBezTo>
                          <a:pt x="3025" y="79"/>
                          <a:pt x="3068" y="37"/>
                          <a:pt x="3116" y="3"/>
                        </a:cubicBezTo>
                        <a:cubicBezTo>
                          <a:pt x="3117" y="4"/>
                          <a:pt x="3118" y="4"/>
                          <a:pt x="3120" y="5"/>
                        </a:cubicBezTo>
                        <a:cubicBezTo>
                          <a:pt x="3083" y="29"/>
                          <a:pt x="3052" y="75"/>
                          <a:pt x="3021" y="98"/>
                        </a:cubicBezTo>
                        <a:cubicBezTo>
                          <a:pt x="3020" y="99"/>
                          <a:pt x="3021" y="101"/>
                          <a:pt x="3022" y="100"/>
                        </a:cubicBezTo>
                        <a:cubicBezTo>
                          <a:pt x="3044" y="85"/>
                          <a:pt x="3063" y="67"/>
                          <a:pt x="3082" y="50"/>
                        </a:cubicBezTo>
                        <a:cubicBezTo>
                          <a:pt x="3099" y="34"/>
                          <a:pt x="3116" y="23"/>
                          <a:pt x="3134" y="12"/>
                        </a:cubicBezTo>
                        <a:cubicBezTo>
                          <a:pt x="3137" y="14"/>
                          <a:pt x="3140" y="16"/>
                          <a:pt x="3143" y="19"/>
                        </a:cubicBezTo>
                        <a:cubicBezTo>
                          <a:pt x="3076" y="76"/>
                          <a:pt x="3008" y="134"/>
                          <a:pt x="2927" y="173"/>
                        </a:cubicBezTo>
                        <a:cubicBezTo>
                          <a:pt x="2925" y="174"/>
                          <a:pt x="2927" y="177"/>
                          <a:pt x="2929" y="176"/>
                        </a:cubicBezTo>
                        <a:cubicBezTo>
                          <a:pt x="3011" y="140"/>
                          <a:pt x="3084" y="85"/>
                          <a:pt x="3151" y="26"/>
                        </a:cubicBezTo>
                        <a:cubicBezTo>
                          <a:pt x="3152" y="27"/>
                          <a:pt x="3153" y="28"/>
                          <a:pt x="3154" y="29"/>
                        </a:cubicBezTo>
                        <a:cubicBezTo>
                          <a:pt x="3159" y="33"/>
                          <a:pt x="3164" y="37"/>
                          <a:pt x="3170" y="41"/>
                        </a:cubicBezTo>
                        <a:cubicBezTo>
                          <a:pt x="3120" y="82"/>
                          <a:pt x="3071" y="125"/>
                          <a:pt x="3017" y="161"/>
                        </a:cubicBezTo>
                        <a:cubicBezTo>
                          <a:pt x="2952" y="204"/>
                          <a:pt x="2879" y="234"/>
                          <a:pt x="2806" y="259"/>
                        </a:cubicBezTo>
                        <a:cubicBezTo>
                          <a:pt x="2674" y="303"/>
                          <a:pt x="2534" y="316"/>
                          <a:pt x="2407" y="377"/>
                        </a:cubicBezTo>
                        <a:cubicBezTo>
                          <a:pt x="2406" y="378"/>
                          <a:pt x="2407" y="380"/>
                          <a:pt x="2409" y="380"/>
                        </a:cubicBezTo>
                        <a:cubicBezTo>
                          <a:pt x="2548" y="316"/>
                          <a:pt x="2702" y="306"/>
                          <a:pt x="2845" y="257"/>
                        </a:cubicBezTo>
                        <a:cubicBezTo>
                          <a:pt x="2977" y="212"/>
                          <a:pt x="3080" y="134"/>
                          <a:pt x="3187" y="49"/>
                        </a:cubicBezTo>
                        <a:cubicBezTo>
                          <a:pt x="3190" y="51"/>
                          <a:pt x="3192" y="52"/>
                          <a:pt x="3195" y="53"/>
                        </a:cubicBezTo>
                        <a:cubicBezTo>
                          <a:pt x="3203" y="57"/>
                          <a:pt x="3208" y="61"/>
                          <a:pt x="3210" y="65"/>
                        </a:cubicBezTo>
                        <a:cubicBezTo>
                          <a:pt x="3195" y="84"/>
                          <a:pt x="3177" y="88"/>
                          <a:pt x="3156" y="96"/>
                        </a:cubicBezTo>
                        <a:cubicBezTo>
                          <a:pt x="3128" y="105"/>
                          <a:pt x="3105" y="122"/>
                          <a:pt x="3083" y="140"/>
                        </a:cubicBezTo>
                        <a:cubicBezTo>
                          <a:pt x="3052" y="164"/>
                          <a:pt x="3024" y="190"/>
                          <a:pt x="2990" y="209"/>
                        </a:cubicBezTo>
                        <a:cubicBezTo>
                          <a:pt x="2964" y="224"/>
                          <a:pt x="2936" y="234"/>
                          <a:pt x="2913" y="254"/>
                        </a:cubicBezTo>
                        <a:cubicBezTo>
                          <a:pt x="2911" y="256"/>
                          <a:pt x="2913" y="259"/>
                          <a:pt x="2916" y="258"/>
                        </a:cubicBezTo>
                        <a:cubicBezTo>
                          <a:pt x="2944" y="239"/>
                          <a:pt x="2975" y="228"/>
                          <a:pt x="3005" y="213"/>
                        </a:cubicBezTo>
                        <a:cubicBezTo>
                          <a:pt x="3033" y="198"/>
                          <a:pt x="3059" y="178"/>
                          <a:pt x="3085" y="159"/>
                        </a:cubicBezTo>
                        <a:cubicBezTo>
                          <a:pt x="3115" y="134"/>
                          <a:pt x="3145" y="121"/>
                          <a:pt x="3179" y="108"/>
                        </a:cubicBezTo>
                        <a:cubicBezTo>
                          <a:pt x="3153" y="127"/>
                          <a:pt x="3121" y="138"/>
                          <a:pt x="3096" y="159"/>
                        </a:cubicBezTo>
                        <a:cubicBezTo>
                          <a:pt x="3058" y="190"/>
                          <a:pt x="3026" y="226"/>
                          <a:pt x="2994" y="262"/>
                        </a:cubicBezTo>
                        <a:cubicBezTo>
                          <a:pt x="2903" y="281"/>
                          <a:pt x="2813" y="302"/>
                          <a:pt x="2725" y="334"/>
                        </a:cubicBezTo>
                        <a:cubicBezTo>
                          <a:pt x="2721" y="336"/>
                          <a:pt x="2723" y="342"/>
                          <a:pt x="2727" y="341"/>
                        </a:cubicBezTo>
                        <a:cubicBezTo>
                          <a:pt x="2819" y="315"/>
                          <a:pt x="2913" y="311"/>
                          <a:pt x="3007" y="303"/>
                        </a:cubicBezTo>
                        <a:cubicBezTo>
                          <a:pt x="2990" y="306"/>
                          <a:pt x="2972" y="310"/>
                          <a:pt x="2955" y="314"/>
                        </a:cubicBezTo>
                        <a:cubicBezTo>
                          <a:pt x="2895" y="327"/>
                          <a:pt x="2834" y="338"/>
                          <a:pt x="2774" y="352"/>
                        </a:cubicBezTo>
                        <a:cubicBezTo>
                          <a:pt x="2773" y="352"/>
                          <a:pt x="2774" y="355"/>
                          <a:pt x="2775" y="354"/>
                        </a:cubicBezTo>
                        <a:cubicBezTo>
                          <a:pt x="2884" y="335"/>
                          <a:pt x="2992" y="309"/>
                          <a:pt x="3102" y="292"/>
                        </a:cubicBezTo>
                        <a:lnTo>
                          <a:pt x="3102" y="292"/>
                        </a:lnTo>
                        <a:cubicBezTo>
                          <a:pt x="3110" y="291"/>
                          <a:pt x="3119" y="290"/>
                          <a:pt x="3127" y="288"/>
                        </a:cubicBezTo>
                        <a:cubicBezTo>
                          <a:pt x="3069" y="302"/>
                          <a:pt x="3011" y="316"/>
                          <a:pt x="2953" y="331"/>
                        </a:cubicBezTo>
                        <a:cubicBezTo>
                          <a:pt x="2853" y="356"/>
                          <a:pt x="2750" y="367"/>
                          <a:pt x="2650" y="390"/>
                        </a:cubicBezTo>
                        <a:cubicBezTo>
                          <a:pt x="2649" y="391"/>
                          <a:pt x="2649" y="393"/>
                          <a:pt x="2651" y="392"/>
                        </a:cubicBezTo>
                        <a:cubicBezTo>
                          <a:pt x="2756" y="372"/>
                          <a:pt x="2864" y="364"/>
                          <a:pt x="2969" y="340"/>
                        </a:cubicBezTo>
                        <a:cubicBezTo>
                          <a:pt x="3020" y="329"/>
                          <a:pt x="3071" y="313"/>
                          <a:pt x="3123" y="306"/>
                        </a:cubicBezTo>
                        <a:cubicBezTo>
                          <a:pt x="3150" y="302"/>
                          <a:pt x="3182" y="301"/>
                          <a:pt x="3209" y="292"/>
                        </a:cubicBezTo>
                        <a:cubicBezTo>
                          <a:pt x="3206" y="298"/>
                          <a:pt x="3202" y="303"/>
                          <a:pt x="3198" y="309"/>
                        </a:cubicBezTo>
                        <a:cubicBezTo>
                          <a:pt x="3149" y="319"/>
                          <a:pt x="3099" y="327"/>
                          <a:pt x="3048" y="335"/>
                        </a:cubicBezTo>
                        <a:cubicBezTo>
                          <a:pt x="3046" y="335"/>
                          <a:pt x="3047" y="338"/>
                          <a:pt x="3049" y="338"/>
                        </a:cubicBezTo>
                        <a:cubicBezTo>
                          <a:pt x="3095" y="333"/>
                          <a:pt x="3149" y="335"/>
                          <a:pt x="3193" y="317"/>
                        </a:cubicBezTo>
                        <a:cubicBezTo>
                          <a:pt x="3190" y="324"/>
                          <a:pt x="3186" y="330"/>
                          <a:pt x="3182" y="337"/>
                        </a:cubicBezTo>
                        <a:cubicBezTo>
                          <a:pt x="3164" y="339"/>
                          <a:pt x="3144" y="348"/>
                          <a:pt x="3127" y="351"/>
                        </a:cubicBezTo>
                        <a:cubicBezTo>
                          <a:pt x="3098" y="357"/>
                          <a:pt x="3069" y="361"/>
                          <a:pt x="3040" y="368"/>
                        </a:cubicBezTo>
                        <a:cubicBezTo>
                          <a:pt x="2970" y="386"/>
                          <a:pt x="2904" y="408"/>
                          <a:pt x="2832" y="417"/>
                        </a:cubicBezTo>
                        <a:cubicBezTo>
                          <a:pt x="2701" y="435"/>
                          <a:pt x="2569" y="451"/>
                          <a:pt x="2444" y="492"/>
                        </a:cubicBezTo>
                        <a:cubicBezTo>
                          <a:pt x="2441" y="492"/>
                          <a:pt x="2442" y="497"/>
                          <a:pt x="2445" y="496"/>
                        </a:cubicBezTo>
                        <a:cubicBezTo>
                          <a:pt x="2574" y="455"/>
                          <a:pt x="2711" y="441"/>
                          <a:pt x="2845" y="424"/>
                        </a:cubicBezTo>
                        <a:cubicBezTo>
                          <a:pt x="2909" y="416"/>
                          <a:pt x="2968" y="399"/>
                          <a:pt x="3029" y="380"/>
                        </a:cubicBezTo>
                        <a:cubicBezTo>
                          <a:pt x="3078" y="366"/>
                          <a:pt x="3129" y="365"/>
                          <a:pt x="3177" y="348"/>
                        </a:cubicBezTo>
                        <a:cubicBezTo>
                          <a:pt x="3173" y="354"/>
                          <a:pt x="3170" y="360"/>
                          <a:pt x="3167" y="367"/>
                        </a:cubicBezTo>
                        <a:cubicBezTo>
                          <a:pt x="3141" y="374"/>
                          <a:pt x="3116" y="382"/>
                          <a:pt x="3089" y="386"/>
                        </a:cubicBezTo>
                        <a:cubicBezTo>
                          <a:pt x="3087" y="386"/>
                          <a:pt x="3087" y="388"/>
                          <a:pt x="3089" y="388"/>
                        </a:cubicBezTo>
                        <a:cubicBezTo>
                          <a:pt x="3114" y="387"/>
                          <a:pt x="3140" y="382"/>
                          <a:pt x="3164" y="374"/>
                        </a:cubicBezTo>
                        <a:cubicBezTo>
                          <a:pt x="3161" y="381"/>
                          <a:pt x="3158" y="387"/>
                          <a:pt x="3156" y="393"/>
                        </a:cubicBezTo>
                        <a:cubicBezTo>
                          <a:pt x="3112" y="386"/>
                          <a:pt x="3058" y="400"/>
                          <a:pt x="3020" y="421"/>
                        </a:cubicBezTo>
                        <a:cubicBezTo>
                          <a:pt x="3018" y="422"/>
                          <a:pt x="3020" y="425"/>
                          <a:pt x="3022" y="424"/>
                        </a:cubicBezTo>
                        <a:cubicBezTo>
                          <a:pt x="3065" y="406"/>
                          <a:pt x="3108" y="408"/>
                          <a:pt x="3152" y="401"/>
                        </a:cubicBezTo>
                        <a:cubicBezTo>
                          <a:pt x="3127" y="461"/>
                          <a:pt x="3112" y="519"/>
                          <a:pt x="3109" y="548"/>
                        </a:cubicBezTo>
                        <a:cubicBezTo>
                          <a:pt x="3104" y="597"/>
                          <a:pt x="3107" y="649"/>
                          <a:pt x="3117" y="698"/>
                        </a:cubicBezTo>
                        <a:cubicBezTo>
                          <a:pt x="3099" y="708"/>
                          <a:pt x="3080" y="716"/>
                          <a:pt x="3061" y="724"/>
                        </a:cubicBezTo>
                        <a:cubicBezTo>
                          <a:pt x="3059" y="725"/>
                          <a:pt x="3061" y="728"/>
                          <a:pt x="3063" y="728"/>
                        </a:cubicBezTo>
                        <a:cubicBezTo>
                          <a:pt x="3082" y="722"/>
                          <a:pt x="3102" y="718"/>
                          <a:pt x="3119" y="706"/>
                        </a:cubicBezTo>
                        <a:cubicBezTo>
                          <a:pt x="3120" y="711"/>
                          <a:pt x="3121" y="715"/>
                          <a:pt x="3122" y="720"/>
                        </a:cubicBezTo>
                        <a:cubicBezTo>
                          <a:pt x="3115" y="725"/>
                          <a:pt x="3108" y="729"/>
                          <a:pt x="3100" y="732"/>
                        </a:cubicBezTo>
                        <a:cubicBezTo>
                          <a:pt x="3098" y="733"/>
                          <a:pt x="3098" y="737"/>
                          <a:pt x="3101" y="737"/>
                        </a:cubicBezTo>
                        <a:cubicBezTo>
                          <a:pt x="3109" y="734"/>
                          <a:pt x="3117" y="733"/>
                          <a:pt x="3124" y="730"/>
                        </a:cubicBezTo>
                        <a:cubicBezTo>
                          <a:pt x="3125" y="733"/>
                          <a:pt x="3126" y="736"/>
                          <a:pt x="3127" y="739"/>
                        </a:cubicBezTo>
                        <a:cubicBezTo>
                          <a:pt x="3117" y="740"/>
                          <a:pt x="3108" y="748"/>
                          <a:pt x="3099" y="752"/>
                        </a:cubicBezTo>
                        <a:cubicBezTo>
                          <a:pt x="3081" y="761"/>
                          <a:pt x="3063" y="770"/>
                          <a:pt x="3044" y="778"/>
                        </a:cubicBezTo>
                        <a:cubicBezTo>
                          <a:pt x="3041" y="779"/>
                          <a:pt x="3042" y="783"/>
                          <a:pt x="3045" y="782"/>
                        </a:cubicBezTo>
                        <a:cubicBezTo>
                          <a:pt x="3065" y="776"/>
                          <a:pt x="3085" y="771"/>
                          <a:pt x="3104" y="764"/>
                        </a:cubicBezTo>
                        <a:cubicBezTo>
                          <a:pt x="3113" y="762"/>
                          <a:pt x="3123" y="761"/>
                          <a:pt x="3130" y="756"/>
                        </a:cubicBezTo>
                        <a:cubicBezTo>
                          <a:pt x="3130" y="763"/>
                          <a:pt x="3131" y="769"/>
                          <a:pt x="3131" y="776"/>
                        </a:cubicBezTo>
                        <a:cubicBezTo>
                          <a:pt x="3128" y="778"/>
                          <a:pt x="3125" y="781"/>
                          <a:pt x="3122" y="782"/>
                        </a:cubicBezTo>
                        <a:cubicBezTo>
                          <a:pt x="3114" y="788"/>
                          <a:pt x="3106" y="793"/>
                          <a:pt x="3096" y="796"/>
                        </a:cubicBezTo>
                        <a:cubicBezTo>
                          <a:pt x="3095" y="797"/>
                          <a:pt x="3095" y="799"/>
                          <a:pt x="3097" y="799"/>
                        </a:cubicBezTo>
                        <a:cubicBezTo>
                          <a:pt x="3105" y="798"/>
                          <a:pt x="3113" y="795"/>
                          <a:pt x="3121" y="792"/>
                        </a:cubicBezTo>
                        <a:cubicBezTo>
                          <a:pt x="3124" y="791"/>
                          <a:pt x="3128" y="789"/>
                          <a:pt x="3132" y="787"/>
                        </a:cubicBezTo>
                        <a:cubicBezTo>
                          <a:pt x="3133" y="790"/>
                          <a:pt x="3133" y="793"/>
                          <a:pt x="3133" y="796"/>
                        </a:cubicBezTo>
                        <a:lnTo>
                          <a:pt x="3133" y="796"/>
                        </a:lnTo>
                        <a:cubicBezTo>
                          <a:pt x="3117" y="803"/>
                          <a:pt x="3105" y="813"/>
                          <a:pt x="3088" y="821"/>
                        </a:cubicBezTo>
                        <a:cubicBezTo>
                          <a:pt x="3058" y="836"/>
                          <a:pt x="3026" y="844"/>
                          <a:pt x="2997" y="861"/>
                        </a:cubicBezTo>
                        <a:cubicBezTo>
                          <a:pt x="2995" y="862"/>
                          <a:pt x="2997" y="865"/>
                          <a:pt x="2999" y="864"/>
                        </a:cubicBezTo>
                        <a:cubicBezTo>
                          <a:pt x="3044" y="844"/>
                          <a:pt x="3092" y="828"/>
                          <a:pt x="3140" y="816"/>
                        </a:cubicBezTo>
                        <a:cubicBezTo>
                          <a:pt x="3141" y="818"/>
                          <a:pt x="3142" y="819"/>
                          <a:pt x="3143" y="821"/>
                        </a:cubicBezTo>
                        <a:cubicBezTo>
                          <a:pt x="3102" y="837"/>
                          <a:pt x="3060" y="849"/>
                          <a:pt x="3019" y="867"/>
                        </a:cubicBezTo>
                        <a:cubicBezTo>
                          <a:pt x="2967" y="889"/>
                          <a:pt x="2916" y="917"/>
                          <a:pt x="2865" y="943"/>
                        </a:cubicBezTo>
                        <a:cubicBezTo>
                          <a:pt x="2864" y="944"/>
                          <a:pt x="2865" y="946"/>
                          <a:pt x="2866" y="946"/>
                        </a:cubicBezTo>
                        <a:cubicBezTo>
                          <a:pt x="2920" y="925"/>
                          <a:pt x="2975" y="909"/>
                          <a:pt x="3030" y="891"/>
                        </a:cubicBezTo>
                        <a:cubicBezTo>
                          <a:pt x="3055" y="883"/>
                          <a:pt x="3079" y="873"/>
                          <a:pt x="3104" y="865"/>
                        </a:cubicBezTo>
                        <a:cubicBezTo>
                          <a:pt x="3121" y="859"/>
                          <a:pt x="3140" y="855"/>
                          <a:pt x="3157" y="847"/>
                        </a:cubicBezTo>
                        <a:lnTo>
                          <a:pt x="3157" y="848"/>
                        </a:lnTo>
                        <a:cubicBezTo>
                          <a:pt x="3153" y="850"/>
                          <a:pt x="3150" y="852"/>
                          <a:pt x="3147" y="855"/>
                        </a:cubicBezTo>
                        <a:cubicBezTo>
                          <a:pt x="3132" y="864"/>
                          <a:pt x="3114" y="871"/>
                          <a:pt x="3098" y="877"/>
                        </a:cubicBezTo>
                        <a:cubicBezTo>
                          <a:pt x="3067" y="889"/>
                          <a:pt x="3037" y="899"/>
                          <a:pt x="3006" y="911"/>
                        </a:cubicBezTo>
                        <a:cubicBezTo>
                          <a:pt x="2923" y="945"/>
                          <a:pt x="2840" y="980"/>
                          <a:pt x="2754" y="1006"/>
                        </a:cubicBezTo>
                        <a:cubicBezTo>
                          <a:pt x="2752" y="1007"/>
                          <a:pt x="2753" y="1009"/>
                          <a:pt x="2755" y="1009"/>
                        </a:cubicBezTo>
                        <a:cubicBezTo>
                          <a:pt x="2818" y="991"/>
                          <a:pt x="2881" y="973"/>
                          <a:pt x="2944" y="953"/>
                        </a:cubicBezTo>
                        <a:cubicBezTo>
                          <a:pt x="2941" y="955"/>
                          <a:pt x="2938" y="957"/>
                          <a:pt x="2936" y="960"/>
                        </a:cubicBezTo>
                        <a:cubicBezTo>
                          <a:pt x="2871" y="980"/>
                          <a:pt x="2808" y="1004"/>
                          <a:pt x="2744" y="1025"/>
                        </a:cubicBezTo>
                        <a:cubicBezTo>
                          <a:pt x="2589" y="1078"/>
                          <a:pt x="2424" y="1094"/>
                          <a:pt x="2264" y="1130"/>
                        </a:cubicBezTo>
                        <a:cubicBezTo>
                          <a:pt x="2140" y="1159"/>
                          <a:pt x="2022" y="1205"/>
                          <a:pt x="1921" y="1281"/>
                        </a:cubicBezTo>
                        <a:cubicBezTo>
                          <a:pt x="1881" y="1308"/>
                          <a:pt x="1843" y="1338"/>
                          <a:pt x="1808" y="1372"/>
                        </a:cubicBezTo>
                        <a:cubicBezTo>
                          <a:pt x="1702" y="1476"/>
                          <a:pt x="1659" y="1620"/>
                          <a:pt x="1609" y="1756"/>
                        </a:cubicBezTo>
                        <a:cubicBezTo>
                          <a:pt x="1551" y="1917"/>
                          <a:pt x="1490" y="2071"/>
                          <a:pt x="1406" y="2220"/>
                        </a:cubicBezTo>
                        <a:cubicBezTo>
                          <a:pt x="1375" y="2276"/>
                          <a:pt x="1345" y="2334"/>
                          <a:pt x="1333" y="2394"/>
                        </a:cubicBezTo>
                        <a:cubicBezTo>
                          <a:pt x="1331" y="2392"/>
                          <a:pt x="1330" y="2390"/>
                          <a:pt x="1328" y="2388"/>
                        </a:cubicBezTo>
                        <a:cubicBezTo>
                          <a:pt x="1302" y="2350"/>
                          <a:pt x="1268" y="2319"/>
                          <a:pt x="1235" y="2287"/>
                        </a:cubicBezTo>
                        <a:cubicBezTo>
                          <a:pt x="1234" y="2286"/>
                          <a:pt x="1232" y="2288"/>
                          <a:pt x="1233" y="2289"/>
                        </a:cubicBezTo>
                        <a:cubicBezTo>
                          <a:pt x="1264" y="2321"/>
                          <a:pt x="1292" y="2356"/>
                          <a:pt x="1315" y="2394"/>
                        </a:cubicBezTo>
                        <a:cubicBezTo>
                          <a:pt x="1286" y="2361"/>
                          <a:pt x="1242" y="2341"/>
                          <a:pt x="1208" y="2314"/>
                        </a:cubicBezTo>
                        <a:cubicBezTo>
                          <a:pt x="1176" y="2288"/>
                          <a:pt x="1142" y="2269"/>
                          <a:pt x="1102" y="2261"/>
                        </a:cubicBezTo>
                        <a:cubicBezTo>
                          <a:pt x="1097" y="2260"/>
                          <a:pt x="1094" y="2266"/>
                          <a:pt x="1098" y="2269"/>
                        </a:cubicBezTo>
                        <a:cubicBezTo>
                          <a:pt x="1174" y="2318"/>
                          <a:pt x="1239" y="2369"/>
                          <a:pt x="1289" y="2446"/>
                        </a:cubicBezTo>
                        <a:cubicBezTo>
                          <a:pt x="1340" y="2525"/>
                          <a:pt x="1306" y="2593"/>
                          <a:pt x="1284" y="2672"/>
                        </a:cubicBezTo>
                        <a:cubicBezTo>
                          <a:pt x="1268" y="2729"/>
                          <a:pt x="1286" y="2783"/>
                          <a:pt x="1310" y="2835"/>
                        </a:cubicBezTo>
                        <a:cubicBezTo>
                          <a:pt x="1330" y="2878"/>
                          <a:pt x="1355" y="2915"/>
                          <a:pt x="1367" y="2961"/>
                        </a:cubicBezTo>
                        <a:cubicBezTo>
                          <a:pt x="1380" y="3011"/>
                          <a:pt x="1386" y="3064"/>
                          <a:pt x="1396" y="3114"/>
                        </a:cubicBezTo>
                        <a:cubicBezTo>
                          <a:pt x="1396" y="3115"/>
                          <a:pt x="1397" y="3116"/>
                          <a:pt x="1398" y="3116"/>
                        </a:cubicBezTo>
                        <a:cubicBezTo>
                          <a:pt x="1398" y="3126"/>
                          <a:pt x="1399" y="3136"/>
                          <a:pt x="1400" y="3146"/>
                        </a:cubicBezTo>
                        <a:cubicBezTo>
                          <a:pt x="1408" y="3194"/>
                          <a:pt x="1442" y="3227"/>
                          <a:pt x="1442" y="3279"/>
                        </a:cubicBezTo>
                        <a:lnTo>
                          <a:pt x="1009" y="327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59" name="Google Shape;2359;p55"/>
                  <p:cNvSpPr/>
                  <p:nvPr/>
                </p:nvSpPr>
                <p:spPr>
                  <a:xfrm>
                    <a:off x="8365680" y="4501440"/>
                    <a:ext cx="436320" cy="529200"/>
                  </a:xfrm>
                  <a:custGeom>
                    <a:rect b="b" l="l" r="r" t="t"/>
                    <a:pathLst>
                      <a:path extrusionOk="0" h="1470" w="1212">
                        <a:moveTo>
                          <a:pt x="1206" y="1017"/>
                        </a:moveTo>
                        <a:cubicBezTo>
                          <a:pt x="1204" y="1024"/>
                          <a:pt x="1202" y="1030"/>
                          <a:pt x="1200" y="1037"/>
                        </a:cubicBezTo>
                        <a:cubicBezTo>
                          <a:pt x="1197" y="1049"/>
                          <a:pt x="1191" y="1060"/>
                          <a:pt x="1186" y="1070"/>
                        </a:cubicBezTo>
                        <a:cubicBezTo>
                          <a:pt x="1185" y="1024"/>
                          <a:pt x="1191" y="978"/>
                          <a:pt x="1189" y="931"/>
                        </a:cubicBezTo>
                        <a:cubicBezTo>
                          <a:pt x="1186" y="868"/>
                          <a:pt x="1172" y="805"/>
                          <a:pt x="1154" y="744"/>
                        </a:cubicBezTo>
                        <a:cubicBezTo>
                          <a:pt x="1153" y="742"/>
                          <a:pt x="1150" y="743"/>
                          <a:pt x="1151" y="745"/>
                        </a:cubicBezTo>
                        <a:cubicBezTo>
                          <a:pt x="1165" y="802"/>
                          <a:pt x="1172" y="859"/>
                          <a:pt x="1172" y="918"/>
                        </a:cubicBezTo>
                        <a:cubicBezTo>
                          <a:pt x="1172" y="964"/>
                          <a:pt x="1163" y="1008"/>
                          <a:pt x="1161" y="1054"/>
                        </a:cubicBezTo>
                        <a:cubicBezTo>
                          <a:pt x="1160" y="1070"/>
                          <a:pt x="1162" y="1094"/>
                          <a:pt x="1163" y="1119"/>
                        </a:cubicBezTo>
                        <a:cubicBezTo>
                          <a:pt x="1155" y="1144"/>
                          <a:pt x="1151" y="1170"/>
                          <a:pt x="1142" y="1195"/>
                        </a:cubicBezTo>
                        <a:cubicBezTo>
                          <a:pt x="1140" y="1202"/>
                          <a:pt x="1137" y="1209"/>
                          <a:pt x="1133" y="1216"/>
                        </a:cubicBezTo>
                        <a:lnTo>
                          <a:pt x="1132" y="1216"/>
                        </a:lnTo>
                        <a:lnTo>
                          <a:pt x="1132" y="1217"/>
                        </a:lnTo>
                        <a:cubicBezTo>
                          <a:pt x="1161" y="1127"/>
                          <a:pt x="1148" y="1030"/>
                          <a:pt x="1140" y="937"/>
                        </a:cubicBezTo>
                        <a:cubicBezTo>
                          <a:pt x="1139" y="935"/>
                          <a:pt x="1136" y="935"/>
                          <a:pt x="1136" y="937"/>
                        </a:cubicBezTo>
                        <a:cubicBezTo>
                          <a:pt x="1137" y="1044"/>
                          <a:pt x="1145" y="1145"/>
                          <a:pt x="1100" y="1246"/>
                        </a:cubicBezTo>
                        <a:cubicBezTo>
                          <a:pt x="1080" y="1290"/>
                          <a:pt x="1060" y="1331"/>
                          <a:pt x="1047" y="1378"/>
                        </a:cubicBezTo>
                        <a:cubicBezTo>
                          <a:pt x="1042" y="1396"/>
                          <a:pt x="1037" y="1413"/>
                          <a:pt x="1030" y="1430"/>
                        </a:cubicBezTo>
                        <a:cubicBezTo>
                          <a:pt x="1018" y="1447"/>
                          <a:pt x="1003" y="1462"/>
                          <a:pt x="983" y="1468"/>
                        </a:cubicBezTo>
                        <a:cubicBezTo>
                          <a:pt x="951" y="1478"/>
                          <a:pt x="956" y="1440"/>
                          <a:pt x="963" y="1410"/>
                        </a:cubicBezTo>
                        <a:cubicBezTo>
                          <a:pt x="967" y="1403"/>
                          <a:pt x="970" y="1396"/>
                          <a:pt x="973" y="1389"/>
                        </a:cubicBezTo>
                        <a:cubicBezTo>
                          <a:pt x="1004" y="1314"/>
                          <a:pt x="1055" y="1222"/>
                          <a:pt x="1046" y="1138"/>
                        </a:cubicBezTo>
                        <a:cubicBezTo>
                          <a:pt x="1046" y="1134"/>
                          <a:pt x="1039" y="1132"/>
                          <a:pt x="1038" y="1137"/>
                        </a:cubicBezTo>
                        <a:cubicBezTo>
                          <a:pt x="1009" y="1253"/>
                          <a:pt x="963" y="1356"/>
                          <a:pt x="878" y="1443"/>
                        </a:cubicBezTo>
                        <a:cubicBezTo>
                          <a:pt x="847" y="1475"/>
                          <a:pt x="745" y="1477"/>
                          <a:pt x="680" y="1452"/>
                        </a:cubicBezTo>
                        <a:lnTo>
                          <a:pt x="681" y="1452"/>
                        </a:lnTo>
                        <a:cubicBezTo>
                          <a:pt x="701" y="1434"/>
                          <a:pt x="722" y="1414"/>
                          <a:pt x="738" y="1392"/>
                        </a:cubicBezTo>
                        <a:cubicBezTo>
                          <a:pt x="752" y="1371"/>
                          <a:pt x="759" y="1347"/>
                          <a:pt x="774" y="1327"/>
                        </a:cubicBezTo>
                        <a:cubicBezTo>
                          <a:pt x="775" y="1325"/>
                          <a:pt x="773" y="1323"/>
                          <a:pt x="772" y="1325"/>
                        </a:cubicBezTo>
                        <a:cubicBezTo>
                          <a:pt x="755" y="1343"/>
                          <a:pt x="746" y="1367"/>
                          <a:pt x="731" y="1386"/>
                        </a:cubicBezTo>
                        <a:cubicBezTo>
                          <a:pt x="714" y="1408"/>
                          <a:pt x="693" y="1427"/>
                          <a:pt x="677" y="1449"/>
                        </a:cubicBezTo>
                        <a:cubicBezTo>
                          <a:pt x="677" y="1450"/>
                          <a:pt x="677" y="1451"/>
                          <a:pt x="677" y="1451"/>
                        </a:cubicBezTo>
                        <a:cubicBezTo>
                          <a:pt x="671" y="1449"/>
                          <a:pt x="665" y="1446"/>
                          <a:pt x="659" y="1443"/>
                        </a:cubicBezTo>
                        <a:cubicBezTo>
                          <a:pt x="680" y="1417"/>
                          <a:pt x="699" y="1390"/>
                          <a:pt x="714" y="1360"/>
                        </a:cubicBezTo>
                        <a:cubicBezTo>
                          <a:pt x="715" y="1358"/>
                          <a:pt x="712" y="1356"/>
                          <a:pt x="711" y="1359"/>
                        </a:cubicBezTo>
                        <a:cubicBezTo>
                          <a:pt x="694" y="1387"/>
                          <a:pt x="673" y="1413"/>
                          <a:pt x="652" y="1438"/>
                        </a:cubicBezTo>
                        <a:cubicBezTo>
                          <a:pt x="637" y="1429"/>
                          <a:pt x="626" y="1417"/>
                          <a:pt x="624" y="1403"/>
                        </a:cubicBezTo>
                        <a:cubicBezTo>
                          <a:pt x="647" y="1381"/>
                          <a:pt x="661" y="1347"/>
                          <a:pt x="675" y="1318"/>
                        </a:cubicBezTo>
                        <a:cubicBezTo>
                          <a:pt x="700" y="1267"/>
                          <a:pt x="758" y="1245"/>
                          <a:pt x="754" y="1183"/>
                        </a:cubicBezTo>
                        <a:cubicBezTo>
                          <a:pt x="753" y="1178"/>
                          <a:pt x="747" y="1177"/>
                          <a:pt x="746" y="1181"/>
                        </a:cubicBezTo>
                        <a:cubicBezTo>
                          <a:pt x="731" y="1228"/>
                          <a:pt x="690" y="1244"/>
                          <a:pt x="658" y="1275"/>
                        </a:cubicBezTo>
                        <a:cubicBezTo>
                          <a:pt x="637" y="1295"/>
                          <a:pt x="623" y="1324"/>
                          <a:pt x="607" y="1348"/>
                        </a:cubicBezTo>
                        <a:cubicBezTo>
                          <a:pt x="566" y="1412"/>
                          <a:pt x="547" y="1329"/>
                          <a:pt x="510" y="1310"/>
                        </a:cubicBezTo>
                        <a:cubicBezTo>
                          <a:pt x="505" y="1308"/>
                          <a:pt x="500" y="1305"/>
                          <a:pt x="494" y="1303"/>
                        </a:cubicBezTo>
                        <a:cubicBezTo>
                          <a:pt x="502" y="1302"/>
                          <a:pt x="509" y="1300"/>
                          <a:pt x="517" y="1298"/>
                        </a:cubicBezTo>
                        <a:cubicBezTo>
                          <a:pt x="533" y="1291"/>
                          <a:pt x="547" y="1270"/>
                          <a:pt x="558" y="1257"/>
                        </a:cubicBezTo>
                        <a:cubicBezTo>
                          <a:pt x="573" y="1239"/>
                          <a:pt x="587" y="1220"/>
                          <a:pt x="595" y="1198"/>
                        </a:cubicBezTo>
                        <a:cubicBezTo>
                          <a:pt x="596" y="1196"/>
                          <a:pt x="592" y="1194"/>
                          <a:pt x="591" y="1196"/>
                        </a:cubicBezTo>
                        <a:cubicBezTo>
                          <a:pt x="571" y="1220"/>
                          <a:pt x="555" y="1247"/>
                          <a:pt x="529" y="1266"/>
                        </a:cubicBezTo>
                        <a:cubicBezTo>
                          <a:pt x="514" y="1277"/>
                          <a:pt x="488" y="1282"/>
                          <a:pt x="466" y="1278"/>
                        </a:cubicBezTo>
                        <a:cubicBezTo>
                          <a:pt x="512" y="1259"/>
                          <a:pt x="553" y="1198"/>
                          <a:pt x="556" y="1159"/>
                        </a:cubicBezTo>
                        <a:cubicBezTo>
                          <a:pt x="557" y="1154"/>
                          <a:pt x="549" y="1153"/>
                          <a:pt x="548" y="1158"/>
                        </a:cubicBezTo>
                        <a:cubicBezTo>
                          <a:pt x="540" y="1202"/>
                          <a:pt x="473" y="1263"/>
                          <a:pt x="427" y="1239"/>
                        </a:cubicBezTo>
                        <a:cubicBezTo>
                          <a:pt x="406" y="1229"/>
                          <a:pt x="404" y="1180"/>
                          <a:pt x="399" y="1160"/>
                        </a:cubicBezTo>
                        <a:cubicBezTo>
                          <a:pt x="398" y="1153"/>
                          <a:pt x="392" y="1146"/>
                          <a:pt x="388" y="1141"/>
                        </a:cubicBezTo>
                        <a:cubicBezTo>
                          <a:pt x="387" y="1139"/>
                          <a:pt x="386" y="1138"/>
                          <a:pt x="385" y="1136"/>
                        </a:cubicBezTo>
                        <a:cubicBezTo>
                          <a:pt x="387" y="1134"/>
                          <a:pt x="390" y="1131"/>
                          <a:pt x="393" y="1129"/>
                        </a:cubicBezTo>
                        <a:lnTo>
                          <a:pt x="393" y="1128"/>
                        </a:lnTo>
                        <a:cubicBezTo>
                          <a:pt x="437" y="1118"/>
                          <a:pt x="478" y="1093"/>
                          <a:pt x="511" y="1066"/>
                        </a:cubicBezTo>
                        <a:cubicBezTo>
                          <a:pt x="514" y="1063"/>
                          <a:pt x="510" y="1058"/>
                          <a:pt x="506" y="1060"/>
                        </a:cubicBezTo>
                        <a:cubicBezTo>
                          <a:pt x="472" y="1082"/>
                          <a:pt x="426" y="1093"/>
                          <a:pt x="385" y="1097"/>
                        </a:cubicBezTo>
                        <a:cubicBezTo>
                          <a:pt x="367" y="1099"/>
                          <a:pt x="347" y="1099"/>
                          <a:pt x="329" y="1091"/>
                        </a:cubicBezTo>
                        <a:cubicBezTo>
                          <a:pt x="324" y="1086"/>
                          <a:pt x="318" y="1081"/>
                          <a:pt x="315" y="1075"/>
                        </a:cubicBezTo>
                        <a:cubicBezTo>
                          <a:pt x="314" y="1072"/>
                          <a:pt x="314" y="1069"/>
                          <a:pt x="313" y="1066"/>
                        </a:cubicBezTo>
                        <a:lnTo>
                          <a:pt x="313" y="1066"/>
                        </a:lnTo>
                        <a:cubicBezTo>
                          <a:pt x="315" y="1058"/>
                          <a:pt x="318" y="1052"/>
                          <a:pt x="323" y="1046"/>
                        </a:cubicBezTo>
                        <a:cubicBezTo>
                          <a:pt x="334" y="1034"/>
                          <a:pt x="348" y="1024"/>
                          <a:pt x="363" y="1015"/>
                        </a:cubicBezTo>
                        <a:cubicBezTo>
                          <a:pt x="387" y="1000"/>
                          <a:pt x="414" y="994"/>
                          <a:pt x="438" y="981"/>
                        </a:cubicBezTo>
                        <a:cubicBezTo>
                          <a:pt x="464" y="967"/>
                          <a:pt x="484" y="947"/>
                          <a:pt x="508" y="929"/>
                        </a:cubicBezTo>
                        <a:cubicBezTo>
                          <a:pt x="527" y="915"/>
                          <a:pt x="545" y="902"/>
                          <a:pt x="560" y="882"/>
                        </a:cubicBezTo>
                        <a:cubicBezTo>
                          <a:pt x="561" y="880"/>
                          <a:pt x="558" y="878"/>
                          <a:pt x="556" y="879"/>
                        </a:cubicBezTo>
                        <a:cubicBezTo>
                          <a:pt x="533" y="900"/>
                          <a:pt x="507" y="910"/>
                          <a:pt x="480" y="924"/>
                        </a:cubicBezTo>
                        <a:cubicBezTo>
                          <a:pt x="468" y="931"/>
                          <a:pt x="456" y="941"/>
                          <a:pt x="444" y="949"/>
                        </a:cubicBezTo>
                        <a:cubicBezTo>
                          <a:pt x="437" y="954"/>
                          <a:pt x="428" y="958"/>
                          <a:pt x="419" y="962"/>
                        </a:cubicBezTo>
                        <a:cubicBezTo>
                          <a:pt x="413" y="963"/>
                          <a:pt x="407" y="963"/>
                          <a:pt x="401" y="964"/>
                        </a:cubicBezTo>
                        <a:cubicBezTo>
                          <a:pt x="373" y="969"/>
                          <a:pt x="345" y="972"/>
                          <a:pt x="319" y="983"/>
                        </a:cubicBezTo>
                        <a:cubicBezTo>
                          <a:pt x="316" y="984"/>
                          <a:pt x="313" y="986"/>
                          <a:pt x="310" y="987"/>
                        </a:cubicBezTo>
                        <a:cubicBezTo>
                          <a:pt x="349" y="931"/>
                          <a:pt x="442" y="881"/>
                          <a:pt x="466" y="832"/>
                        </a:cubicBezTo>
                        <a:cubicBezTo>
                          <a:pt x="468" y="826"/>
                          <a:pt x="461" y="820"/>
                          <a:pt x="457" y="825"/>
                        </a:cubicBezTo>
                        <a:cubicBezTo>
                          <a:pt x="428" y="858"/>
                          <a:pt x="401" y="879"/>
                          <a:pt x="359" y="893"/>
                        </a:cubicBezTo>
                        <a:cubicBezTo>
                          <a:pt x="335" y="901"/>
                          <a:pt x="317" y="910"/>
                          <a:pt x="298" y="927"/>
                        </a:cubicBezTo>
                        <a:cubicBezTo>
                          <a:pt x="255" y="963"/>
                          <a:pt x="250" y="1027"/>
                          <a:pt x="264" y="1077"/>
                        </a:cubicBezTo>
                        <a:cubicBezTo>
                          <a:pt x="271" y="1100"/>
                          <a:pt x="286" y="1118"/>
                          <a:pt x="302" y="1135"/>
                        </a:cubicBezTo>
                        <a:cubicBezTo>
                          <a:pt x="325" y="1158"/>
                          <a:pt x="372" y="1174"/>
                          <a:pt x="347" y="1224"/>
                        </a:cubicBezTo>
                        <a:cubicBezTo>
                          <a:pt x="341" y="1235"/>
                          <a:pt x="332" y="1245"/>
                          <a:pt x="329" y="1257"/>
                        </a:cubicBezTo>
                        <a:cubicBezTo>
                          <a:pt x="325" y="1278"/>
                          <a:pt x="325" y="1293"/>
                          <a:pt x="333" y="1313"/>
                        </a:cubicBezTo>
                        <a:cubicBezTo>
                          <a:pt x="333" y="1315"/>
                          <a:pt x="334" y="1317"/>
                          <a:pt x="335" y="1319"/>
                        </a:cubicBezTo>
                        <a:cubicBezTo>
                          <a:pt x="309" y="1360"/>
                          <a:pt x="288" y="1360"/>
                          <a:pt x="272" y="1320"/>
                        </a:cubicBezTo>
                        <a:cubicBezTo>
                          <a:pt x="254" y="1295"/>
                          <a:pt x="242" y="1268"/>
                          <a:pt x="235" y="1239"/>
                        </a:cubicBezTo>
                        <a:cubicBezTo>
                          <a:pt x="233" y="1233"/>
                          <a:pt x="224" y="1234"/>
                          <a:pt x="224" y="1240"/>
                        </a:cubicBezTo>
                        <a:cubicBezTo>
                          <a:pt x="224" y="1257"/>
                          <a:pt x="225" y="1275"/>
                          <a:pt x="228" y="1293"/>
                        </a:cubicBezTo>
                        <a:cubicBezTo>
                          <a:pt x="216" y="1281"/>
                          <a:pt x="203" y="1271"/>
                          <a:pt x="191" y="1259"/>
                        </a:cubicBezTo>
                        <a:cubicBezTo>
                          <a:pt x="187" y="1249"/>
                          <a:pt x="184" y="1238"/>
                          <a:pt x="181" y="1228"/>
                        </a:cubicBezTo>
                        <a:cubicBezTo>
                          <a:pt x="171" y="1186"/>
                          <a:pt x="186" y="1144"/>
                          <a:pt x="192" y="1103"/>
                        </a:cubicBezTo>
                        <a:cubicBezTo>
                          <a:pt x="192" y="1100"/>
                          <a:pt x="188" y="1099"/>
                          <a:pt x="186" y="1101"/>
                        </a:cubicBezTo>
                        <a:cubicBezTo>
                          <a:pt x="166" y="1134"/>
                          <a:pt x="161" y="1176"/>
                          <a:pt x="163" y="1214"/>
                        </a:cubicBezTo>
                        <a:cubicBezTo>
                          <a:pt x="153" y="1183"/>
                          <a:pt x="154" y="1147"/>
                          <a:pt x="142" y="1117"/>
                        </a:cubicBezTo>
                        <a:cubicBezTo>
                          <a:pt x="140" y="1112"/>
                          <a:pt x="133" y="1113"/>
                          <a:pt x="133" y="1118"/>
                        </a:cubicBezTo>
                        <a:cubicBezTo>
                          <a:pt x="134" y="1137"/>
                          <a:pt x="132" y="1154"/>
                          <a:pt x="129" y="1170"/>
                        </a:cubicBezTo>
                        <a:cubicBezTo>
                          <a:pt x="124" y="1164"/>
                          <a:pt x="118" y="1158"/>
                          <a:pt x="112" y="1153"/>
                        </a:cubicBezTo>
                        <a:cubicBezTo>
                          <a:pt x="108" y="1108"/>
                          <a:pt x="111" y="1068"/>
                          <a:pt x="118" y="1024"/>
                        </a:cubicBezTo>
                        <a:cubicBezTo>
                          <a:pt x="118" y="1020"/>
                          <a:pt x="113" y="1017"/>
                          <a:pt x="111" y="1021"/>
                        </a:cubicBezTo>
                        <a:cubicBezTo>
                          <a:pt x="87" y="1060"/>
                          <a:pt x="92" y="1104"/>
                          <a:pt x="103" y="1146"/>
                        </a:cubicBezTo>
                        <a:cubicBezTo>
                          <a:pt x="83" y="1127"/>
                          <a:pt x="63" y="1109"/>
                          <a:pt x="59" y="1077"/>
                        </a:cubicBezTo>
                        <a:cubicBezTo>
                          <a:pt x="53" y="1013"/>
                          <a:pt x="92" y="970"/>
                          <a:pt x="113" y="915"/>
                        </a:cubicBezTo>
                        <a:cubicBezTo>
                          <a:pt x="114" y="912"/>
                          <a:pt x="110" y="910"/>
                          <a:pt x="109" y="912"/>
                        </a:cubicBezTo>
                        <a:cubicBezTo>
                          <a:pt x="100" y="923"/>
                          <a:pt x="91" y="933"/>
                          <a:pt x="83" y="943"/>
                        </a:cubicBezTo>
                        <a:cubicBezTo>
                          <a:pt x="82" y="943"/>
                          <a:pt x="81" y="944"/>
                          <a:pt x="80" y="944"/>
                        </a:cubicBezTo>
                        <a:cubicBezTo>
                          <a:pt x="65" y="959"/>
                          <a:pt x="31" y="1002"/>
                          <a:pt x="9" y="967"/>
                        </a:cubicBezTo>
                        <a:cubicBezTo>
                          <a:pt x="-7" y="943"/>
                          <a:pt x="1" y="898"/>
                          <a:pt x="12" y="874"/>
                        </a:cubicBezTo>
                        <a:cubicBezTo>
                          <a:pt x="33" y="832"/>
                          <a:pt x="83" y="805"/>
                          <a:pt x="120" y="781"/>
                        </a:cubicBezTo>
                        <a:cubicBezTo>
                          <a:pt x="173" y="746"/>
                          <a:pt x="218" y="706"/>
                          <a:pt x="219" y="639"/>
                        </a:cubicBezTo>
                        <a:cubicBezTo>
                          <a:pt x="219" y="635"/>
                          <a:pt x="214" y="634"/>
                          <a:pt x="213" y="638"/>
                        </a:cubicBezTo>
                        <a:cubicBezTo>
                          <a:pt x="203" y="679"/>
                          <a:pt x="157" y="707"/>
                          <a:pt x="115" y="731"/>
                        </a:cubicBezTo>
                        <a:cubicBezTo>
                          <a:pt x="116" y="724"/>
                          <a:pt x="112" y="718"/>
                          <a:pt x="104" y="718"/>
                        </a:cubicBezTo>
                        <a:cubicBezTo>
                          <a:pt x="77" y="721"/>
                          <a:pt x="2" y="723"/>
                          <a:pt x="51" y="687"/>
                        </a:cubicBezTo>
                        <a:cubicBezTo>
                          <a:pt x="60" y="681"/>
                          <a:pt x="71" y="671"/>
                          <a:pt x="74" y="659"/>
                        </a:cubicBezTo>
                        <a:cubicBezTo>
                          <a:pt x="80" y="632"/>
                          <a:pt x="67" y="608"/>
                          <a:pt x="71" y="583"/>
                        </a:cubicBezTo>
                        <a:cubicBezTo>
                          <a:pt x="76" y="557"/>
                          <a:pt x="100" y="550"/>
                          <a:pt x="125" y="542"/>
                        </a:cubicBezTo>
                        <a:cubicBezTo>
                          <a:pt x="128" y="546"/>
                          <a:pt x="135" y="545"/>
                          <a:pt x="137" y="539"/>
                        </a:cubicBezTo>
                        <a:lnTo>
                          <a:pt x="137" y="539"/>
                        </a:lnTo>
                        <a:cubicBezTo>
                          <a:pt x="160" y="531"/>
                          <a:pt x="180" y="521"/>
                          <a:pt x="180" y="493"/>
                        </a:cubicBezTo>
                        <a:cubicBezTo>
                          <a:pt x="180" y="488"/>
                          <a:pt x="173" y="485"/>
                          <a:pt x="171" y="490"/>
                        </a:cubicBezTo>
                        <a:cubicBezTo>
                          <a:pt x="165" y="503"/>
                          <a:pt x="155" y="509"/>
                          <a:pt x="143" y="512"/>
                        </a:cubicBezTo>
                        <a:cubicBezTo>
                          <a:pt x="144" y="502"/>
                          <a:pt x="145" y="492"/>
                          <a:pt x="147" y="482"/>
                        </a:cubicBezTo>
                        <a:cubicBezTo>
                          <a:pt x="153" y="453"/>
                          <a:pt x="167" y="430"/>
                          <a:pt x="190" y="412"/>
                        </a:cubicBezTo>
                        <a:cubicBezTo>
                          <a:pt x="192" y="411"/>
                          <a:pt x="190" y="408"/>
                          <a:pt x="188" y="409"/>
                        </a:cubicBezTo>
                        <a:cubicBezTo>
                          <a:pt x="161" y="425"/>
                          <a:pt x="136" y="455"/>
                          <a:pt x="126" y="488"/>
                        </a:cubicBezTo>
                        <a:cubicBezTo>
                          <a:pt x="87" y="398"/>
                          <a:pt x="230" y="365"/>
                          <a:pt x="293" y="354"/>
                        </a:cubicBezTo>
                        <a:cubicBezTo>
                          <a:pt x="384" y="339"/>
                          <a:pt x="473" y="364"/>
                          <a:pt x="564" y="347"/>
                        </a:cubicBezTo>
                        <a:cubicBezTo>
                          <a:pt x="569" y="346"/>
                          <a:pt x="567" y="339"/>
                          <a:pt x="563" y="339"/>
                        </a:cubicBezTo>
                        <a:cubicBezTo>
                          <a:pt x="493" y="334"/>
                          <a:pt x="429" y="305"/>
                          <a:pt x="361" y="298"/>
                        </a:cubicBezTo>
                        <a:cubicBezTo>
                          <a:pt x="368" y="295"/>
                          <a:pt x="376" y="291"/>
                          <a:pt x="384" y="289"/>
                        </a:cubicBezTo>
                        <a:cubicBezTo>
                          <a:pt x="420" y="277"/>
                          <a:pt x="457" y="274"/>
                          <a:pt x="495" y="277"/>
                        </a:cubicBezTo>
                        <a:cubicBezTo>
                          <a:pt x="497" y="277"/>
                          <a:pt x="497" y="275"/>
                          <a:pt x="495" y="274"/>
                        </a:cubicBezTo>
                        <a:cubicBezTo>
                          <a:pt x="461" y="264"/>
                          <a:pt x="427" y="264"/>
                          <a:pt x="392" y="269"/>
                        </a:cubicBezTo>
                        <a:cubicBezTo>
                          <a:pt x="367" y="274"/>
                          <a:pt x="337" y="281"/>
                          <a:pt x="312" y="294"/>
                        </a:cubicBezTo>
                        <a:cubicBezTo>
                          <a:pt x="307" y="287"/>
                          <a:pt x="304" y="278"/>
                          <a:pt x="309" y="268"/>
                        </a:cubicBezTo>
                        <a:cubicBezTo>
                          <a:pt x="318" y="248"/>
                          <a:pt x="338" y="234"/>
                          <a:pt x="356" y="223"/>
                        </a:cubicBezTo>
                        <a:cubicBezTo>
                          <a:pt x="407" y="192"/>
                          <a:pt x="494" y="204"/>
                          <a:pt x="548" y="222"/>
                        </a:cubicBezTo>
                        <a:cubicBezTo>
                          <a:pt x="552" y="223"/>
                          <a:pt x="555" y="217"/>
                          <a:pt x="552" y="214"/>
                        </a:cubicBezTo>
                        <a:cubicBezTo>
                          <a:pt x="542" y="205"/>
                          <a:pt x="530" y="198"/>
                          <a:pt x="518" y="191"/>
                        </a:cubicBezTo>
                        <a:cubicBezTo>
                          <a:pt x="524" y="191"/>
                          <a:pt x="530" y="190"/>
                          <a:pt x="537" y="188"/>
                        </a:cubicBezTo>
                        <a:cubicBezTo>
                          <a:pt x="538" y="187"/>
                          <a:pt x="538" y="185"/>
                          <a:pt x="537" y="184"/>
                        </a:cubicBezTo>
                        <a:cubicBezTo>
                          <a:pt x="519" y="179"/>
                          <a:pt x="501" y="171"/>
                          <a:pt x="491" y="154"/>
                        </a:cubicBezTo>
                        <a:cubicBezTo>
                          <a:pt x="480" y="137"/>
                          <a:pt x="488" y="110"/>
                          <a:pt x="494" y="92"/>
                        </a:cubicBezTo>
                        <a:cubicBezTo>
                          <a:pt x="501" y="71"/>
                          <a:pt x="511" y="60"/>
                          <a:pt x="529" y="50"/>
                        </a:cubicBezTo>
                        <a:cubicBezTo>
                          <a:pt x="529" y="56"/>
                          <a:pt x="529" y="62"/>
                          <a:pt x="529" y="67"/>
                        </a:cubicBezTo>
                        <a:cubicBezTo>
                          <a:pt x="532" y="97"/>
                          <a:pt x="562" y="117"/>
                          <a:pt x="570" y="146"/>
                        </a:cubicBezTo>
                        <a:cubicBezTo>
                          <a:pt x="579" y="182"/>
                          <a:pt x="576" y="205"/>
                          <a:pt x="604" y="234"/>
                        </a:cubicBezTo>
                        <a:cubicBezTo>
                          <a:pt x="628" y="258"/>
                          <a:pt x="659" y="280"/>
                          <a:pt x="692" y="292"/>
                        </a:cubicBezTo>
                        <a:cubicBezTo>
                          <a:pt x="695" y="293"/>
                          <a:pt x="697" y="288"/>
                          <a:pt x="694" y="286"/>
                        </a:cubicBezTo>
                        <a:cubicBezTo>
                          <a:pt x="666" y="266"/>
                          <a:pt x="642" y="245"/>
                          <a:pt x="619" y="219"/>
                        </a:cubicBezTo>
                        <a:cubicBezTo>
                          <a:pt x="594" y="189"/>
                          <a:pt x="602" y="151"/>
                          <a:pt x="588" y="117"/>
                        </a:cubicBezTo>
                        <a:cubicBezTo>
                          <a:pt x="576" y="88"/>
                          <a:pt x="551" y="77"/>
                          <a:pt x="556" y="41"/>
                        </a:cubicBezTo>
                        <a:cubicBezTo>
                          <a:pt x="557" y="36"/>
                          <a:pt x="559" y="29"/>
                          <a:pt x="559" y="23"/>
                        </a:cubicBezTo>
                        <a:cubicBezTo>
                          <a:pt x="570" y="43"/>
                          <a:pt x="588" y="60"/>
                          <a:pt x="601" y="75"/>
                        </a:cubicBezTo>
                        <a:cubicBezTo>
                          <a:pt x="635" y="111"/>
                          <a:pt x="663" y="151"/>
                          <a:pt x="682" y="197"/>
                        </a:cubicBezTo>
                        <a:cubicBezTo>
                          <a:pt x="682" y="199"/>
                          <a:pt x="686" y="198"/>
                          <a:pt x="685" y="196"/>
                        </a:cubicBezTo>
                        <a:cubicBezTo>
                          <a:pt x="672" y="159"/>
                          <a:pt x="660" y="122"/>
                          <a:pt x="638" y="89"/>
                        </a:cubicBezTo>
                        <a:cubicBezTo>
                          <a:pt x="626" y="70"/>
                          <a:pt x="609" y="56"/>
                          <a:pt x="596" y="38"/>
                        </a:cubicBezTo>
                        <a:cubicBezTo>
                          <a:pt x="588" y="28"/>
                          <a:pt x="583" y="17"/>
                          <a:pt x="576" y="7"/>
                        </a:cubicBezTo>
                        <a:cubicBezTo>
                          <a:pt x="584" y="4"/>
                          <a:pt x="593" y="2"/>
                          <a:pt x="602" y="1"/>
                        </a:cubicBezTo>
                        <a:cubicBezTo>
                          <a:pt x="624" y="15"/>
                          <a:pt x="649" y="22"/>
                          <a:pt x="670" y="39"/>
                        </a:cubicBezTo>
                        <a:cubicBezTo>
                          <a:pt x="693" y="57"/>
                          <a:pt x="710" y="83"/>
                          <a:pt x="719" y="111"/>
                        </a:cubicBezTo>
                        <a:cubicBezTo>
                          <a:pt x="721" y="114"/>
                          <a:pt x="726" y="113"/>
                          <a:pt x="725" y="109"/>
                        </a:cubicBezTo>
                        <a:cubicBezTo>
                          <a:pt x="714" y="70"/>
                          <a:pt x="681" y="20"/>
                          <a:pt x="640" y="0"/>
                        </a:cubicBezTo>
                        <a:cubicBezTo>
                          <a:pt x="753" y="12"/>
                          <a:pt x="824" y="161"/>
                          <a:pt x="885" y="246"/>
                        </a:cubicBezTo>
                        <a:cubicBezTo>
                          <a:pt x="883" y="243"/>
                          <a:pt x="881" y="241"/>
                          <a:pt x="878" y="238"/>
                        </a:cubicBezTo>
                        <a:cubicBezTo>
                          <a:pt x="875" y="235"/>
                          <a:pt x="871" y="239"/>
                          <a:pt x="873" y="243"/>
                        </a:cubicBezTo>
                        <a:cubicBezTo>
                          <a:pt x="889" y="281"/>
                          <a:pt x="909" y="314"/>
                          <a:pt x="944" y="337"/>
                        </a:cubicBezTo>
                        <a:cubicBezTo>
                          <a:pt x="946" y="338"/>
                          <a:pt x="948" y="336"/>
                          <a:pt x="947" y="334"/>
                        </a:cubicBezTo>
                        <a:cubicBezTo>
                          <a:pt x="924" y="315"/>
                          <a:pt x="913" y="287"/>
                          <a:pt x="897" y="262"/>
                        </a:cubicBezTo>
                        <a:cubicBezTo>
                          <a:pt x="967" y="352"/>
                          <a:pt x="1060" y="417"/>
                          <a:pt x="1119" y="516"/>
                        </a:cubicBezTo>
                        <a:cubicBezTo>
                          <a:pt x="1151" y="571"/>
                          <a:pt x="1172" y="639"/>
                          <a:pt x="1185" y="708"/>
                        </a:cubicBezTo>
                        <a:cubicBezTo>
                          <a:pt x="1180" y="686"/>
                          <a:pt x="1174" y="664"/>
                          <a:pt x="1163" y="643"/>
                        </a:cubicBezTo>
                        <a:cubicBezTo>
                          <a:pt x="1162" y="641"/>
                          <a:pt x="1159" y="643"/>
                          <a:pt x="1160" y="645"/>
                        </a:cubicBezTo>
                        <a:cubicBezTo>
                          <a:pt x="1178" y="683"/>
                          <a:pt x="1179" y="725"/>
                          <a:pt x="1186" y="765"/>
                        </a:cubicBezTo>
                        <a:cubicBezTo>
                          <a:pt x="1193" y="812"/>
                          <a:pt x="1195" y="855"/>
                          <a:pt x="1197" y="902"/>
                        </a:cubicBezTo>
                        <a:cubicBezTo>
                          <a:pt x="1197" y="906"/>
                          <a:pt x="1203" y="907"/>
                          <a:pt x="1204" y="903"/>
                        </a:cubicBezTo>
                        <a:cubicBezTo>
                          <a:pt x="1206" y="895"/>
                          <a:pt x="1207" y="887"/>
                          <a:pt x="1208" y="879"/>
                        </a:cubicBezTo>
                        <a:cubicBezTo>
                          <a:pt x="1209" y="886"/>
                          <a:pt x="1209" y="892"/>
                          <a:pt x="1210" y="898"/>
                        </a:cubicBezTo>
                        <a:cubicBezTo>
                          <a:pt x="1213" y="938"/>
                          <a:pt x="1211" y="978"/>
                          <a:pt x="1206" y="1017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60" name="Google Shape;2360;p55"/>
                  <p:cNvSpPr/>
                  <p:nvPr/>
                </p:nvSpPr>
                <p:spPr>
                  <a:xfrm>
                    <a:off x="8322840" y="4061160"/>
                    <a:ext cx="794160" cy="673200"/>
                  </a:xfrm>
                  <a:custGeom>
                    <a:rect b="b" l="l" r="r" t="t"/>
                    <a:pathLst>
                      <a:path extrusionOk="0" h="1870" w="2206">
                        <a:moveTo>
                          <a:pt x="2205" y="395"/>
                        </a:moveTo>
                        <a:cubicBezTo>
                          <a:pt x="2177" y="404"/>
                          <a:pt x="2150" y="412"/>
                          <a:pt x="2119" y="413"/>
                        </a:cubicBezTo>
                        <a:cubicBezTo>
                          <a:pt x="2078" y="415"/>
                          <a:pt x="2037" y="412"/>
                          <a:pt x="1996" y="412"/>
                        </a:cubicBezTo>
                        <a:cubicBezTo>
                          <a:pt x="1912" y="413"/>
                          <a:pt x="1828" y="422"/>
                          <a:pt x="1746" y="436"/>
                        </a:cubicBezTo>
                        <a:cubicBezTo>
                          <a:pt x="1742" y="437"/>
                          <a:pt x="1743" y="443"/>
                          <a:pt x="1746" y="443"/>
                        </a:cubicBezTo>
                        <a:cubicBezTo>
                          <a:pt x="1839" y="431"/>
                          <a:pt x="1930" y="430"/>
                          <a:pt x="2023" y="434"/>
                        </a:cubicBezTo>
                        <a:cubicBezTo>
                          <a:pt x="2072" y="437"/>
                          <a:pt x="2153" y="451"/>
                          <a:pt x="2203" y="424"/>
                        </a:cubicBezTo>
                        <a:cubicBezTo>
                          <a:pt x="2200" y="449"/>
                          <a:pt x="2196" y="474"/>
                          <a:pt x="2194" y="496"/>
                        </a:cubicBezTo>
                        <a:cubicBezTo>
                          <a:pt x="2157" y="497"/>
                          <a:pt x="2124" y="484"/>
                          <a:pt x="2085" y="481"/>
                        </a:cubicBezTo>
                        <a:cubicBezTo>
                          <a:pt x="2029" y="476"/>
                          <a:pt x="1974" y="488"/>
                          <a:pt x="1919" y="482"/>
                        </a:cubicBezTo>
                        <a:cubicBezTo>
                          <a:pt x="1915" y="482"/>
                          <a:pt x="1914" y="488"/>
                          <a:pt x="1918" y="489"/>
                        </a:cubicBezTo>
                        <a:cubicBezTo>
                          <a:pt x="1982" y="497"/>
                          <a:pt x="2046" y="484"/>
                          <a:pt x="2109" y="500"/>
                        </a:cubicBezTo>
                        <a:cubicBezTo>
                          <a:pt x="2135" y="506"/>
                          <a:pt x="2165" y="518"/>
                          <a:pt x="2192" y="516"/>
                        </a:cubicBezTo>
                        <a:cubicBezTo>
                          <a:pt x="2192" y="524"/>
                          <a:pt x="2192" y="531"/>
                          <a:pt x="2192" y="537"/>
                        </a:cubicBezTo>
                        <a:cubicBezTo>
                          <a:pt x="2193" y="541"/>
                          <a:pt x="2193" y="544"/>
                          <a:pt x="2193" y="547"/>
                        </a:cubicBezTo>
                        <a:cubicBezTo>
                          <a:pt x="2192" y="546"/>
                          <a:pt x="2191" y="546"/>
                          <a:pt x="2190" y="546"/>
                        </a:cubicBezTo>
                        <a:cubicBezTo>
                          <a:pt x="2118" y="558"/>
                          <a:pt x="2048" y="578"/>
                          <a:pt x="1978" y="546"/>
                        </a:cubicBezTo>
                        <a:cubicBezTo>
                          <a:pt x="1975" y="545"/>
                          <a:pt x="1973" y="549"/>
                          <a:pt x="1976" y="551"/>
                        </a:cubicBezTo>
                        <a:cubicBezTo>
                          <a:pt x="2040" y="585"/>
                          <a:pt x="2125" y="584"/>
                          <a:pt x="2192" y="556"/>
                        </a:cubicBezTo>
                        <a:cubicBezTo>
                          <a:pt x="2193" y="556"/>
                          <a:pt x="2193" y="555"/>
                          <a:pt x="2193" y="555"/>
                        </a:cubicBezTo>
                        <a:cubicBezTo>
                          <a:pt x="2193" y="570"/>
                          <a:pt x="2192" y="583"/>
                          <a:pt x="2188" y="594"/>
                        </a:cubicBezTo>
                        <a:cubicBezTo>
                          <a:pt x="2141" y="596"/>
                          <a:pt x="2094" y="605"/>
                          <a:pt x="2047" y="609"/>
                        </a:cubicBezTo>
                        <a:cubicBezTo>
                          <a:pt x="2042" y="610"/>
                          <a:pt x="2041" y="618"/>
                          <a:pt x="2047" y="619"/>
                        </a:cubicBezTo>
                        <a:cubicBezTo>
                          <a:pt x="2093" y="622"/>
                          <a:pt x="2140" y="612"/>
                          <a:pt x="2185" y="603"/>
                        </a:cubicBezTo>
                        <a:cubicBezTo>
                          <a:pt x="2154" y="668"/>
                          <a:pt x="2051" y="639"/>
                          <a:pt x="1976" y="619"/>
                        </a:cubicBezTo>
                        <a:cubicBezTo>
                          <a:pt x="1921" y="565"/>
                          <a:pt x="1855" y="525"/>
                          <a:pt x="1775" y="508"/>
                        </a:cubicBezTo>
                        <a:cubicBezTo>
                          <a:pt x="1769" y="506"/>
                          <a:pt x="1767" y="515"/>
                          <a:pt x="1773" y="517"/>
                        </a:cubicBezTo>
                        <a:cubicBezTo>
                          <a:pt x="1916" y="564"/>
                          <a:pt x="1982" y="686"/>
                          <a:pt x="2052" y="809"/>
                        </a:cubicBezTo>
                        <a:cubicBezTo>
                          <a:pt x="2067" y="837"/>
                          <a:pt x="2082" y="864"/>
                          <a:pt x="2091" y="894"/>
                        </a:cubicBezTo>
                        <a:cubicBezTo>
                          <a:pt x="2096" y="914"/>
                          <a:pt x="2091" y="930"/>
                          <a:pt x="2080" y="943"/>
                        </a:cubicBezTo>
                        <a:cubicBezTo>
                          <a:pt x="2072" y="938"/>
                          <a:pt x="2065" y="933"/>
                          <a:pt x="2059" y="926"/>
                        </a:cubicBezTo>
                        <a:cubicBezTo>
                          <a:pt x="2046" y="912"/>
                          <a:pt x="2035" y="896"/>
                          <a:pt x="2025" y="880"/>
                        </a:cubicBezTo>
                        <a:cubicBezTo>
                          <a:pt x="2009" y="854"/>
                          <a:pt x="1995" y="826"/>
                          <a:pt x="1976" y="802"/>
                        </a:cubicBezTo>
                        <a:cubicBezTo>
                          <a:pt x="1975" y="800"/>
                          <a:pt x="1972" y="803"/>
                          <a:pt x="1973" y="804"/>
                        </a:cubicBezTo>
                        <a:cubicBezTo>
                          <a:pt x="1996" y="835"/>
                          <a:pt x="2009" y="872"/>
                          <a:pt x="2026" y="906"/>
                        </a:cubicBezTo>
                        <a:cubicBezTo>
                          <a:pt x="2034" y="921"/>
                          <a:pt x="2047" y="944"/>
                          <a:pt x="2065" y="956"/>
                        </a:cubicBezTo>
                        <a:cubicBezTo>
                          <a:pt x="2046" y="970"/>
                          <a:pt x="2021" y="979"/>
                          <a:pt x="2004" y="985"/>
                        </a:cubicBezTo>
                        <a:lnTo>
                          <a:pt x="2004" y="985"/>
                        </a:lnTo>
                        <a:cubicBezTo>
                          <a:pt x="2001" y="967"/>
                          <a:pt x="1989" y="949"/>
                          <a:pt x="1982" y="934"/>
                        </a:cubicBezTo>
                        <a:cubicBezTo>
                          <a:pt x="1984" y="934"/>
                          <a:pt x="1985" y="933"/>
                          <a:pt x="1985" y="931"/>
                        </a:cubicBezTo>
                        <a:cubicBezTo>
                          <a:pt x="1992" y="889"/>
                          <a:pt x="1966" y="859"/>
                          <a:pt x="1943" y="826"/>
                        </a:cubicBezTo>
                        <a:cubicBezTo>
                          <a:pt x="1908" y="773"/>
                          <a:pt x="1872" y="720"/>
                          <a:pt x="1843" y="664"/>
                        </a:cubicBezTo>
                        <a:cubicBezTo>
                          <a:pt x="1842" y="662"/>
                          <a:pt x="1839" y="664"/>
                          <a:pt x="1840" y="666"/>
                        </a:cubicBezTo>
                        <a:cubicBezTo>
                          <a:pt x="1861" y="711"/>
                          <a:pt x="1885" y="754"/>
                          <a:pt x="1909" y="798"/>
                        </a:cubicBezTo>
                        <a:cubicBezTo>
                          <a:pt x="1929" y="833"/>
                          <a:pt x="1954" y="869"/>
                          <a:pt x="1968" y="908"/>
                        </a:cubicBezTo>
                        <a:cubicBezTo>
                          <a:pt x="1954" y="884"/>
                          <a:pt x="1938" y="861"/>
                          <a:pt x="1923" y="838"/>
                        </a:cubicBezTo>
                        <a:cubicBezTo>
                          <a:pt x="1878" y="769"/>
                          <a:pt x="1826" y="707"/>
                          <a:pt x="1762" y="654"/>
                        </a:cubicBezTo>
                        <a:cubicBezTo>
                          <a:pt x="1761" y="653"/>
                          <a:pt x="1759" y="655"/>
                          <a:pt x="1760" y="656"/>
                        </a:cubicBezTo>
                        <a:cubicBezTo>
                          <a:pt x="1819" y="712"/>
                          <a:pt x="1865" y="779"/>
                          <a:pt x="1905" y="849"/>
                        </a:cubicBezTo>
                        <a:cubicBezTo>
                          <a:pt x="1921" y="877"/>
                          <a:pt x="1938" y="906"/>
                          <a:pt x="1953" y="936"/>
                        </a:cubicBezTo>
                        <a:cubicBezTo>
                          <a:pt x="1961" y="952"/>
                          <a:pt x="1966" y="973"/>
                          <a:pt x="1974" y="991"/>
                        </a:cubicBezTo>
                        <a:cubicBezTo>
                          <a:pt x="1916" y="992"/>
                          <a:pt x="1900" y="923"/>
                          <a:pt x="1880" y="872"/>
                        </a:cubicBezTo>
                        <a:cubicBezTo>
                          <a:pt x="1818" y="712"/>
                          <a:pt x="1619" y="520"/>
                          <a:pt x="1437" y="624"/>
                        </a:cubicBezTo>
                        <a:cubicBezTo>
                          <a:pt x="1435" y="626"/>
                          <a:pt x="1437" y="630"/>
                          <a:pt x="1439" y="629"/>
                        </a:cubicBezTo>
                        <a:cubicBezTo>
                          <a:pt x="1620" y="578"/>
                          <a:pt x="1772" y="749"/>
                          <a:pt x="1831" y="903"/>
                        </a:cubicBezTo>
                        <a:cubicBezTo>
                          <a:pt x="1835" y="913"/>
                          <a:pt x="1839" y="924"/>
                          <a:pt x="1843" y="933"/>
                        </a:cubicBezTo>
                        <a:cubicBezTo>
                          <a:pt x="1836" y="938"/>
                          <a:pt x="1828" y="942"/>
                          <a:pt x="1821" y="946"/>
                        </a:cubicBezTo>
                        <a:cubicBezTo>
                          <a:pt x="1817" y="931"/>
                          <a:pt x="1808" y="917"/>
                          <a:pt x="1799" y="903"/>
                        </a:cubicBezTo>
                        <a:cubicBezTo>
                          <a:pt x="1786" y="884"/>
                          <a:pt x="1772" y="865"/>
                          <a:pt x="1761" y="843"/>
                        </a:cubicBezTo>
                        <a:cubicBezTo>
                          <a:pt x="1760" y="841"/>
                          <a:pt x="1755" y="843"/>
                          <a:pt x="1756" y="845"/>
                        </a:cubicBezTo>
                        <a:cubicBezTo>
                          <a:pt x="1763" y="864"/>
                          <a:pt x="1775" y="880"/>
                          <a:pt x="1785" y="896"/>
                        </a:cubicBezTo>
                        <a:cubicBezTo>
                          <a:pt x="1797" y="914"/>
                          <a:pt x="1805" y="932"/>
                          <a:pt x="1815" y="949"/>
                        </a:cubicBezTo>
                        <a:cubicBezTo>
                          <a:pt x="1810" y="952"/>
                          <a:pt x="1805" y="954"/>
                          <a:pt x="1800" y="956"/>
                        </a:cubicBezTo>
                        <a:cubicBezTo>
                          <a:pt x="1798" y="953"/>
                          <a:pt x="1796" y="951"/>
                          <a:pt x="1794" y="948"/>
                        </a:cubicBezTo>
                        <a:cubicBezTo>
                          <a:pt x="1774" y="923"/>
                          <a:pt x="1754" y="896"/>
                          <a:pt x="1734" y="870"/>
                        </a:cubicBezTo>
                        <a:cubicBezTo>
                          <a:pt x="1710" y="838"/>
                          <a:pt x="1678" y="783"/>
                          <a:pt x="1638" y="768"/>
                        </a:cubicBezTo>
                        <a:cubicBezTo>
                          <a:pt x="1636" y="767"/>
                          <a:pt x="1635" y="770"/>
                          <a:pt x="1636" y="771"/>
                        </a:cubicBezTo>
                        <a:cubicBezTo>
                          <a:pt x="1659" y="781"/>
                          <a:pt x="1676" y="807"/>
                          <a:pt x="1689" y="826"/>
                        </a:cubicBezTo>
                        <a:cubicBezTo>
                          <a:pt x="1710" y="855"/>
                          <a:pt x="1730" y="885"/>
                          <a:pt x="1750" y="914"/>
                        </a:cubicBezTo>
                        <a:cubicBezTo>
                          <a:pt x="1753" y="919"/>
                          <a:pt x="1766" y="941"/>
                          <a:pt x="1780" y="961"/>
                        </a:cubicBezTo>
                        <a:cubicBezTo>
                          <a:pt x="1774" y="961"/>
                          <a:pt x="1768" y="962"/>
                          <a:pt x="1760" y="961"/>
                        </a:cubicBezTo>
                        <a:cubicBezTo>
                          <a:pt x="1711" y="904"/>
                          <a:pt x="1683" y="831"/>
                          <a:pt x="1619" y="788"/>
                        </a:cubicBezTo>
                        <a:cubicBezTo>
                          <a:pt x="1546" y="738"/>
                          <a:pt x="1457" y="781"/>
                          <a:pt x="1404" y="838"/>
                        </a:cubicBezTo>
                        <a:cubicBezTo>
                          <a:pt x="1286" y="961"/>
                          <a:pt x="1328" y="1152"/>
                          <a:pt x="1317" y="1306"/>
                        </a:cubicBezTo>
                        <a:cubicBezTo>
                          <a:pt x="1317" y="1308"/>
                          <a:pt x="1321" y="1309"/>
                          <a:pt x="1321" y="1307"/>
                        </a:cubicBezTo>
                        <a:cubicBezTo>
                          <a:pt x="1346" y="1167"/>
                          <a:pt x="1315" y="1010"/>
                          <a:pt x="1396" y="885"/>
                        </a:cubicBezTo>
                        <a:cubicBezTo>
                          <a:pt x="1450" y="801"/>
                          <a:pt x="1557" y="755"/>
                          <a:pt x="1635" y="834"/>
                        </a:cubicBezTo>
                        <a:cubicBezTo>
                          <a:pt x="1662" y="859"/>
                          <a:pt x="1680" y="893"/>
                          <a:pt x="1699" y="924"/>
                        </a:cubicBezTo>
                        <a:cubicBezTo>
                          <a:pt x="1703" y="929"/>
                          <a:pt x="1706" y="934"/>
                          <a:pt x="1710" y="940"/>
                        </a:cubicBezTo>
                        <a:cubicBezTo>
                          <a:pt x="1693" y="928"/>
                          <a:pt x="1678" y="912"/>
                          <a:pt x="1665" y="896"/>
                        </a:cubicBezTo>
                        <a:cubicBezTo>
                          <a:pt x="1636" y="859"/>
                          <a:pt x="1592" y="811"/>
                          <a:pt x="1539" y="813"/>
                        </a:cubicBezTo>
                        <a:cubicBezTo>
                          <a:pt x="1426" y="817"/>
                          <a:pt x="1383" y="930"/>
                          <a:pt x="1361" y="1026"/>
                        </a:cubicBezTo>
                        <a:cubicBezTo>
                          <a:pt x="1329" y="1168"/>
                          <a:pt x="1385" y="1322"/>
                          <a:pt x="1385" y="1465"/>
                        </a:cubicBezTo>
                        <a:cubicBezTo>
                          <a:pt x="1385" y="1545"/>
                          <a:pt x="1380" y="1629"/>
                          <a:pt x="1361" y="1706"/>
                        </a:cubicBezTo>
                        <a:cubicBezTo>
                          <a:pt x="1352" y="1744"/>
                          <a:pt x="1341" y="1779"/>
                          <a:pt x="1331" y="1814"/>
                        </a:cubicBezTo>
                        <a:cubicBezTo>
                          <a:pt x="1329" y="1807"/>
                          <a:pt x="1328" y="1800"/>
                          <a:pt x="1325" y="1794"/>
                        </a:cubicBezTo>
                        <a:cubicBezTo>
                          <a:pt x="1338" y="1757"/>
                          <a:pt x="1339" y="1710"/>
                          <a:pt x="1342" y="1675"/>
                        </a:cubicBezTo>
                        <a:cubicBezTo>
                          <a:pt x="1349" y="1598"/>
                          <a:pt x="1323" y="1526"/>
                          <a:pt x="1319" y="1449"/>
                        </a:cubicBezTo>
                        <a:cubicBezTo>
                          <a:pt x="1319" y="1447"/>
                          <a:pt x="1315" y="1447"/>
                          <a:pt x="1315" y="1449"/>
                        </a:cubicBezTo>
                        <a:cubicBezTo>
                          <a:pt x="1314" y="1517"/>
                          <a:pt x="1332" y="1582"/>
                          <a:pt x="1329" y="1649"/>
                        </a:cubicBezTo>
                        <a:cubicBezTo>
                          <a:pt x="1327" y="1685"/>
                          <a:pt x="1318" y="1718"/>
                          <a:pt x="1309" y="1752"/>
                        </a:cubicBezTo>
                        <a:cubicBezTo>
                          <a:pt x="1304" y="1742"/>
                          <a:pt x="1300" y="1734"/>
                          <a:pt x="1295" y="1725"/>
                        </a:cubicBezTo>
                        <a:cubicBezTo>
                          <a:pt x="1310" y="1692"/>
                          <a:pt x="1310" y="1645"/>
                          <a:pt x="1310" y="1613"/>
                        </a:cubicBezTo>
                        <a:cubicBezTo>
                          <a:pt x="1311" y="1555"/>
                          <a:pt x="1302" y="1496"/>
                          <a:pt x="1294" y="1438"/>
                        </a:cubicBezTo>
                        <a:cubicBezTo>
                          <a:pt x="1285" y="1370"/>
                          <a:pt x="1276" y="1302"/>
                          <a:pt x="1271" y="1233"/>
                        </a:cubicBezTo>
                        <a:cubicBezTo>
                          <a:pt x="1265" y="1164"/>
                          <a:pt x="1280" y="1096"/>
                          <a:pt x="1273" y="1027"/>
                        </a:cubicBezTo>
                        <a:cubicBezTo>
                          <a:pt x="1273" y="1024"/>
                          <a:pt x="1269" y="1024"/>
                          <a:pt x="1269" y="1027"/>
                        </a:cubicBezTo>
                        <a:cubicBezTo>
                          <a:pt x="1269" y="1092"/>
                          <a:pt x="1247" y="1155"/>
                          <a:pt x="1248" y="1220"/>
                        </a:cubicBezTo>
                        <a:cubicBezTo>
                          <a:pt x="1250" y="1284"/>
                          <a:pt x="1258" y="1347"/>
                          <a:pt x="1265" y="1411"/>
                        </a:cubicBezTo>
                        <a:cubicBezTo>
                          <a:pt x="1272" y="1467"/>
                          <a:pt x="1280" y="1522"/>
                          <a:pt x="1283" y="1578"/>
                        </a:cubicBezTo>
                        <a:cubicBezTo>
                          <a:pt x="1284" y="1605"/>
                          <a:pt x="1284" y="1632"/>
                          <a:pt x="1281" y="1658"/>
                        </a:cubicBezTo>
                        <a:cubicBezTo>
                          <a:pt x="1280" y="1670"/>
                          <a:pt x="1278" y="1681"/>
                          <a:pt x="1275" y="1692"/>
                        </a:cubicBezTo>
                        <a:cubicBezTo>
                          <a:pt x="1255" y="1662"/>
                          <a:pt x="1232" y="1635"/>
                          <a:pt x="1208" y="1608"/>
                        </a:cubicBezTo>
                        <a:cubicBezTo>
                          <a:pt x="1224" y="1542"/>
                          <a:pt x="1191" y="1458"/>
                          <a:pt x="1171" y="1395"/>
                        </a:cubicBezTo>
                        <a:cubicBezTo>
                          <a:pt x="1170" y="1393"/>
                          <a:pt x="1166" y="1394"/>
                          <a:pt x="1167" y="1396"/>
                        </a:cubicBezTo>
                        <a:cubicBezTo>
                          <a:pt x="1176" y="1435"/>
                          <a:pt x="1181" y="1475"/>
                          <a:pt x="1184" y="1514"/>
                        </a:cubicBezTo>
                        <a:cubicBezTo>
                          <a:pt x="1187" y="1538"/>
                          <a:pt x="1186" y="1563"/>
                          <a:pt x="1188" y="1587"/>
                        </a:cubicBezTo>
                        <a:cubicBezTo>
                          <a:pt x="1156" y="1552"/>
                          <a:pt x="1121" y="1518"/>
                          <a:pt x="1088" y="1482"/>
                        </a:cubicBezTo>
                        <a:cubicBezTo>
                          <a:pt x="991" y="1376"/>
                          <a:pt x="935" y="1211"/>
                          <a:pt x="783" y="1172"/>
                        </a:cubicBezTo>
                        <a:cubicBezTo>
                          <a:pt x="688" y="1148"/>
                          <a:pt x="595" y="1204"/>
                          <a:pt x="562" y="1293"/>
                        </a:cubicBezTo>
                        <a:cubicBezTo>
                          <a:pt x="552" y="1320"/>
                          <a:pt x="547" y="1361"/>
                          <a:pt x="556" y="1388"/>
                        </a:cubicBezTo>
                        <a:cubicBezTo>
                          <a:pt x="553" y="1388"/>
                          <a:pt x="549" y="1387"/>
                          <a:pt x="546" y="1387"/>
                        </a:cubicBezTo>
                        <a:cubicBezTo>
                          <a:pt x="539" y="1339"/>
                          <a:pt x="530" y="1288"/>
                          <a:pt x="553" y="1243"/>
                        </a:cubicBezTo>
                        <a:cubicBezTo>
                          <a:pt x="554" y="1241"/>
                          <a:pt x="551" y="1239"/>
                          <a:pt x="550" y="1241"/>
                        </a:cubicBezTo>
                        <a:cubicBezTo>
                          <a:pt x="525" y="1284"/>
                          <a:pt x="525" y="1338"/>
                          <a:pt x="530" y="1387"/>
                        </a:cubicBezTo>
                        <a:cubicBezTo>
                          <a:pt x="523" y="1387"/>
                          <a:pt x="516" y="1387"/>
                          <a:pt x="509" y="1388"/>
                        </a:cubicBezTo>
                        <a:cubicBezTo>
                          <a:pt x="516" y="1363"/>
                          <a:pt x="509" y="1329"/>
                          <a:pt x="509" y="1306"/>
                        </a:cubicBezTo>
                        <a:cubicBezTo>
                          <a:pt x="509" y="1304"/>
                          <a:pt x="506" y="1304"/>
                          <a:pt x="506" y="1306"/>
                        </a:cubicBezTo>
                        <a:cubicBezTo>
                          <a:pt x="504" y="1322"/>
                          <a:pt x="504" y="1337"/>
                          <a:pt x="503" y="1353"/>
                        </a:cubicBezTo>
                        <a:cubicBezTo>
                          <a:pt x="502" y="1365"/>
                          <a:pt x="499" y="1378"/>
                          <a:pt x="497" y="1390"/>
                        </a:cubicBezTo>
                        <a:cubicBezTo>
                          <a:pt x="470" y="1395"/>
                          <a:pt x="445" y="1406"/>
                          <a:pt x="424" y="1424"/>
                        </a:cubicBezTo>
                        <a:cubicBezTo>
                          <a:pt x="423" y="1425"/>
                          <a:pt x="423" y="1425"/>
                          <a:pt x="422" y="1425"/>
                        </a:cubicBezTo>
                        <a:cubicBezTo>
                          <a:pt x="442" y="1380"/>
                          <a:pt x="460" y="1334"/>
                          <a:pt x="481" y="1289"/>
                        </a:cubicBezTo>
                        <a:cubicBezTo>
                          <a:pt x="482" y="1286"/>
                          <a:pt x="479" y="1284"/>
                          <a:pt x="477" y="1286"/>
                        </a:cubicBezTo>
                        <a:cubicBezTo>
                          <a:pt x="450" y="1336"/>
                          <a:pt x="425" y="1387"/>
                          <a:pt x="398" y="1438"/>
                        </a:cubicBezTo>
                        <a:cubicBezTo>
                          <a:pt x="389" y="1454"/>
                          <a:pt x="383" y="1471"/>
                          <a:pt x="376" y="1488"/>
                        </a:cubicBezTo>
                        <a:cubicBezTo>
                          <a:pt x="367" y="1498"/>
                          <a:pt x="357" y="1506"/>
                          <a:pt x="346" y="1513"/>
                        </a:cubicBezTo>
                        <a:cubicBezTo>
                          <a:pt x="350" y="1504"/>
                          <a:pt x="354" y="1494"/>
                          <a:pt x="359" y="1485"/>
                        </a:cubicBezTo>
                        <a:cubicBezTo>
                          <a:pt x="384" y="1438"/>
                          <a:pt x="403" y="1389"/>
                          <a:pt x="429" y="1343"/>
                        </a:cubicBezTo>
                        <a:cubicBezTo>
                          <a:pt x="430" y="1341"/>
                          <a:pt x="427" y="1339"/>
                          <a:pt x="425" y="1341"/>
                        </a:cubicBezTo>
                        <a:cubicBezTo>
                          <a:pt x="390" y="1403"/>
                          <a:pt x="358" y="1468"/>
                          <a:pt x="319" y="1529"/>
                        </a:cubicBezTo>
                        <a:cubicBezTo>
                          <a:pt x="316" y="1531"/>
                          <a:pt x="312" y="1533"/>
                          <a:pt x="308" y="1535"/>
                        </a:cubicBezTo>
                        <a:cubicBezTo>
                          <a:pt x="310" y="1529"/>
                          <a:pt x="312" y="1523"/>
                          <a:pt x="314" y="1518"/>
                        </a:cubicBezTo>
                        <a:cubicBezTo>
                          <a:pt x="326" y="1480"/>
                          <a:pt x="344" y="1446"/>
                          <a:pt x="359" y="1410"/>
                        </a:cubicBezTo>
                        <a:cubicBezTo>
                          <a:pt x="360" y="1408"/>
                          <a:pt x="357" y="1406"/>
                          <a:pt x="356" y="1408"/>
                        </a:cubicBezTo>
                        <a:cubicBezTo>
                          <a:pt x="343" y="1434"/>
                          <a:pt x="328" y="1460"/>
                          <a:pt x="315" y="1486"/>
                        </a:cubicBezTo>
                        <a:cubicBezTo>
                          <a:pt x="305" y="1506"/>
                          <a:pt x="299" y="1526"/>
                          <a:pt x="288" y="1545"/>
                        </a:cubicBezTo>
                        <a:cubicBezTo>
                          <a:pt x="262" y="1559"/>
                          <a:pt x="236" y="1573"/>
                          <a:pt x="216" y="1597"/>
                        </a:cubicBezTo>
                        <a:cubicBezTo>
                          <a:pt x="197" y="1619"/>
                          <a:pt x="189" y="1648"/>
                          <a:pt x="184" y="1676"/>
                        </a:cubicBezTo>
                        <a:cubicBezTo>
                          <a:pt x="180" y="1697"/>
                          <a:pt x="178" y="1715"/>
                          <a:pt x="165" y="1732"/>
                        </a:cubicBezTo>
                        <a:cubicBezTo>
                          <a:pt x="161" y="1737"/>
                          <a:pt x="158" y="1742"/>
                          <a:pt x="156" y="1747"/>
                        </a:cubicBezTo>
                        <a:cubicBezTo>
                          <a:pt x="155" y="1747"/>
                          <a:pt x="155" y="1747"/>
                          <a:pt x="155" y="1747"/>
                        </a:cubicBezTo>
                        <a:cubicBezTo>
                          <a:pt x="156" y="1739"/>
                          <a:pt x="157" y="1731"/>
                          <a:pt x="158" y="1724"/>
                        </a:cubicBezTo>
                        <a:cubicBezTo>
                          <a:pt x="172" y="1644"/>
                          <a:pt x="197" y="1565"/>
                          <a:pt x="226" y="1489"/>
                        </a:cubicBezTo>
                        <a:cubicBezTo>
                          <a:pt x="227" y="1486"/>
                          <a:pt x="222" y="1483"/>
                          <a:pt x="220" y="1486"/>
                        </a:cubicBezTo>
                        <a:cubicBezTo>
                          <a:pt x="190" y="1555"/>
                          <a:pt x="162" y="1622"/>
                          <a:pt x="142" y="1694"/>
                        </a:cubicBezTo>
                        <a:cubicBezTo>
                          <a:pt x="133" y="1724"/>
                          <a:pt x="126" y="1754"/>
                          <a:pt x="119" y="1784"/>
                        </a:cubicBezTo>
                        <a:cubicBezTo>
                          <a:pt x="117" y="1787"/>
                          <a:pt x="115" y="1790"/>
                          <a:pt x="113" y="1792"/>
                        </a:cubicBezTo>
                        <a:cubicBezTo>
                          <a:pt x="101" y="1809"/>
                          <a:pt x="96" y="1829"/>
                          <a:pt x="87" y="1847"/>
                        </a:cubicBezTo>
                        <a:cubicBezTo>
                          <a:pt x="91" y="1817"/>
                          <a:pt x="98" y="1786"/>
                          <a:pt x="105" y="1756"/>
                        </a:cubicBezTo>
                        <a:cubicBezTo>
                          <a:pt x="121" y="1692"/>
                          <a:pt x="139" y="1629"/>
                          <a:pt x="160" y="1567"/>
                        </a:cubicBezTo>
                        <a:cubicBezTo>
                          <a:pt x="161" y="1565"/>
                          <a:pt x="158" y="1564"/>
                          <a:pt x="157" y="1566"/>
                        </a:cubicBezTo>
                        <a:cubicBezTo>
                          <a:pt x="134" y="1618"/>
                          <a:pt x="113" y="1671"/>
                          <a:pt x="94" y="1726"/>
                        </a:cubicBezTo>
                        <a:cubicBezTo>
                          <a:pt x="85" y="1755"/>
                          <a:pt x="76" y="1785"/>
                          <a:pt x="69" y="1815"/>
                        </a:cubicBezTo>
                        <a:cubicBezTo>
                          <a:pt x="65" y="1833"/>
                          <a:pt x="65" y="1852"/>
                          <a:pt x="61" y="1870"/>
                        </a:cubicBezTo>
                        <a:cubicBezTo>
                          <a:pt x="53" y="1858"/>
                          <a:pt x="46" y="1845"/>
                          <a:pt x="42" y="1830"/>
                        </a:cubicBezTo>
                        <a:cubicBezTo>
                          <a:pt x="37" y="1810"/>
                          <a:pt x="43" y="1791"/>
                          <a:pt x="45" y="1771"/>
                        </a:cubicBezTo>
                        <a:cubicBezTo>
                          <a:pt x="45" y="1770"/>
                          <a:pt x="43" y="1769"/>
                          <a:pt x="42" y="1770"/>
                        </a:cubicBezTo>
                        <a:cubicBezTo>
                          <a:pt x="29" y="1793"/>
                          <a:pt x="26" y="1825"/>
                          <a:pt x="35" y="1850"/>
                        </a:cubicBezTo>
                        <a:cubicBezTo>
                          <a:pt x="25" y="1837"/>
                          <a:pt x="16" y="1821"/>
                          <a:pt x="10" y="1807"/>
                        </a:cubicBezTo>
                        <a:cubicBezTo>
                          <a:pt x="7" y="1775"/>
                          <a:pt x="2" y="1743"/>
                          <a:pt x="0" y="1711"/>
                        </a:cubicBezTo>
                        <a:cubicBezTo>
                          <a:pt x="-2" y="1666"/>
                          <a:pt x="13" y="1619"/>
                          <a:pt x="32" y="1578"/>
                        </a:cubicBezTo>
                        <a:cubicBezTo>
                          <a:pt x="63" y="1512"/>
                          <a:pt x="125" y="1462"/>
                          <a:pt x="139" y="1389"/>
                        </a:cubicBezTo>
                        <a:cubicBezTo>
                          <a:pt x="140" y="1385"/>
                          <a:pt x="135" y="1382"/>
                          <a:pt x="133" y="1386"/>
                        </a:cubicBezTo>
                        <a:cubicBezTo>
                          <a:pt x="113" y="1420"/>
                          <a:pt x="88" y="1451"/>
                          <a:pt x="64" y="1484"/>
                        </a:cubicBezTo>
                        <a:cubicBezTo>
                          <a:pt x="86" y="1433"/>
                          <a:pt x="109" y="1382"/>
                          <a:pt x="124" y="1329"/>
                        </a:cubicBezTo>
                        <a:cubicBezTo>
                          <a:pt x="151" y="1228"/>
                          <a:pt x="164" y="1135"/>
                          <a:pt x="216" y="1043"/>
                        </a:cubicBezTo>
                        <a:cubicBezTo>
                          <a:pt x="238" y="1005"/>
                          <a:pt x="255" y="965"/>
                          <a:pt x="275" y="926"/>
                        </a:cubicBezTo>
                        <a:cubicBezTo>
                          <a:pt x="297" y="883"/>
                          <a:pt x="332" y="853"/>
                          <a:pt x="368" y="821"/>
                        </a:cubicBezTo>
                        <a:cubicBezTo>
                          <a:pt x="372" y="818"/>
                          <a:pt x="368" y="813"/>
                          <a:pt x="364" y="815"/>
                        </a:cubicBezTo>
                        <a:cubicBezTo>
                          <a:pt x="298" y="850"/>
                          <a:pt x="247" y="911"/>
                          <a:pt x="203" y="975"/>
                        </a:cubicBezTo>
                        <a:cubicBezTo>
                          <a:pt x="232" y="888"/>
                          <a:pt x="261" y="802"/>
                          <a:pt x="322" y="732"/>
                        </a:cubicBezTo>
                        <a:cubicBezTo>
                          <a:pt x="417" y="623"/>
                          <a:pt x="538" y="549"/>
                          <a:pt x="675" y="508"/>
                        </a:cubicBezTo>
                        <a:cubicBezTo>
                          <a:pt x="693" y="502"/>
                          <a:pt x="710" y="498"/>
                          <a:pt x="728" y="493"/>
                        </a:cubicBezTo>
                        <a:cubicBezTo>
                          <a:pt x="687" y="515"/>
                          <a:pt x="649" y="540"/>
                          <a:pt x="616" y="569"/>
                        </a:cubicBezTo>
                        <a:cubicBezTo>
                          <a:pt x="614" y="570"/>
                          <a:pt x="616" y="574"/>
                          <a:pt x="619" y="572"/>
                        </a:cubicBezTo>
                        <a:cubicBezTo>
                          <a:pt x="670" y="535"/>
                          <a:pt x="726" y="505"/>
                          <a:pt x="785" y="480"/>
                        </a:cubicBezTo>
                        <a:cubicBezTo>
                          <a:pt x="839" y="468"/>
                          <a:pt x="893" y="459"/>
                          <a:pt x="947" y="448"/>
                        </a:cubicBezTo>
                        <a:cubicBezTo>
                          <a:pt x="930" y="455"/>
                          <a:pt x="913" y="461"/>
                          <a:pt x="895" y="468"/>
                        </a:cubicBezTo>
                        <a:cubicBezTo>
                          <a:pt x="795" y="506"/>
                          <a:pt x="698" y="553"/>
                          <a:pt x="613" y="619"/>
                        </a:cubicBezTo>
                        <a:cubicBezTo>
                          <a:pt x="611" y="621"/>
                          <a:pt x="614" y="625"/>
                          <a:pt x="616" y="624"/>
                        </a:cubicBezTo>
                        <a:cubicBezTo>
                          <a:pt x="711" y="559"/>
                          <a:pt x="817" y="521"/>
                          <a:pt x="924" y="482"/>
                        </a:cubicBezTo>
                        <a:cubicBezTo>
                          <a:pt x="999" y="454"/>
                          <a:pt x="1079" y="428"/>
                          <a:pt x="1150" y="389"/>
                        </a:cubicBezTo>
                        <a:cubicBezTo>
                          <a:pt x="1181" y="376"/>
                          <a:pt x="1211" y="362"/>
                          <a:pt x="1242" y="348"/>
                        </a:cubicBezTo>
                        <a:cubicBezTo>
                          <a:pt x="1323" y="321"/>
                          <a:pt x="1402" y="291"/>
                          <a:pt x="1485" y="268"/>
                        </a:cubicBezTo>
                        <a:cubicBezTo>
                          <a:pt x="1571" y="244"/>
                          <a:pt x="1649" y="215"/>
                          <a:pt x="1724" y="174"/>
                        </a:cubicBezTo>
                        <a:cubicBezTo>
                          <a:pt x="1618" y="237"/>
                          <a:pt x="1508" y="296"/>
                          <a:pt x="1389" y="329"/>
                        </a:cubicBezTo>
                        <a:cubicBezTo>
                          <a:pt x="1384" y="330"/>
                          <a:pt x="1386" y="337"/>
                          <a:pt x="1391" y="336"/>
                        </a:cubicBezTo>
                        <a:cubicBezTo>
                          <a:pt x="1510" y="307"/>
                          <a:pt x="1619" y="252"/>
                          <a:pt x="1726" y="193"/>
                        </a:cubicBezTo>
                        <a:cubicBezTo>
                          <a:pt x="1776" y="166"/>
                          <a:pt x="1825" y="139"/>
                          <a:pt x="1872" y="107"/>
                        </a:cubicBezTo>
                        <a:cubicBezTo>
                          <a:pt x="1918" y="77"/>
                          <a:pt x="1949" y="31"/>
                          <a:pt x="1994" y="0"/>
                        </a:cubicBezTo>
                        <a:cubicBezTo>
                          <a:pt x="2001" y="5"/>
                          <a:pt x="2007" y="12"/>
                          <a:pt x="2013" y="19"/>
                        </a:cubicBezTo>
                        <a:cubicBezTo>
                          <a:pt x="1980" y="26"/>
                          <a:pt x="1952" y="59"/>
                          <a:pt x="1931" y="82"/>
                        </a:cubicBezTo>
                        <a:cubicBezTo>
                          <a:pt x="1902" y="113"/>
                          <a:pt x="1878" y="147"/>
                          <a:pt x="1847" y="175"/>
                        </a:cubicBezTo>
                        <a:cubicBezTo>
                          <a:pt x="1770" y="248"/>
                          <a:pt x="1674" y="308"/>
                          <a:pt x="1581" y="355"/>
                        </a:cubicBezTo>
                        <a:cubicBezTo>
                          <a:pt x="1578" y="356"/>
                          <a:pt x="1580" y="359"/>
                          <a:pt x="1582" y="358"/>
                        </a:cubicBezTo>
                        <a:cubicBezTo>
                          <a:pt x="1675" y="318"/>
                          <a:pt x="1762" y="268"/>
                          <a:pt x="1841" y="204"/>
                        </a:cubicBezTo>
                        <a:cubicBezTo>
                          <a:pt x="1874" y="177"/>
                          <a:pt x="1902" y="145"/>
                          <a:pt x="1931" y="113"/>
                        </a:cubicBezTo>
                        <a:cubicBezTo>
                          <a:pt x="1959" y="83"/>
                          <a:pt x="1992" y="60"/>
                          <a:pt x="2022" y="32"/>
                        </a:cubicBezTo>
                        <a:cubicBezTo>
                          <a:pt x="2025" y="37"/>
                          <a:pt x="2028" y="42"/>
                          <a:pt x="2031" y="46"/>
                        </a:cubicBezTo>
                        <a:cubicBezTo>
                          <a:pt x="2018" y="51"/>
                          <a:pt x="2008" y="58"/>
                          <a:pt x="1998" y="66"/>
                        </a:cubicBezTo>
                        <a:cubicBezTo>
                          <a:pt x="1996" y="68"/>
                          <a:pt x="1998" y="71"/>
                          <a:pt x="2000" y="69"/>
                        </a:cubicBezTo>
                        <a:cubicBezTo>
                          <a:pt x="2010" y="62"/>
                          <a:pt x="2022" y="56"/>
                          <a:pt x="2033" y="50"/>
                        </a:cubicBezTo>
                        <a:cubicBezTo>
                          <a:pt x="2035" y="52"/>
                          <a:pt x="2036" y="54"/>
                          <a:pt x="2037" y="55"/>
                        </a:cubicBezTo>
                        <a:cubicBezTo>
                          <a:pt x="2038" y="57"/>
                          <a:pt x="2039" y="59"/>
                          <a:pt x="2040" y="61"/>
                        </a:cubicBezTo>
                        <a:cubicBezTo>
                          <a:pt x="2031" y="67"/>
                          <a:pt x="2024" y="75"/>
                          <a:pt x="2017" y="82"/>
                        </a:cubicBezTo>
                        <a:cubicBezTo>
                          <a:pt x="2006" y="94"/>
                          <a:pt x="1995" y="106"/>
                          <a:pt x="1983" y="117"/>
                        </a:cubicBezTo>
                        <a:cubicBezTo>
                          <a:pt x="1981" y="119"/>
                          <a:pt x="1984" y="122"/>
                          <a:pt x="1986" y="120"/>
                        </a:cubicBezTo>
                        <a:cubicBezTo>
                          <a:pt x="1997" y="111"/>
                          <a:pt x="2008" y="101"/>
                          <a:pt x="2019" y="91"/>
                        </a:cubicBezTo>
                        <a:cubicBezTo>
                          <a:pt x="2027" y="84"/>
                          <a:pt x="2037" y="79"/>
                          <a:pt x="2045" y="72"/>
                        </a:cubicBezTo>
                        <a:cubicBezTo>
                          <a:pt x="2061" y="123"/>
                          <a:pt x="1984" y="161"/>
                          <a:pt x="1951" y="189"/>
                        </a:cubicBezTo>
                        <a:cubicBezTo>
                          <a:pt x="1900" y="231"/>
                          <a:pt x="1858" y="279"/>
                          <a:pt x="1804" y="318"/>
                        </a:cubicBezTo>
                        <a:cubicBezTo>
                          <a:pt x="1749" y="358"/>
                          <a:pt x="1690" y="393"/>
                          <a:pt x="1626" y="417"/>
                        </a:cubicBezTo>
                        <a:cubicBezTo>
                          <a:pt x="1564" y="440"/>
                          <a:pt x="1498" y="450"/>
                          <a:pt x="1436" y="472"/>
                        </a:cubicBezTo>
                        <a:cubicBezTo>
                          <a:pt x="1434" y="473"/>
                          <a:pt x="1434" y="477"/>
                          <a:pt x="1436" y="476"/>
                        </a:cubicBezTo>
                        <a:cubicBezTo>
                          <a:pt x="1577" y="461"/>
                          <a:pt x="1707" y="432"/>
                          <a:pt x="1828" y="358"/>
                        </a:cubicBezTo>
                        <a:cubicBezTo>
                          <a:pt x="1850" y="345"/>
                          <a:pt x="1870" y="329"/>
                          <a:pt x="1889" y="313"/>
                        </a:cubicBezTo>
                        <a:cubicBezTo>
                          <a:pt x="1923" y="293"/>
                          <a:pt x="1956" y="272"/>
                          <a:pt x="1999" y="269"/>
                        </a:cubicBezTo>
                        <a:cubicBezTo>
                          <a:pt x="2050" y="264"/>
                          <a:pt x="2116" y="272"/>
                          <a:pt x="2164" y="300"/>
                        </a:cubicBezTo>
                        <a:cubicBezTo>
                          <a:pt x="2085" y="294"/>
                          <a:pt x="2002" y="303"/>
                          <a:pt x="1926" y="320"/>
                        </a:cubicBezTo>
                        <a:cubicBezTo>
                          <a:pt x="1922" y="321"/>
                          <a:pt x="1924" y="326"/>
                          <a:pt x="1927" y="325"/>
                        </a:cubicBezTo>
                        <a:cubicBezTo>
                          <a:pt x="2008" y="311"/>
                          <a:pt x="2088" y="314"/>
                          <a:pt x="2169" y="306"/>
                        </a:cubicBezTo>
                        <a:cubicBezTo>
                          <a:pt x="2170" y="306"/>
                          <a:pt x="2171" y="306"/>
                          <a:pt x="2172" y="305"/>
                        </a:cubicBezTo>
                        <a:cubicBezTo>
                          <a:pt x="2177" y="308"/>
                          <a:pt x="2182" y="312"/>
                          <a:pt x="2187" y="316"/>
                        </a:cubicBezTo>
                        <a:cubicBezTo>
                          <a:pt x="2193" y="321"/>
                          <a:pt x="2198" y="329"/>
                          <a:pt x="2201" y="338"/>
                        </a:cubicBezTo>
                        <a:cubicBezTo>
                          <a:pt x="2138" y="329"/>
                          <a:pt x="2070" y="338"/>
                          <a:pt x="2007" y="342"/>
                        </a:cubicBezTo>
                        <a:cubicBezTo>
                          <a:pt x="1947" y="346"/>
                          <a:pt x="1888" y="356"/>
                          <a:pt x="1835" y="387"/>
                        </a:cubicBezTo>
                        <a:cubicBezTo>
                          <a:pt x="1833" y="388"/>
                          <a:pt x="1835" y="391"/>
                          <a:pt x="1837" y="390"/>
                        </a:cubicBezTo>
                        <a:cubicBezTo>
                          <a:pt x="1894" y="359"/>
                          <a:pt x="1956" y="353"/>
                          <a:pt x="2019" y="352"/>
                        </a:cubicBezTo>
                        <a:cubicBezTo>
                          <a:pt x="2077" y="350"/>
                          <a:pt x="2141" y="345"/>
                          <a:pt x="2198" y="355"/>
                        </a:cubicBezTo>
                        <a:cubicBezTo>
                          <a:pt x="2201" y="356"/>
                          <a:pt x="2202" y="355"/>
                          <a:pt x="2204" y="354"/>
                        </a:cubicBezTo>
                        <a:cubicBezTo>
                          <a:pt x="2205" y="358"/>
                          <a:pt x="2205" y="363"/>
                          <a:pt x="2206" y="368"/>
                        </a:cubicBezTo>
                        <a:cubicBezTo>
                          <a:pt x="2205" y="367"/>
                          <a:pt x="2204" y="366"/>
                          <a:pt x="2203" y="366"/>
                        </a:cubicBezTo>
                        <a:cubicBezTo>
                          <a:pt x="2161" y="370"/>
                          <a:pt x="2122" y="381"/>
                          <a:pt x="2080" y="369"/>
                        </a:cubicBezTo>
                        <a:cubicBezTo>
                          <a:pt x="2077" y="368"/>
                          <a:pt x="2076" y="372"/>
                          <a:pt x="2079" y="373"/>
                        </a:cubicBezTo>
                        <a:cubicBezTo>
                          <a:pt x="2114" y="386"/>
                          <a:pt x="2172" y="393"/>
                          <a:pt x="2204" y="371"/>
                        </a:cubicBezTo>
                        <a:cubicBezTo>
                          <a:pt x="2205" y="371"/>
                          <a:pt x="2206" y="370"/>
                          <a:pt x="2206" y="369"/>
                        </a:cubicBezTo>
                        <a:cubicBezTo>
                          <a:pt x="2206" y="377"/>
                          <a:pt x="2206" y="386"/>
                          <a:pt x="2206" y="395"/>
                        </a:cubicBezTo>
                        <a:lnTo>
                          <a:pt x="2205" y="39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361" name="Google Shape;2361;p55"/>
                <p:cNvSpPr/>
                <p:nvPr/>
              </p:nvSpPr>
              <p:spPr>
                <a:xfrm>
                  <a:off x="8905680" y="3897720"/>
                  <a:ext cx="74160" cy="198720"/>
                </a:xfrm>
                <a:custGeom>
                  <a:rect b="b" l="l" r="r" t="t"/>
                  <a:pathLst>
                    <a:path extrusionOk="0" h="552" w="206">
                      <a:moveTo>
                        <a:pt x="205" y="25"/>
                      </a:moveTo>
                      <a:cubicBezTo>
                        <a:pt x="196" y="14"/>
                        <a:pt x="192" y="-5"/>
                        <a:pt x="170" y="1"/>
                      </a:cubicBezTo>
                      <a:cubicBezTo>
                        <a:pt x="142" y="10"/>
                        <a:pt x="114" y="34"/>
                        <a:pt x="97" y="58"/>
                      </a:cubicBezTo>
                      <a:cubicBezTo>
                        <a:pt x="73" y="91"/>
                        <a:pt x="54" y="128"/>
                        <a:pt x="38" y="166"/>
                      </a:cubicBezTo>
                      <a:cubicBezTo>
                        <a:pt x="31" y="185"/>
                        <a:pt x="22" y="205"/>
                        <a:pt x="15" y="226"/>
                      </a:cubicBezTo>
                      <a:cubicBezTo>
                        <a:pt x="-8" y="264"/>
                        <a:pt x="2" y="311"/>
                        <a:pt x="3" y="356"/>
                      </a:cubicBezTo>
                      <a:cubicBezTo>
                        <a:pt x="5" y="401"/>
                        <a:pt x="11" y="445"/>
                        <a:pt x="25" y="487"/>
                      </a:cubicBezTo>
                      <a:cubicBezTo>
                        <a:pt x="29" y="507"/>
                        <a:pt x="34" y="526"/>
                        <a:pt x="49" y="541"/>
                      </a:cubicBezTo>
                      <a:cubicBezTo>
                        <a:pt x="69" y="563"/>
                        <a:pt x="96" y="547"/>
                        <a:pt x="113" y="531"/>
                      </a:cubicBezTo>
                      <a:cubicBezTo>
                        <a:pt x="147" y="498"/>
                        <a:pt x="135" y="449"/>
                        <a:pt x="133" y="407"/>
                      </a:cubicBezTo>
                      <a:cubicBezTo>
                        <a:pt x="130" y="345"/>
                        <a:pt x="133" y="286"/>
                        <a:pt x="135" y="225"/>
                      </a:cubicBezTo>
                      <a:lnTo>
                        <a:pt x="135" y="224"/>
                      </a:lnTo>
                      <a:cubicBezTo>
                        <a:pt x="137" y="210"/>
                        <a:pt x="139" y="196"/>
                        <a:pt x="141" y="183"/>
                      </a:cubicBezTo>
                      <a:cubicBezTo>
                        <a:pt x="149" y="143"/>
                        <a:pt x="173" y="114"/>
                        <a:pt x="185" y="77"/>
                      </a:cubicBezTo>
                      <a:cubicBezTo>
                        <a:pt x="192" y="57"/>
                        <a:pt x="189" y="31"/>
                        <a:pt x="174" y="20"/>
                      </a:cubicBezTo>
                      <a:cubicBezTo>
                        <a:pt x="182" y="17"/>
                        <a:pt x="190" y="17"/>
                        <a:pt x="195" y="25"/>
                      </a:cubicBezTo>
                      <a:cubicBezTo>
                        <a:pt x="196" y="27"/>
                        <a:pt x="202" y="29"/>
                        <a:pt x="203" y="29"/>
                      </a:cubicBezTo>
                      <a:cubicBezTo>
                        <a:pt x="205" y="30"/>
                        <a:pt x="206" y="27"/>
                        <a:pt x="205" y="25"/>
                      </a:cubicBezTo>
                      <a:moveTo>
                        <a:pt x="37" y="491"/>
                      </a:moveTo>
                      <a:lnTo>
                        <a:pt x="37" y="490"/>
                      </a:lnTo>
                      <a:cubicBezTo>
                        <a:pt x="38" y="491"/>
                        <a:pt x="38" y="492"/>
                        <a:pt x="38" y="493"/>
                      </a:cubicBezTo>
                      <a:cubicBezTo>
                        <a:pt x="38" y="492"/>
                        <a:pt x="38" y="492"/>
                        <a:pt x="37" y="49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Forward Selection </a:t>
            </a:r>
            <a:endParaRPr/>
          </a:p>
        </p:txBody>
      </p:sp>
      <p:sp>
        <p:nvSpPr>
          <p:cNvPr id="2367" name="Google Shape;2367;p56"/>
          <p:cNvSpPr txBox="1"/>
          <p:nvPr>
            <p:ph idx="1" type="body"/>
          </p:nvPr>
        </p:nvSpPr>
        <p:spPr>
          <a:xfrm>
            <a:off x="210650" y="962850"/>
            <a:ext cx="5274300" cy="3979200"/>
          </a:xfrm>
          <a:prstGeom prst="rect">
            <a:avLst/>
          </a:prstGeom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Call:</a:t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lm(formula = max_heart_rate ~ </a:t>
            </a: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heart_disease</a:t>
            </a: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 + age + slope + exercise_induc + resting_blood_pressure + chest_pain_type + serum_chol + </a:t>
            </a: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thalassemia_type</a:t>
            </a: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 + fasting_blood_sugar, data = data)</a:t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Residuals:</a:t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    Min      1Q  Median      3Q     Max </a:t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-60.989 -10.766   1.935  11.345  46.128 </a:t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Coefficients:</a:t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Estimate Std. Error t value Pr(&gt;|t|)    </a:t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(Intercept)            151.31213    6.19751  24.415  &lt; 2e-16 ***</a:t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heart_disease</a:t>
            </a: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7.99722    1.44990   5.516 4.41e-08 ***</a:t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age                     -0.85330    0.06743 -12.656  &lt; 2e-16 ***</a:t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slope                    8.64635    0.99041   8.730  &lt; 2e-16 ***</a:t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exercise_induc          -9.33871    1.39380  -6.700 3.44e-11 ***</a:t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resting_blood_pressure   0.12085    0.03421   3.532 0.000431 ***</a:t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chest_pain_type          2.40077    0.63818   3.762 0.000178 ***</a:t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serum_chol               0.03421    0.01129   3.030 0.002509 ** </a:t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thalassemia_type</a:t>
            </a: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1.87839    0.97053   1.935 0.053216 .  </a:t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fasting_blood_sugar      2.43532    1.62423   1.499 0.134087    </a:t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Signif. codes:  0 ‘***’ 0.001 ‘**’ 0.01 ‘*’ 0.05 ‘.’ 0.1 ‘ ’ 1</a:t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Residual standard error: 18.02 on 1015 degrees of freedom</a:t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Multiple R-squared:  0.392,	Adjusted R-squared:  0.3866 </a:t>
            </a:r>
            <a:endParaRPr sz="900">
              <a:solidFill>
                <a:srgbClr val="000000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F-statistic:  72.7 on 9 and 1015 DF,  p-value: &lt; 2.2e-16</a:t>
            </a:r>
            <a:endParaRPr sz="900">
              <a:solidFill>
                <a:srgbClr val="000000"/>
              </a:solidFill>
              <a:highlight>
                <a:schemeClr val="accen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56"/>
          <p:cNvSpPr txBox="1"/>
          <p:nvPr/>
        </p:nvSpPr>
        <p:spPr>
          <a:xfrm>
            <a:off x="5672675" y="1019100"/>
            <a:ext cx="2978400" cy="3866700"/>
          </a:xfrm>
          <a:prstGeom prst="rect">
            <a:avLst/>
          </a:prstGeom>
          <a:noFill/>
          <a:ln cap="flat" cmpd="sng" w="19050">
            <a:solidFill>
              <a:srgbClr val="42FF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Statistically Significant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Heart_disease, age, slope, exercise_induc, resting_blood_pressure, chest_pain_type, and serum_chol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Not Statistically Significant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thalsassemia_type and fast_blood_sugar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Model Fit</a:t>
            </a:r>
            <a:endParaRPr b="1"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Residual Standard error: 18.02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Multiple R-squared: 0.392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Adjusted R-squared: 0.3866 (slightly slower)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F-statistic: 72.7 on 9 and 1015 degrees of freedom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P-value &lt; 2.2e-16 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3" name="Google Shape;2373;p57"/>
          <p:cNvGrpSpPr/>
          <p:nvPr/>
        </p:nvGrpSpPr>
        <p:grpSpPr>
          <a:xfrm>
            <a:off x="4984642" y="877892"/>
            <a:ext cx="3444263" cy="3268802"/>
            <a:chOff x="138042" y="877892"/>
            <a:chExt cx="3444263" cy="3268802"/>
          </a:xfrm>
        </p:grpSpPr>
        <p:sp>
          <p:nvSpPr>
            <p:cNvPr id="2374" name="Google Shape;2374;p57"/>
            <p:cNvSpPr/>
            <p:nvPr/>
          </p:nvSpPr>
          <p:spPr>
            <a:xfrm rot="5400000">
              <a:off x="2777429" y="3496593"/>
              <a:ext cx="650100" cy="650100"/>
            </a:xfrm>
            <a:prstGeom prst="ellipse">
              <a:avLst/>
            </a:prstGeom>
            <a:solidFill>
              <a:srgbClr val="999999">
                <a:alpha val="38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75" name="Google Shape;2375;p57"/>
            <p:cNvSpPr/>
            <p:nvPr/>
          </p:nvSpPr>
          <p:spPr>
            <a:xfrm rot="5400000">
              <a:off x="2070904" y="877892"/>
              <a:ext cx="1511400" cy="1511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76" name="Google Shape;2376;p57"/>
            <p:cNvSpPr/>
            <p:nvPr/>
          </p:nvSpPr>
          <p:spPr>
            <a:xfrm rot="5400000">
              <a:off x="138042" y="1894296"/>
              <a:ext cx="2152800" cy="215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77" name="Google Shape;2377;p57"/>
          <p:cNvSpPr txBox="1"/>
          <p:nvPr>
            <p:ph type="title"/>
          </p:nvPr>
        </p:nvSpPr>
        <p:spPr>
          <a:xfrm>
            <a:off x="715100" y="2052725"/>
            <a:ext cx="4269600" cy="1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 </a:t>
            </a:r>
            <a:endParaRPr sz="3600"/>
          </a:p>
        </p:txBody>
      </p:sp>
      <p:sp>
        <p:nvSpPr>
          <p:cNvPr id="2378" name="Google Shape;2378;p57"/>
          <p:cNvSpPr txBox="1"/>
          <p:nvPr>
            <p:ph idx="2" type="title"/>
          </p:nvPr>
        </p:nvSpPr>
        <p:spPr>
          <a:xfrm>
            <a:off x="715100" y="1210925"/>
            <a:ext cx="23664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58"/>
          <p:cNvSpPr txBox="1"/>
          <p:nvPr>
            <p:ph type="title"/>
          </p:nvPr>
        </p:nvSpPr>
        <p:spPr>
          <a:xfrm>
            <a:off x="533675" y="320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84" name="Google Shape;2384;p58"/>
          <p:cNvSpPr txBox="1"/>
          <p:nvPr/>
        </p:nvSpPr>
        <p:spPr>
          <a:xfrm>
            <a:off x="390375" y="1155500"/>
            <a:ext cx="8291400" cy="3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ork Sans"/>
              <a:buChar char="●"/>
            </a:pPr>
            <a:r>
              <a:rPr b="1"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Y-variable</a:t>
            </a: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 Maximum Heart Rate</a:t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ork Sans"/>
              <a:buChar char="●"/>
            </a:pPr>
            <a:r>
              <a:rPr b="1"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Original Regression &amp; Interaction</a:t>
            </a: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ork Sans"/>
              <a:buChar char="●"/>
            </a:pPr>
            <a:r>
              <a:rPr b="1"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Diagnostic Plots</a:t>
            </a: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- normality and homoscedasticity problem </a:t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ork Sans"/>
              <a:buChar char="●"/>
            </a:pPr>
            <a:r>
              <a:rPr b="1"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Log transformation</a:t>
            </a: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- Not works well</a:t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ork Sans"/>
              <a:buChar char="●"/>
            </a:pPr>
            <a:r>
              <a:rPr b="1"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Square transformation</a:t>
            </a: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- meeting linear regression </a:t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ork Sans"/>
              <a:buChar char="●"/>
            </a:pPr>
            <a:r>
              <a:rPr b="1"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Model </a:t>
            </a:r>
            <a:r>
              <a:rPr b="1"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selection</a:t>
            </a: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- forward selection </a:t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ork Sans"/>
              <a:buChar char="●"/>
            </a:pPr>
            <a:r>
              <a:rPr b="1"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Statistically significant variables:</a:t>
            </a:r>
            <a:endParaRPr b="1"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Heart_disease, age, slope, exercise_induc, resting_blood_pressure, chest_pain_type, and serum_chol</a:t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59"/>
          <p:cNvSpPr txBox="1"/>
          <p:nvPr>
            <p:ph type="title"/>
          </p:nvPr>
        </p:nvSpPr>
        <p:spPr>
          <a:xfrm>
            <a:off x="2036700" y="1817600"/>
            <a:ext cx="5070600" cy="12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Thank You! </a:t>
            </a:r>
            <a:endParaRPr sz="6800"/>
          </a:p>
        </p:txBody>
      </p:sp>
      <p:sp>
        <p:nvSpPr>
          <p:cNvPr id="2390" name="Google Shape;2390;p59"/>
          <p:cNvSpPr/>
          <p:nvPr/>
        </p:nvSpPr>
        <p:spPr>
          <a:xfrm rot="5400000">
            <a:off x="7716717" y="1372996"/>
            <a:ext cx="2152800" cy="215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8"/>
          <p:cNvSpPr txBox="1"/>
          <p:nvPr>
            <p:ph type="title"/>
          </p:nvPr>
        </p:nvSpPr>
        <p:spPr>
          <a:xfrm>
            <a:off x="663850" y="894200"/>
            <a:ext cx="5679600" cy="11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Question of Interest</a:t>
            </a:r>
            <a:r>
              <a:rPr lang="en" sz="3600"/>
              <a:t>: </a:t>
            </a:r>
            <a:endParaRPr sz="3600"/>
          </a:p>
        </p:txBody>
      </p:sp>
      <p:sp>
        <p:nvSpPr>
          <p:cNvPr id="812" name="Google Shape;812;p28"/>
          <p:cNvSpPr txBox="1"/>
          <p:nvPr>
            <p:ph idx="1" type="body"/>
          </p:nvPr>
        </p:nvSpPr>
        <p:spPr>
          <a:xfrm>
            <a:off x="663850" y="2318000"/>
            <a:ext cx="4503300" cy="186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What characteristics can be used to predict the maximum heart rate of an individual? </a:t>
            </a:r>
            <a:endParaRPr sz="1900">
              <a:highlight>
                <a:schemeClr val="accent6"/>
              </a:highlight>
            </a:endParaRPr>
          </a:p>
        </p:txBody>
      </p:sp>
      <p:grpSp>
        <p:nvGrpSpPr>
          <p:cNvPr id="813" name="Google Shape;813;p28"/>
          <p:cNvGrpSpPr/>
          <p:nvPr/>
        </p:nvGrpSpPr>
        <p:grpSpPr>
          <a:xfrm>
            <a:off x="5647678" y="1161556"/>
            <a:ext cx="2548153" cy="2820383"/>
            <a:chOff x="1089000" y="2430202"/>
            <a:chExt cx="1772875" cy="2151650"/>
          </a:xfrm>
        </p:grpSpPr>
        <p:sp>
          <p:nvSpPr>
            <p:cNvPr id="814" name="Google Shape;814;p28"/>
            <p:cNvSpPr/>
            <p:nvPr/>
          </p:nvSpPr>
          <p:spPr>
            <a:xfrm>
              <a:off x="1447150" y="2430202"/>
              <a:ext cx="1414725" cy="2151650"/>
            </a:xfrm>
            <a:custGeom>
              <a:rect b="b" l="l" r="r" t="t"/>
              <a:pathLst>
                <a:path extrusionOk="0" h="86066" w="56589">
                  <a:moveTo>
                    <a:pt x="14332" y="14434"/>
                  </a:moveTo>
                  <a:cubicBezTo>
                    <a:pt x="13054" y="15653"/>
                    <a:pt x="9555" y="19113"/>
                    <a:pt x="8434" y="21158"/>
                  </a:cubicBezTo>
                  <a:cubicBezTo>
                    <a:pt x="7313" y="23203"/>
                    <a:pt x="8434" y="25149"/>
                    <a:pt x="7608" y="26702"/>
                  </a:cubicBezTo>
                  <a:cubicBezTo>
                    <a:pt x="6782" y="28255"/>
                    <a:pt x="4738" y="27882"/>
                    <a:pt x="3480" y="30477"/>
                  </a:cubicBezTo>
                  <a:cubicBezTo>
                    <a:pt x="2222" y="33072"/>
                    <a:pt x="295" y="38851"/>
                    <a:pt x="59" y="42272"/>
                  </a:cubicBezTo>
                  <a:cubicBezTo>
                    <a:pt x="-177" y="45693"/>
                    <a:pt x="1533" y="48504"/>
                    <a:pt x="2064" y="51001"/>
                  </a:cubicBezTo>
                  <a:cubicBezTo>
                    <a:pt x="2595" y="53498"/>
                    <a:pt x="2065" y="54638"/>
                    <a:pt x="3244" y="57253"/>
                  </a:cubicBezTo>
                  <a:cubicBezTo>
                    <a:pt x="4424" y="59868"/>
                    <a:pt x="7411" y="63917"/>
                    <a:pt x="9141" y="66689"/>
                  </a:cubicBezTo>
                  <a:cubicBezTo>
                    <a:pt x="10871" y="69461"/>
                    <a:pt x="12484" y="72489"/>
                    <a:pt x="13624" y="73885"/>
                  </a:cubicBezTo>
                  <a:cubicBezTo>
                    <a:pt x="14764" y="75281"/>
                    <a:pt x="15020" y="73944"/>
                    <a:pt x="15983" y="75064"/>
                  </a:cubicBezTo>
                  <a:cubicBezTo>
                    <a:pt x="16946" y="76185"/>
                    <a:pt x="17379" y="78819"/>
                    <a:pt x="19404" y="80608"/>
                  </a:cubicBezTo>
                  <a:cubicBezTo>
                    <a:pt x="21429" y="82397"/>
                    <a:pt x="25065" y="85326"/>
                    <a:pt x="28132" y="85798"/>
                  </a:cubicBezTo>
                  <a:cubicBezTo>
                    <a:pt x="31199" y="86270"/>
                    <a:pt x="35210" y="86349"/>
                    <a:pt x="37805" y="83439"/>
                  </a:cubicBezTo>
                  <a:cubicBezTo>
                    <a:pt x="40400" y="80530"/>
                    <a:pt x="41835" y="72470"/>
                    <a:pt x="43703" y="68341"/>
                  </a:cubicBezTo>
                  <a:cubicBezTo>
                    <a:pt x="45571" y="64213"/>
                    <a:pt x="48382" y="61342"/>
                    <a:pt x="49011" y="58668"/>
                  </a:cubicBezTo>
                  <a:cubicBezTo>
                    <a:pt x="49640" y="55994"/>
                    <a:pt x="47556" y="54285"/>
                    <a:pt x="47477" y="52299"/>
                  </a:cubicBezTo>
                  <a:cubicBezTo>
                    <a:pt x="47398" y="50314"/>
                    <a:pt x="48539" y="48367"/>
                    <a:pt x="48539" y="46755"/>
                  </a:cubicBezTo>
                  <a:cubicBezTo>
                    <a:pt x="48539" y="45143"/>
                    <a:pt x="47339" y="43845"/>
                    <a:pt x="47477" y="42626"/>
                  </a:cubicBezTo>
                  <a:cubicBezTo>
                    <a:pt x="47615" y="41407"/>
                    <a:pt x="49227" y="40621"/>
                    <a:pt x="49365" y="39441"/>
                  </a:cubicBezTo>
                  <a:cubicBezTo>
                    <a:pt x="49503" y="38262"/>
                    <a:pt x="48205" y="36414"/>
                    <a:pt x="48303" y="35549"/>
                  </a:cubicBezTo>
                  <a:cubicBezTo>
                    <a:pt x="48401" y="34684"/>
                    <a:pt x="49443" y="34074"/>
                    <a:pt x="49954" y="34251"/>
                  </a:cubicBezTo>
                  <a:cubicBezTo>
                    <a:pt x="50465" y="34428"/>
                    <a:pt x="50702" y="36512"/>
                    <a:pt x="51370" y="36610"/>
                  </a:cubicBezTo>
                  <a:cubicBezTo>
                    <a:pt x="52039" y="36708"/>
                    <a:pt x="53827" y="35588"/>
                    <a:pt x="53965" y="34841"/>
                  </a:cubicBezTo>
                  <a:cubicBezTo>
                    <a:pt x="54103" y="34094"/>
                    <a:pt x="51823" y="32561"/>
                    <a:pt x="52196" y="32128"/>
                  </a:cubicBezTo>
                  <a:cubicBezTo>
                    <a:pt x="52570" y="31696"/>
                    <a:pt x="55577" y="32659"/>
                    <a:pt x="56206" y="32246"/>
                  </a:cubicBezTo>
                  <a:cubicBezTo>
                    <a:pt x="56835" y="31833"/>
                    <a:pt x="56599" y="30044"/>
                    <a:pt x="55970" y="29651"/>
                  </a:cubicBezTo>
                  <a:cubicBezTo>
                    <a:pt x="55341" y="29258"/>
                    <a:pt x="52471" y="30280"/>
                    <a:pt x="52432" y="29887"/>
                  </a:cubicBezTo>
                  <a:cubicBezTo>
                    <a:pt x="52393" y="29494"/>
                    <a:pt x="55479" y="28118"/>
                    <a:pt x="55734" y="27292"/>
                  </a:cubicBezTo>
                  <a:cubicBezTo>
                    <a:pt x="55990" y="26466"/>
                    <a:pt x="54457" y="25425"/>
                    <a:pt x="53965" y="24933"/>
                  </a:cubicBezTo>
                  <a:cubicBezTo>
                    <a:pt x="53474" y="24442"/>
                    <a:pt x="52923" y="25012"/>
                    <a:pt x="52785" y="24343"/>
                  </a:cubicBezTo>
                  <a:cubicBezTo>
                    <a:pt x="52647" y="23675"/>
                    <a:pt x="53532" y="21571"/>
                    <a:pt x="53139" y="20922"/>
                  </a:cubicBezTo>
                  <a:cubicBezTo>
                    <a:pt x="52746" y="20273"/>
                    <a:pt x="52372" y="20234"/>
                    <a:pt x="50426" y="20450"/>
                  </a:cubicBezTo>
                  <a:cubicBezTo>
                    <a:pt x="48480" y="20666"/>
                    <a:pt x="43723" y="22712"/>
                    <a:pt x="41462" y="22220"/>
                  </a:cubicBezTo>
                  <a:cubicBezTo>
                    <a:pt x="39201" y="21729"/>
                    <a:pt x="38277" y="18464"/>
                    <a:pt x="36861" y="17501"/>
                  </a:cubicBezTo>
                  <a:cubicBezTo>
                    <a:pt x="35446" y="16538"/>
                    <a:pt x="33303" y="17423"/>
                    <a:pt x="32969" y="16440"/>
                  </a:cubicBezTo>
                  <a:cubicBezTo>
                    <a:pt x="32635" y="15457"/>
                    <a:pt x="33539" y="12548"/>
                    <a:pt x="34856" y="11604"/>
                  </a:cubicBezTo>
                  <a:cubicBezTo>
                    <a:pt x="36173" y="10660"/>
                    <a:pt x="39339" y="10837"/>
                    <a:pt x="40872" y="10778"/>
                  </a:cubicBezTo>
                  <a:cubicBezTo>
                    <a:pt x="42406" y="10719"/>
                    <a:pt x="43467" y="11781"/>
                    <a:pt x="44057" y="11250"/>
                  </a:cubicBezTo>
                  <a:cubicBezTo>
                    <a:pt x="44647" y="10719"/>
                    <a:pt x="45472" y="8537"/>
                    <a:pt x="44410" y="7593"/>
                  </a:cubicBezTo>
                  <a:cubicBezTo>
                    <a:pt x="43348" y="6649"/>
                    <a:pt x="40144" y="5274"/>
                    <a:pt x="37687" y="5588"/>
                  </a:cubicBezTo>
                  <a:cubicBezTo>
                    <a:pt x="35230" y="5903"/>
                    <a:pt x="30747" y="10109"/>
                    <a:pt x="29666" y="9480"/>
                  </a:cubicBezTo>
                  <a:cubicBezTo>
                    <a:pt x="28585" y="8851"/>
                    <a:pt x="31730" y="3189"/>
                    <a:pt x="31199" y="1813"/>
                  </a:cubicBezTo>
                  <a:cubicBezTo>
                    <a:pt x="30668" y="437"/>
                    <a:pt x="27759" y="-1156"/>
                    <a:pt x="26481" y="1223"/>
                  </a:cubicBezTo>
                  <a:cubicBezTo>
                    <a:pt x="25203" y="3602"/>
                    <a:pt x="24790" y="15280"/>
                    <a:pt x="23532" y="16086"/>
                  </a:cubicBezTo>
                  <a:cubicBezTo>
                    <a:pt x="22274" y="16892"/>
                    <a:pt x="19935" y="8537"/>
                    <a:pt x="18932" y="6060"/>
                  </a:cubicBezTo>
                  <a:cubicBezTo>
                    <a:pt x="17929" y="3583"/>
                    <a:pt x="18479" y="1911"/>
                    <a:pt x="17516" y="1223"/>
                  </a:cubicBezTo>
                  <a:cubicBezTo>
                    <a:pt x="16553" y="535"/>
                    <a:pt x="13761" y="1086"/>
                    <a:pt x="13152" y="1931"/>
                  </a:cubicBezTo>
                  <a:cubicBezTo>
                    <a:pt x="12543" y="2776"/>
                    <a:pt x="14450" y="5745"/>
                    <a:pt x="13860" y="6295"/>
                  </a:cubicBezTo>
                  <a:cubicBezTo>
                    <a:pt x="13270" y="6846"/>
                    <a:pt x="11127" y="5352"/>
                    <a:pt x="9613" y="5234"/>
                  </a:cubicBezTo>
                  <a:cubicBezTo>
                    <a:pt x="8099" y="5116"/>
                    <a:pt x="5229" y="4762"/>
                    <a:pt x="4777" y="5588"/>
                  </a:cubicBezTo>
                  <a:cubicBezTo>
                    <a:pt x="4325" y="6414"/>
                    <a:pt x="6094" y="9461"/>
                    <a:pt x="6900" y="10188"/>
                  </a:cubicBezTo>
                  <a:cubicBezTo>
                    <a:pt x="7706" y="10915"/>
                    <a:pt x="8414" y="9913"/>
                    <a:pt x="9613" y="9952"/>
                  </a:cubicBezTo>
                  <a:cubicBezTo>
                    <a:pt x="10812" y="9991"/>
                    <a:pt x="13015" y="9775"/>
                    <a:pt x="14096" y="10424"/>
                  </a:cubicBezTo>
                  <a:cubicBezTo>
                    <a:pt x="15177" y="11073"/>
                    <a:pt x="16062" y="13177"/>
                    <a:pt x="16101" y="13845"/>
                  </a:cubicBezTo>
                  <a:cubicBezTo>
                    <a:pt x="16140" y="14513"/>
                    <a:pt x="15610" y="13215"/>
                    <a:pt x="14332" y="144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815" name="Google Shape;815;p28"/>
            <p:cNvSpPr/>
            <p:nvPr/>
          </p:nvSpPr>
          <p:spPr>
            <a:xfrm>
              <a:off x="2788793" y="2987830"/>
              <a:ext cx="1141" cy="913"/>
            </a:xfrm>
            <a:custGeom>
              <a:rect b="b" l="l" r="r" t="t"/>
              <a:pathLst>
                <a:path extrusionOk="0" h="4" w="5">
                  <a:moveTo>
                    <a:pt x="2" y="4"/>
                  </a:moveTo>
                  <a:cubicBezTo>
                    <a:pt x="5" y="4"/>
                    <a:pt x="5" y="0"/>
                    <a:pt x="2" y="0"/>
                  </a:cubicBezTo>
                  <a:cubicBezTo>
                    <a:pt x="-1" y="0"/>
                    <a:pt x="-1" y="4"/>
                    <a:pt x="2" y="4"/>
                  </a:cubicBezTo>
                  <a:close/>
                </a:path>
              </a:pathLst>
            </a:custGeom>
            <a:solidFill>
              <a:srgbClr val="5A0C00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6" name="Google Shape;816;p28"/>
            <p:cNvGrpSpPr/>
            <p:nvPr/>
          </p:nvGrpSpPr>
          <p:grpSpPr>
            <a:xfrm>
              <a:off x="1089000" y="2477000"/>
              <a:ext cx="1746687" cy="2082348"/>
              <a:chOff x="1089000" y="2477000"/>
              <a:chExt cx="1746687" cy="2082348"/>
            </a:xfrm>
          </p:grpSpPr>
          <p:sp>
            <p:nvSpPr>
              <p:cNvPr id="817" name="Google Shape;817;p28"/>
              <p:cNvSpPr/>
              <p:nvPr/>
            </p:nvSpPr>
            <p:spPr>
              <a:xfrm>
                <a:off x="1089000" y="3447400"/>
                <a:ext cx="1023300" cy="1023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grpSp>
            <p:nvGrpSpPr>
              <p:cNvPr id="818" name="Google Shape;818;p28"/>
              <p:cNvGrpSpPr/>
              <p:nvPr/>
            </p:nvGrpSpPr>
            <p:grpSpPr>
              <a:xfrm>
                <a:off x="1478636" y="2477000"/>
                <a:ext cx="1357051" cy="2082348"/>
                <a:chOff x="3289193" y="2571750"/>
                <a:chExt cx="1357051" cy="2082348"/>
              </a:xfrm>
            </p:grpSpPr>
            <p:sp>
              <p:nvSpPr>
                <p:cNvPr id="819" name="Google Shape;819;p28"/>
                <p:cNvSpPr/>
                <p:nvPr/>
              </p:nvSpPr>
              <p:spPr>
                <a:xfrm>
                  <a:off x="3289193" y="2571750"/>
                  <a:ext cx="1357051" cy="2082348"/>
                </a:xfrm>
                <a:custGeom>
                  <a:rect b="b" l="l" r="r" t="t"/>
                  <a:pathLst>
                    <a:path extrusionOk="0" h="9127" w="5948">
                      <a:moveTo>
                        <a:pt x="5944" y="3058"/>
                      </a:moveTo>
                      <a:cubicBezTo>
                        <a:pt x="5944" y="3053"/>
                        <a:pt x="5944" y="3048"/>
                        <a:pt x="5943" y="3043"/>
                      </a:cubicBezTo>
                      <a:cubicBezTo>
                        <a:pt x="5942" y="3033"/>
                        <a:pt x="5929" y="3032"/>
                        <a:pt x="5928" y="3042"/>
                      </a:cubicBezTo>
                      <a:cubicBezTo>
                        <a:pt x="5927" y="3046"/>
                        <a:pt x="5927" y="3050"/>
                        <a:pt x="5926" y="3054"/>
                      </a:cubicBezTo>
                      <a:cubicBezTo>
                        <a:pt x="5875" y="3052"/>
                        <a:pt x="5824" y="3054"/>
                        <a:pt x="5773" y="3058"/>
                      </a:cubicBezTo>
                      <a:cubicBezTo>
                        <a:pt x="5771" y="3057"/>
                        <a:pt x="5769" y="3058"/>
                        <a:pt x="5768" y="3058"/>
                      </a:cubicBezTo>
                      <a:cubicBezTo>
                        <a:pt x="5717" y="3061"/>
                        <a:pt x="5667" y="3066"/>
                        <a:pt x="5616" y="3069"/>
                      </a:cubicBezTo>
                      <a:cubicBezTo>
                        <a:pt x="5568" y="3072"/>
                        <a:pt x="5516" y="3068"/>
                        <a:pt x="5465" y="3072"/>
                      </a:cubicBezTo>
                      <a:cubicBezTo>
                        <a:pt x="5621" y="3014"/>
                        <a:pt x="5788" y="2945"/>
                        <a:pt x="5859" y="2797"/>
                      </a:cubicBezTo>
                      <a:cubicBezTo>
                        <a:pt x="5862" y="2790"/>
                        <a:pt x="5862" y="2783"/>
                        <a:pt x="5857" y="2777"/>
                      </a:cubicBezTo>
                      <a:cubicBezTo>
                        <a:pt x="5801" y="2721"/>
                        <a:pt x="5754" y="2658"/>
                        <a:pt x="5702" y="2599"/>
                      </a:cubicBezTo>
                      <a:cubicBezTo>
                        <a:pt x="5698" y="2594"/>
                        <a:pt x="5690" y="2594"/>
                        <a:pt x="5686" y="2598"/>
                      </a:cubicBezTo>
                      <a:cubicBezTo>
                        <a:pt x="5649" y="2633"/>
                        <a:pt x="5619" y="2671"/>
                        <a:pt x="5591" y="2713"/>
                      </a:cubicBezTo>
                      <a:cubicBezTo>
                        <a:pt x="5588" y="2685"/>
                        <a:pt x="5583" y="2657"/>
                        <a:pt x="5578" y="2630"/>
                      </a:cubicBezTo>
                      <a:cubicBezTo>
                        <a:pt x="5564" y="2554"/>
                        <a:pt x="5571" y="2483"/>
                        <a:pt x="5589" y="2407"/>
                      </a:cubicBezTo>
                      <a:cubicBezTo>
                        <a:pt x="5603" y="2348"/>
                        <a:pt x="5670" y="2212"/>
                        <a:pt x="5601" y="2161"/>
                      </a:cubicBezTo>
                      <a:cubicBezTo>
                        <a:pt x="5506" y="2091"/>
                        <a:pt x="5397" y="2142"/>
                        <a:pt x="5294" y="2163"/>
                      </a:cubicBezTo>
                      <a:cubicBezTo>
                        <a:pt x="5141" y="2195"/>
                        <a:pt x="4976" y="2191"/>
                        <a:pt x="4822" y="2207"/>
                      </a:cubicBezTo>
                      <a:cubicBezTo>
                        <a:pt x="4667" y="2223"/>
                        <a:pt x="4513" y="2247"/>
                        <a:pt x="4363" y="2286"/>
                      </a:cubicBezTo>
                      <a:cubicBezTo>
                        <a:pt x="4343" y="2291"/>
                        <a:pt x="4324" y="2296"/>
                        <a:pt x="4305" y="2302"/>
                      </a:cubicBezTo>
                      <a:cubicBezTo>
                        <a:pt x="4246" y="2132"/>
                        <a:pt x="4132" y="1993"/>
                        <a:pt x="3990" y="1886"/>
                      </a:cubicBezTo>
                      <a:cubicBezTo>
                        <a:pt x="3990" y="1885"/>
                        <a:pt x="3990" y="1884"/>
                        <a:pt x="3990" y="1883"/>
                      </a:cubicBezTo>
                      <a:cubicBezTo>
                        <a:pt x="3991" y="1874"/>
                        <a:pt x="3982" y="1872"/>
                        <a:pt x="3977" y="1876"/>
                      </a:cubicBezTo>
                      <a:cubicBezTo>
                        <a:pt x="3800" y="1747"/>
                        <a:pt x="3582" y="1666"/>
                        <a:pt x="3369" y="1637"/>
                      </a:cubicBezTo>
                      <a:cubicBezTo>
                        <a:pt x="3366" y="1572"/>
                        <a:pt x="3382" y="1505"/>
                        <a:pt x="3406" y="1440"/>
                      </a:cubicBezTo>
                      <a:cubicBezTo>
                        <a:pt x="3418" y="1439"/>
                        <a:pt x="3422" y="1424"/>
                        <a:pt x="3415" y="1415"/>
                      </a:cubicBezTo>
                      <a:cubicBezTo>
                        <a:pt x="3438" y="1358"/>
                        <a:pt x="3465" y="1304"/>
                        <a:pt x="3490" y="1256"/>
                      </a:cubicBezTo>
                      <a:cubicBezTo>
                        <a:pt x="3512" y="1212"/>
                        <a:pt x="3538" y="1170"/>
                        <a:pt x="3566" y="1131"/>
                      </a:cubicBezTo>
                      <a:cubicBezTo>
                        <a:pt x="3568" y="1129"/>
                        <a:pt x="3570" y="1127"/>
                        <a:pt x="3571" y="1124"/>
                      </a:cubicBezTo>
                      <a:cubicBezTo>
                        <a:pt x="3623" y="1054"/>
                        <a:pt x="3687" y="994"/>
                        <a:pt x="3767" y="951"/>
                      </a:cubicBezTo>
                      <a:cubicBezTo>
                        <a:pt x="3991" y="831"/>
                        <a:pt x="4320" y="844"/>
                        <a:pt x="4537" y="973"/>
                      </a:cubicBezTo>
                      <a:cubicBezTo>
                        <a:pt x="4545" y="978"/>
                        <a:pt x="4552" y="977"/>
                        <a:pt x="4558" y="973"/>
                      </a:cubicBezTo>
                      <a:cubicBezTo>
                        <a:pt x="4562" y="975"/>
                        <a:pt x="4566" y="974"/>
                        <a:pt x="4569" y="970"/>
                      </a:cubicBezTo>
                      <a:cubicBezTo>
                        <a:pt x="4617" y="879"/>
                        <a:pt x="4646" y="778"/>
                        <a:pt x="4650" y="675"/>
                      </a:cubicBezTo>
                      <a:cubicBezTo>
                        <a:pt x="4650" y="661"/>
                        <a:pt x="4635" y="656"/>
                        <a:pt x="4625" y="660"/>
                      </a:cubicBezTo>
                      <a:cubicBezTo>
                        <a:pt x="4610" y="647"/>
                        <a:pt x="4593" y="634"/>
                        <a:pt x="4576" y="623"/>
                      </a:cubicBezTo>
                      <a:cubicBezTo>
                        <a:pt x="4575" y="616"/>
                        <a:pt x="4569" y="613"/>
                        <a:pt x="4564" y="614"/>
                      </a:cubicBezTo>
                      <a:cubicBezTo>
                        <a:pt x="4431" y="527"/>
                        <a:pt x="4261" y="490"/>
                        <a:pt x="4107" y="471"/>
                      </a:cubicBezTo>
                      <a:cubicBezTo>
                        <a:pt x="3901" y="446"/>
                        <a:pt x="3713" y="488"/>
                        <a:pt x="3535" y="594"/>
                      </a:cubicBezTo>
                      <a:cubicBezTo>
                        <a:pt x="3352" y="704"/>
                        <a:pt x="3201" y="868"/>
                        <a:pt x="3089" y="1048"/>
                      </a:cubicBezTo>
                      <a:cubicBezTo>
                        <a:pt x="2971" y="1238"/>
                        <a:pt x="2938" y="1442"/>
                        <a:pt x="2913" y="1658"/>
                      </a:cubicBezTo>
                      <a:cubicBezTo>
                        <a:pt x="2901" y="1660"/>
                        <a:pt x="2889" y="1663"/>
                        <a:pt x="2877" y="1666"/>
                      </a:cubicBezTo>
                      <a:cubicBezTo>
                        <a:pt x="2878" y="1624"/>
                        <a:pt x="2877" y="1581"/>
                        <a:pt x="2882" y="1538"/>
                      </a:cubicBezTo>
                      <a:cubicBezTo>
                        <a:pt x="2890" y="1462"/>
                        <a:pt x="2908" y="1387"/>
                        <a:pt x="2927" y="1314"/>
                      </a:cubicBezTo>
                      <a:cubicBezTo>
                        <a:pt x="2959" y="1185"/>
                        <a:pt x="2985" y="1058"/>
                        <a:pt x="3010" y="928"/>
                      </a:cubicBezTo>
                      <a:cubicBezTo>
                        <a:pt x="3038" y="787"/>
                        <a:pt x="3079" y="648"/>
                        <a:pt x="3104" y="506"/>
                      </a:cubicBezTo>
                      <a:cubicBezTo>
                        <a:pt x="3129" y="362"/>
                        <a:pt x="3148" y="219"/>
                        <a:pt x="3187" y="78"/>
                      </a:cubicBezTo>
                      <a:cubicBezTo>
                        <a:pt x="3187" y="77"/>
                        <a:pt x="3188" y="76"/>
                        <a:pt x="3187" y="75"/>
                      </a:cubicBezTo>
                      <a:cubicBezTo>
                        <a:pt x="3197" y="75"/>
                        <a:pt x="3206" y="75"/>
                        <a:pt x="3215" y="75"/>
                      </a:cubicBezTo>
                      <a:cubicBezTo>
                        <a:pt x="3237" y="74"/>
                        <a:pt x="3238" y="43"/>
                        <a:pt x="3216" y="41"/>
                      </a:cubicBezTo>
                      <a:cubicBezTo>
                        <a:pt x="3084" y="33"/>
                        <a:pt x="2950" y="-1"/>
                        <a:pt x="2818" y="5"/>
                      </a:cubicBezTo>
                      <a:cubicBezTo>
                        <a:pt x="2812" y="-1"/>
                        <a:pt x="2802" y="-3"/>
                        <a:pt x="2798" y="6"/>
                      </a:cubicBezTo>
                      <a:cubicBezTo>
                        <a:pt x="2773" y="59"/>
                        <a:pt x="2760" y="114"/>
                        <a:pt x="2748" y="171"/>
                      </a:cubicBezTo>
                      <a:cubicBezTo>
                        <a:pt x="2732" y="248"/>
                        <a:pt x="2707" y="322"/>
                        <a:pt x="2687" y="398"/>
                      </a:cubicBezTo>
                      <a:cubicBezTo>
                        <a:pt x="2650" y="545"/>
                        <a:pt x="2626" y="695"/>
                        <a:pt x="2603" y="844"/>
                      </a:cubicBezTo>
                      <a:cubicBezTo>
                        <a:pt x="2550" y="1168"/>
                        <a:pt x="2475" y="1493"/>
                        <a:pt x="2479" y="1822"/>
                      </a:cubicBezTo>
                      <a:cubicBezTo>
                        <a:pt x="2458" y="1833"/>
                        <a:pt x="2438" y="1844"/>
                        <a:pt x="2418" y="1856"/>
                      </a:cubicBezTo>
                      <a:cubicBezTo>
                        <a:pt x="2444" y="1755"/>
                        <a:pt x="2391" y="1639"/>
                        <a:pt x="2353" y="1548"/>
                      </a:cubicBezTo>
                      <a:cubicBezTo>
                        <a:pt x="2287" y="1390"/>
                        <a:pt x="2226" y="1232"/>
                        <a:pt x="2151" y="1078"/>
                      </a:cubicBezTo>
                      <a:cubicBezTo>
                        <a:pt x="2099" y="972"/>
                        <a:pt x="2040" y="868"/>
                        <a:pt x="1984" y="763"/>
                      </a:cubicBezTo>
                      <a:cubicBezTo>
                        <a:pt x="1971" y="746"/>
                        <a:pt x="1930" y="660"/>
                        <a:pt x="1913" y="624"/>
                      </a:cubicBezTo>
                      <a:cubicBezTo>
                        <a:pt x="1828" y="446"/>
                        <a:pt x="1783" y="272"/>
                        <a:pt x="1764" y="77"/>
                      </a:cubicBezTo>
                      <a:cubicBezTo>
                        <a:pt x="1776" y="69"/>
                        <a:pt x="1773" y="45"/>
                        <a:pt x="1754" y="45"/>
                      </a:cubicBezTo>
                      <a:cubicBezTo>
                        <a:pt x="1621" y="44"/>
                        <a:pt x="1481" y="-1"/>
                        <a:pt x="1350" y="38"/>
                      </a:cubicBezTo>
                      <a:cubicBezTo>
                        <a:pt x="1349" y="38"/>
                        <a:pt x="1349" y="39"/>
                        <a:pt x="1348" y="39"/>
                      </a:cubicBezTo>
                      <a:cubicBezTo>
                        <a:pt x="1345" y="39"/>
                        <a:pt x="1341" y="40"/>
                        <a:pt x="1341" y="44"/>
                      </a:cubicBezTo>
                      <a:cubicBezTo>
                        <a:pt x="1336" y="169"/>
                        <a:pt x="1376" y="290"/>
                        <a:pt x="1411" y="409"/>
                      </a:cubicBezTo>
                      <a:cubicBezTo>
                        <a:pt x="1437" y="494"/>
                        <a:pt x="1467" y="580"/>
                        <a:pt x="1511" y="658"/>
                      </a:cubicBezTo>
                      <a:cubicBezTo>
                        <a:pt x="1421" y="582"/>
                        <a:pt x="1253" y="489"/>
                        <a:pt x="1233" y="481"/>
                      </a:cubicBezTo>
                      <a:cubicBezTo>
                        <a:pt x="1102" y="426"/>
                        <a:pt x="942" y="434"/>
                        <a:pt x="803" y="431"/>
                      </a:cubicBezTo>
                      <a:cubicBezTo>
                        <a:pt x="721" y="429"/>
                        <a:pt x="569" y="394"/>
                        <a:pt x="507" y="464"/>
                      </a:cubicBezTo>
                      <a:cubicBezTo>
                        <a:pt x="496" y="476"/>
                        <a:pt x="502" y="493"/>
                        <a:pt x="514" y="498"/>
                      </a:cubicBezTo>
                      <a:cubicBezTo>
                        <a:pt x="511" y="498"/>
                        <a:pt x="575" y="454"/>
                        <a:pt x="572" y="455"/>
                      </a:cubicBezTo>
                      <a:cubicBezTo>
                        <a:pt x="568" y="441"/>
                        <a:pt x="591" y="439"/>
                        <a:pt x="586" y="425"/>
                      </a:cubicBezTo>
                      <a:cubicBezTo>
                        <a:pt x="585" y="421"/>
                        <a:pt x="485" y="456"/>
                        <a:pt x="485" y="460"/>
                      </a:cubicBezTo>
                      <a:cubicBezTo>
                        <a:pt x="481" y="619"/>
                        <a:pt x="583" y="792"/>
                        <a:pt x="704" y="889"/>
                      </a:cubicBezTo>
                      <a:cubicBezTo>
                        <a:pt x="718" y="900"/>
                        <a:pt x="736" y="877"/>
                        <a:pt x="724" y="866"/>
                      </a:cubicBezTo>
                      <a:cubicBezTo>
                        <a:pt x="719" y="862"/>
                        <a:pt x="715" y="858"/>
                        <a:pt x="711" y="854"/>
                      </a:cubicBezTo>
                      <a:cubicBezTo>
                        <a:pt x="713" y="852"/>
                        <a:pt x="715" y="851"/>
                        <a:pt x="717" y="849"/>
                      </a:cubicBezTo>
                      <a:cubicBezTo>
                        <a:pt x="724" y="842"/>
                        <a:pt x="732" y="835"/>
                        <a:pt x="737" y="826"/>
                      </a:cubicBezTo>
                      <a:cubicBezTo>
                        <a:pt x="743" y="815"/>
                        <a:pt x="729" y="803"/>
                        <a:pt x="719" y="812"/>
                      </a:cubicBezTo>
                      <a:cubicBezTo>
                        <a:pt x="713" y="817"/>
                        <a:pt x="709" y="825"/>
                        <a:pt x="704" y="831"/>
                      </a:cubicBezTo>
                      <a:cubicBezTo>
                        <a:pt x="702" y="834"/>
                        <a:pt x="700" y="837"/>
                        <a:pt x="697" y="840"/>
                      </a:cubicBezTo>
                      <a:lnTo>
                        <a:pt x="697" y="841"/>
                      </a:lnTo>
                      <a:cubicBezTo>
                        <a:pt x="691" y="835"/>
                        <a:pt x="686" y="829"/>
                        <a:pt x="680" y="823"/>
                      </a:cubicBezTo>
                      <a:cubicBezTo>
                        <a:pt x="687" y="818"/>
                        <a:pt x="693" y="812"/>
                        <a:pt x="696" y="805"/>
                      </a:cubicBezTo>
                      <a:cubicBezTo>
                        <a:pt x="698" y="801"/>
                        <a:pt x="699" y="796"/>
                        <a:pt x="695" y="792"/>
                      </a:cubicBezTo>
                      <a:cubicBezTo>
                        <a:pt x="692" y="788"/>
                        <a:pt x="685" y="786"/>
                        <a:pt x="681" y="789"/>
                      </a:cubicBezTo>
                      <a:cubicBezTo>
                        <a:pt x="675" y="793"/>
                        <a:pt x="669" y="799"/>
                        <a:pt x="663" y="804"/>
                      </a:cubicBezTo>
                      <a:cubicBezTo>
                        <a:pt x="655" y="795"/>
                        <a:pt x="648" y="786"/>
                        <a:pt x="641" y="777"/>
                      </a:cubicBezTo>
                      <a:cubicBezTo>
                        <a:pt x="648" y="773"/>
                        <a:pt x="655" y="768"/>
                        <a:pt x="660" y="763"/>
                      </a:cubicBezTo>
                      <a:cubicBezTo>
                        <a:pt x="667" y="755"/>
                        <a:pt x="658" y="740"/>
                        <a:pt x="648" y="747"/>
                      </a:cubicBezTo>
                      <a:cubicBezTo>
                        <a:pt x="642" y="751"/>
                        <a:pt x="636" y="756"/>
                        <a:pt x="630" y="761"/>
                      </a:cubicBezTo>
                      <a:cubicBezTo>
                        <a:pt x="626" y="756"/>
                        <a:pt x="622" y="750"/>
                        <a:pt x="618" y="745"/>
                      </a:cubicBezTo>
                      <a:cubicBezTo>
                        <a:pt x="628" y="736"/>
                        <a:pt x="637" y="724"/>
                        <a:pt x="634" y="713"/>
                      </a:cubicBezTo>
                      <a:cubicBezTo>
                        <a:pt x="633" y="707"/>
                        <a:pt x="626" y="703"/>
                        <a:pt x="620" y="706"/>
                      </a:cubicBezTo>
                      <a:cubicBezTo>
                        <a:pt x="613" y="711"/>
                        <a:pt x="610" y="718"/>
                        <a:pt x="606" y="725"/>
                      </a:cubicBezTo>
                      <a:lnTo>
                        <a:pt x="605" y="725"/>
                      </a:lnTo>
                      <a:cubicBezTo>
                        <a:pt x="601" y="718"/>
                        <a:pt x="597" y="711"/>
                        <a:pt x="593" y="704"/>
                      </a:cubicBezTo>
                      <a:cubicBezTo>
                        <a:pt x="601" y="698"/>
                        <a:pt x="607" y="691"/>
                        <a:pt x="611" y="683"/>
                      </a:cubicBezTo>
                      <a:cubicBezTo>
                        <a:pt x="615" y="674"/>
                        <a:pt x="603" y="665"/>
                        <a:pt x="595" y="670"/>
                      </a:cubicBezTo>
                      <a:cubicBezTo>
                        <a:pt x="590" y="673"/>
                        <a:pt x="585" y="678"/>
                        <a:pt x="581" y="682"/>
                      </a:cubicBezTo>
                      <a:cubicBezTo>
                        <a:pt x="576" y="674"/>
                        <a:pt x="572" y="666"/>
                        <a:pt x="568" y="658"/>
                      </a:cubicBezTo>
                      <a:cubicBezTo>
                        <a:pt x="571" y="656"/>
                        <a:pt x="573" y="655"/>
                        <a:pt x="576" y="653"/>
                      </a:cubicBezTo>
                      <a:cubicBezTo>
                        <a:pt x="583" y="648"/>
                        <a:pt x="591" y="643"/>
                        <a:pt x="594" y="635"/>
                      </a:cubicBezTo>
                      <a:cubicBezTo>
                        <a:pt x="596" y="628"/>
                        <a:pt x="589" y="622"/>
                        <a:pt x="582" y="623"/>
                      </a:cubicBezTo>
                      <a:cubicBezTo>
                        <a:pt x="575" y="624"/>
                        <a:pt x="569" y="630"/>
                        <a:pt x="564" y="635"/>
                      </a:cubicBezTo>
                      <a:cubicBezTo>
                        <a:pt x="562" y="637"/>
                        <a:pt x="561" y="638"/>
                        <a:pt x="560" y="639"/>
                      </a:cubicBezTo>
                      <a:cubicBezTo>
                        <a:pt x="557" y="633"/>
                        <a:pt x="554" y="627"/>
                        <a:pt x="551" y="621"/>
                      </a:cubicBezTo>
                      <a:cubicBezTo>
                        <a:pt x="562" y="617"/>
                        <a:pt x="571" y="610"/>
                        <a:pt x="580" y="603"/>
                      </a:cubicBezTo>
                      <a:cubicBezTo>
                        <a:pt x="591" y="595"/>
                        <a:pt x="575" y="577"/>
                        <a:pt x="564" y="587"/>
                      </a:cubicBezTo>
                      <a:cubicBezTo>
                        <a:pt x="558" y="593"/>
                        <a:pt x="551" y="599"/>
                        <a:pt x="543" y="603"/>
                      </a:cubicBezTo>
                      <a:cubicBezTo>
                        <a:pt x="539" y="593"/>
                        <a:pt x="536" y="584"/>
                        <a:pt x="532" y="575"/>
                      </a:cubicBezTo>
                      <a:cubicBezTo>
                        <a:pt x="544" y="569"/>
                        <a:pt x="556" y="561"/>
                        <a:pt x="556" y="548"/>
                      </a:cubicBezTo>
                      <a:cubicBezTo>
                        <a:pt x="557" y="541"/>
                        <a:pt x="549" y="536"/>
                        <a:pt x="543" y="540"/>
                      </a:cubicBezTo>
                      <a:cubicBezTo>
                        <a:pt x="538" y="543"/>
                        <a:pt x="535" y="547"/>
                        <a:pt x="532" y="551"/>
                      </a:cubicBezTo>
                      <a:cubicBezTo>
                        <a:pt x="530" y="554"/>
                        <a:pt x="528" y="556"/>
                        <a:pt x="526" y="558"/>
                      </a:cubicBezTo>
                      <a:cubicBezTo>
                        <a:pt x="520" y="543"/>
                        <a:pt x="515" y="528"/>
                        <a:pt x="510" y="513"/>
                      </a:cubicBezTo>
                      <a:cubicBezTo>
                        <a:pt x="519" y="512"/>
                        <a:pt x="528" y="511"/>
                        <a:pt x="537" y="509"/>
                      </a:cubicBezTo>
                      <a:cubicBezTo>
                        <a:pt x="547" y="507"/>
                        <a:pt x="545" y="494"/>
                        <a:pt x="538" y="492"/>
                      </a:cubicBezTo>
                      <a:cubicBezTo>
                        <a:pt x="616" y="454"/>
                        <a:pt x="473" y="467"/>
                        <a:pt x="557" y="469"/>
                      </a:cubicBezTo>
                      <a:cubicBezTo>
                        <a:pt x="567" y="469"/>
                        <a:pt x="490" y="513"/>
                        <a:pt x="499" y="513"/>
                      </a:cubicBezTo>
                      <a:cubicBezTo>
                        <a:pt x="510" y="610"/>
                        <a:pt x="634" y="759"/>
                        <a:pt x="674" y="848"/>
                      </a:cubicBezTo>
                      <a:cubicBezTo>
                        <a:pt x="675" y="850"/>
                        <a:pt x="731" y="819"/>
                        <a:pt x="732" y="819"/>
                      </a:cubicBezTo>
                      <a:cubicBezTo>
                        <a:pt x="658" y="841"/>
                        <a:pt x="698" y="866"/>
                        <a:pt x="703" y="892"/>
                      </a:cubicBezTo>
                      <a:cubicBezTo>
                        <a:pt x="704" y="895"/>
                        <a:pt x="725" y="895"/>
                        <a:pt x="728" y="892"/>
                      </a:cubicBezTo>
                      <a:cubicBezTo>
                        <a:pt x="880" y="731"/>
                        <a:pt x="1101" y="730"/>
                        <a:pt x="1288" y="829"/>
                      </a:cubicBezTo>
                      <a:cubicBezTo>
                        <a:pt x="1384" y="880"/>
                        <a:pt x="1469" y="961"/>
                        <a:pt x="1542" y="1039"/>
                      </a:cubicBezTo>
                      <a:cubicBezTo>
                        <a:pt x="1625" y="1128"/>
                        <a:pt x="1641" y="1325"/>
                        <a:pt x="1694" y="1431"/>
                      </a:cubicBezTo>
                      <a:cubicBezTo>
                        <a:pt x="1706" y="1455"/>
                        <a:pt x="1779" y="1382"/>
                        <a:pt x="1767" y="1358"/>
                      </a:cubicBezTo>
                      <a:cubicBezTo>
                        <a:pt x="1751" y="1326"/>
                        <a:pt x="1795" y="1420"/>
                        <a:pt x="1781" y="1387"/>
                      </a:cubicBezTo>
                      <a:cubicBezTo>
                        <a:pt x="1834" y="1374"/>
                        <a:pt x="1832" y="1466"/>
                        <a:pt x="1883" y="1445"/>
                      </a:cubicBezTo>
                      <a:cubicBezTo>
                        <a:pt x="1973" y="1409"/>
                        <a:pt x="1657" y="1621"/>
                        <a:pt x="1752" y="1620"/>
                      </a:cubicBezTo>
                      <a:cubicBezTo>
                        <a:pt x="1809" y="1735"/>
                        <a:pt x="1528" y="1764"/>
                        <a:pt x="1577" y="1882"/>
                      </a:cubicBezTo>
                      <a:cubicBezTo>
                        <a:pt x="1633" y="2017"/>
                        <a:pt x="1966" y="2170"/>
                        <a:pt x="1956" y="2319"/>
                      </a:cubicBezTo>
                      <a:cubicBezTo>
                        <a:pt x="1893" y="2357"/>
                        <a:pt x="2278" y="1945"/>
                        <a:pt x="2219" y="1989"/>
                      </a:cubicBezTo>
                      <a:cubicBezTo>
                        <a:pt x="2146" y="2043"/>
                        <a:pt x="2082" y="2109"/>
                        <a:pt x="2017" y="2173"/>
                      </a:cubicBezTo>
                      <a:cubicBezTo>
                        <a:pt x="2017" y="2173"/>
                        <a:pt x="2016" y="2173"/>
                        <a:pt x="2015" y="2173"/>
                      </a:cubicBezTo>
                      <a:cubicBezTo>
                        <a:pt x="2009" y="2172"/>
                        <a:pt x="2005" y="2179"/>
                        <a:pt x="2006" y="2185"/>
                      </a:cubicBezTo>
                      <a:cubicBezTo>
                        <a:pt x="1996" y="2194"/>
                        <a:pt x="1987" y="2203"/>
                        <a:pt x="1978" y="2212"/>
                      </a:cubicBezTo>
                      <a:cubicBezTo>
                        <a:pt x="1989" y="2106"/>
                        <a:pt x="1950" y="1988"/>
                        <a:pt x="1974" y="1879"/>
                      </a:cubicBezTo>
                      <a:cubicBezTo>
                        <a:pt x="2012" y="1700"/>
                        <a:pt x="2180" y="1583"/>
                        <a:pt x="2208" y="1403"/>
                      </a:cubicBezTo>
                      <a:cubicBezTo>
                        <a:pt x="2226" y="1286"/>
                        <a:pt x="2088" y="1274"/>
                        <a:pt x="2007" y="1282"/>
                      </a:cubicBezTo>
                      <a:cubicBezTo>
                        <a:pt x="1658" y="1314"/>
                        <a:pt x="1341" y="1567"/>
                        <a:pt x="1116" y="1818"/>
                      </a:cubicBezTo>
                      <a:cubicBezTo>
                        <a:pt x="865" y="2099"/>
                        <a:pt x="726" y="2430"/>
                        <a:pt x="748" y="2810"/>
                      </a:cubicBezTo>
                      <a:cubicBezTo>
                        <a:pt x="671" y="2853"/>
                        <a:pt x="596" y="2897"/>
                        <a:pt x="530" y="2958"/>
                      </a:cubicBezTo>
                      <a:cubicBezTo>
                        <a:pt x="392" y="3084"/>
                        <a:pt x="286" y="3256"/>
                        <a:pt x="210" y="3426"/>
                      </a:cubicBezTo>
                      <a:cubicBezTo>
                        <a:pt x="130" y="3604"/>
                        <a:pt x="76" y="3792"/>
                        <a:pt x="45" y="3985"/>
                      </a:cubicBezTo>
                      <a:cubicBezTo>
                        <a:pt x="38" y="4029"/>
                        <a:pt x="31" y="4073"/>
                        <a:pt x="25" y="4117"/>
                      </a:cubicBezTo>
                      <a:lnTo>
                        <a:pt x="24" y="4118"/>
                      </a:lnTo>
                      <a:cubicBezTo>
                        <a:pt x="20" y="4123"/>
                        <a:pt x="21" y="4128"/>
                        <a:pt x="23" y="4132"/>
                      </a:cubicBezTo>
                      <a:cubicBezTo>
                        <a:pt x="16" y="4184"/>
                        <a:pt x="10" y="4237"/>
                        <a:pt x="6" y="4289"/>
                      </a:cubicBezTo>
                      <a:cubicBezTo>
                        <a:pt x="4" y="4289"/>
                        <a:pt x="3" y="4292"/>
                        <a:pt x="5" y="4293"/>
                      </a:cubicBezTo>
                      <a:lnTo>
                        <a:pt x="6" y="4293"/>
                      </a:lnTo>
                      <a:cubicBezTo>
                        <a:pt x="4" y="4325"/>
                        <a:pt x="2" y="4357"/>
                        <a:pt x="1" y="4389"/>
                      </a:cubicBezTo>
                      <a:cubicBezTo>
                        <a:pt x="1" y="4391"/>
                        <a:pt x="1" y="4392"/>
                        <a:pt x="1" y="4394"/>
                      </a:cubicBezTo>
                      <a:cubicBezTo>
                        <a:pt x="0" y="4478"/>
                        <a:pt x="4" y="4561"/>
                        <a:pt x="18" y="4645"/>
                      </a:cubicBezTo>
                      <a:cubicBezTo>
                        <a:pt x="36" y="4750"/>
                        <a:pt x="94" y="4843"/>
                        <a:pt x="97" y="4952"/>
                      </a:cubicBezTo>
                      <a:cubicBezTo>
                        <a:pt x="99" y="5015"/>
                        <a:pt x="90" y="5078"/>
                        <a:pt x="90" y="5141"/>
                      </a:cubicBezTo>
                      <a:cubicBezTo>
                        <a:pt x="91" y="5238"/>
                        <a:pt x="118" y="5334"/>
                        <a:pt x="207" y="5369"/>
                      </a:cubicBezTo>
                      <a:cubicBezTo>
                        <a:pt x="208" y="5371"/>
                        <a:pt x="210" y="5374"/>
                        <a:pt x="212" y="5376"/>
                      </a:cubicBezTo>
                      <a:cubicBezTo>
                        <a:pt x="115" y="5677"/>
                        <a:pt x="219" y="5948"/>
                        <a:pt x="382" y="6206"/>
                      </a:cubicBezTo>
                      <a:cubicBezTo>
                        <a:pt x="424" y="6272"/>
                        <a:pt x="466" y="6338"/>
                        <a:pt x="502" y="6407"/>
                      </a:cubicBezTo>
                      <a:cubicBezTo>
                        <a:pt x="536" y="6472"/>
                        <a:pt x="560" y="6541"/>
                        <a:pt x="597" y="6605"/>
                      </a:cubicBezTo>
                      <a:cubicBezTo>
                        <a:pt x="673" y="6734"/>
                        <a:pt x="810" y="6808"/>
                        <a:pt x="888" y="6936"/>
                      </a:cubicBezTo>
                      <a:cubicBezTo>
                        <a:pt x="972" y="7076"/>
                        <a:pt x="1031" y="7231"/>
                        <a:pt x="1116" y="7371"/>
                      </a:cubicBezTo>
                      <a:cubicBezTo>
                        <a:pt x="1193" y="7497"/>
                        <a:pt x="1280" y="7646"/>
                        <a:pt x="1393" y="7742"/>
                      </a:cubicBezTo>
                      <a:cubicBezTo>
                        <a:pt x="1415" y="7760"/>
                        <a:pt x="1440" y="7776"/>
                        <a:pt x="1466" y="7790"/>
                      </a:cubicBezTo>
                      <a:cubicBezTo>
                        <a:pt x="1464" y="7789"/>
                        <a:pt x="1463" y="7793"/>
                        <a:pt x="1465" y="7794"/>
                      </a:cubicBezTo>
                      <a:cubicBezTo>
                        <a:pt x="1641" y="7912"/>
                        <a:pt x="1635" y="7942"/>
                        <a:pt x="1810" y="8204"/>
                      </a:cubicBezTo>
                      <a:cubicBezTo>
                        <a:pt x="1912" y="8350"/>
                        <a:pt x="1881" y="8347"/>
                        <a:pt x="1959" y="8459"/>
                      </a:cubicBezTo>
                      <a:cubicBezTo>
                        <a:pt x="2099" y="8662"/>
                        <a:pt x="2286" y="8797"/>
                        <a:pt x="2507" y="8903"/>
                      </a:cubicBezTo>
                      <a:cubicBezTo>
                        <a:pt x="2726" y="9008"/>
                        <a:pt x="2963" y="9115"/>
                        <a:pt x="3210" y="9126"/>
                      </a:cubicBezTo>
                      <a:cubicBezTo>
                        <a:pt x="3307" y="9131"/>
                        <a:pt x="3392" y="9111"/>
                        <a:pt x="3470" y="9076"/>
                      </a:cubicBezTo>
                      <a:cubicBezTo>
                        <a:pt x="3471" y="9078"/>
                        <a:pt x="3471" y="9079"/>
                        <a:pt x="3471" y="9080"/>
                      </a:cubicBezTo>
                      <a:cubicBezTo>
                        <a:pt x="3476" y="9101"/>
                        <a:pt x="3508" y="9094"/>
                        <a:pt x="3504" y="9073"/>
                      </a:cubicBezTo>
                      <a:cubicBezTo>
                        <a:pt x="3503" y="9069"/>
                        <a:pt x="3502" y="9065"/>
                        <a:pt x="3501" y="9061"/>
                      </a:cubicBezTo>
                      <a:cubicBezTo>
                        <a:pt x="3603" y="9009"/>
                        <a:pt x="3693" y="8932"/>
                        <a:pt x="3780" y="8847"/>
                      </a:cubicBezTo>
                      <a:cubicBezTo>
                        <a:pt x="3834" y="8821"/>
                        <a:pt x="3883" y="8785"/>
                        <a:pt x="3917" y="8736"/>
                      </a:cubicBezTo>
                      <a:cubicBezTo>
                        <a:pt x="4022" y="8584"/>
                        <a:pt x="4088" y="8407"/>
                        <a:pt x="4172" y="8244"/>
                      </a:cubicBezTo>
                      <a:cubicBezTo>
                        <a:pt x="4187" y="8214"/>
                        <a:pt x="4203" y="8184"/>
                        <a:pt x="4218" y="8154"/>
                      </a:cubicBezTo>
                      <a:cubicBezTo>
                        <a:pt x="4225" y="8155"/>
                        <a:pt x="4232" y="8146"/>
                        <a:pt x="4226" y="8139"/>
                      </a:cubicBezTo>
                      <a:cubicBezTo>
                        <a:pt x="4226" y="8138"/>
                        <a:pt x="4226" y="8138"/>
                        <a:pt x="4226" y="8138"/>
                      </a:cubicBezTo>
                      <a:cubicBezTo>
                        <a:pt x="4292" y="8008"/>
                        <a:pt x="4357" y="7877"/>
                        <a:pt x="4416" y="7743"/>
                      </a:cubicBezTo>
                      <a:cubicBezTo>
                        <a:pt x="4499" y="7555"/>
                        <a:pt x="4560" y="7359"/>
                        <a:pt x="4648" y="7174"/>
                      </a:cubicBezTo>
                      <a:cubicBezTo>
                        <a:pt x="4721" y="7020"/>
                        <a:pt x="4805" y="6872"/>
                        <a:pt x="4888" y="6724"/>
                      </a:cubicBezTo>
                      <a:cubicBezTo>
                        <a:pt x="4889" y="6724"/>
                        <a:pt x="4890" y="6725"/>
                        <a:pt x="4890" y="6725"/>
                      </a:cubicBezTo>
                      <a:cubicBezTo>
                        <a:pt x="4900" y="6731"/>
                        <a:pt x="4908" y="6718"/>
                        <a:pt x="4900" y="6711"/>
                      </a:cubicBezTo>
                      <a:cubicBezTo>
                        <a:pt x="4899" y="6710"/>
                        <a:pt x="4898" y="6709"/>
                        <a:pt x="4897" y="6709"/>
                      </a:cubicBezTo>
                      <a:cubicBezTo>
                        <a:pt x="4901" y="6702"/>
                        <a:pt x="4904" y="6696"/>
                        <a:pt x="4908" y="6689"/>
                      </a:cubicBezTo>
                      <a:cubicBezTo>
                        <a:pt x="4994" y="6536"/>
                        <a:pt x="5097" y="6381"/>
                        <a:pt x="5137" y="6207"/>
                      </a:cubicBezTo>
                      <a:cubicBezTo>
                        <a:pt x="5168" y="6076"/>
                        <a:pt x="5134" y="5944"/>
                        <a:pt x="5097" y="5817"/>
                      </a:cubicBezTo>
                      <a:cubicBezTo>
                        <a:pt x="5100" y="5811"/>
                        <a:pt x="5098" y="5805"/>
                        <a:pt x="5093" y="5802"/>
                      </a:cubicBezTo>
                      <a:cubicBezTo>
                        <a:pt x="5087" y="5782"/>
                        <a:pt x="5081" y="5762"/>
                        <a:pt x="5075" y="5742"/>
                      </a:cubicBezTo>
                      <a:cubicBezTo>
                        <a:pt x="5046" y="5638"/>
                        <a:pt x="5007" y="5524"/>
                        <a:pt x="4916" y="5460"/>
                      </a:cubicBezTo>
                      <a:cubicBezTo>
                        <a:pt x="4917" y="5458"/>
                        <a:pt x="4918" y="5457"/>
                        <a:pt x="4919" y="5455"/>
                      </a:cubicBezTo>
                      <a:cubicBezTo>
                        <a:pt x="4923" y="5455"/>
                        <a:pt x="4928" y="5452"/>
                        <a:pt x="4930" y="5449"/>
                      </a:cubicBezTo>
                      <a:cubicBezTo>
                        <a:pt x="4940" y="5455"/>
                        <a:pt x="4955" y="5451"/>
                        <a:pt x="4954" y="5437"/>
                      </a:cubicBezTo>
                      <a:cubicBezTo>
                        <a:pt x="4954" y="5431"/>
                        <a:pt x="4953" y="5424"/>
                        <a:pt x="4953" y="5418"/>
                      </a:cubicBezTo>
                      <a:cubicBezTo>
                        <a:pt x="4990" y="5380"/>
                        <a:pt x="5014" y="5328"/>
                        <a:pt x="5034" y="5281"/>
                      </a:cubicBezTo>
                      <a:cubicBezTo>
                        <a:pt x="5081" y="5171"/>
                        <a:pt x="5101" y="5048"/>
                        <a:pt x="5107" y="4929"/>
                      </a:cubicBezTo>
                      <a:cubicBezTo>
                        <a:pt x="5113" y="4802"/>
                        <a:pt x="5096" y="4666"/>
                        <a:pt x="5049" y="4547"/>
                      </a:cubicBezTo>
                      <a:cubicBezTo>
                        <a:pt x="5033" y="4508"/>
                        <a:pt x="5013" y="4472"/>
                        <a:pt x="4990" y="4438"/>
                      </a:cubicBezTo>
                      <a:cubicBezTo>
                        <a:pt x="5045" y="4411"/>
                        <a:pt x="5085" y="4339"/>
                        <a:pt x="5116" y="4292"/>
                      </a:cubicBezTo>
                      <a:cubicBezTo>
                        <a:pt x="5178" y="4200"/>
                        <a:pt x="5205" y="4096"/>
                        <a:pt x="5189" y="3985"/>
                      </a:cubicBezTo>
                      <a:cubicBezTo>
                        <a:pt x="5179" y="3915"/>
                        <a:pt x="5160" y="3849"/>
                        <a:pt x="5137" y="3782"/>
                      </a:cubicBezTo>
                      <a:cubicBezTo>
                        <a:pt x="5106" y="3694"/>
                        <a:pt x="5112" y="3618"/>
                        <a:pt x="5168" y="3540"/>
                      </a:cubicBezTo>
                      <a:cubicBezTo>
                        <a:pt x="5237" y="3444"/>
                        <a:pt x="5346" y="3443"/>
                        <a:pt x="5422" y="3530"/>
                      </a:cubicBezTo>
                      <a:cubicBezTo>
                        <a:pt x="5466" y="3581"/>
                        <a:pt x="5481" y="3653"/>
                        <a:pt x="5491" y="3717"/>
                      </a:cubicBezTo>
                      <a:cubicBezTo>
                        <a:pt x="5492" y="3724"/>
                        <a:pt x="5499" y="3730"/>
                        <a:pt x="5506" y="3730"/>
                      </a:cubicBezTo>
                      <a:cubicBezTo>
                        <a:pt x="5587" y="3729"/>
                        <a:pt x="5642" y="3668"/>
                        <a:pt x="5716" y="3645"/>
                      </a:cubicBezTo>
                      <a:cubicBezTo>
                        <a:pt x="5736" y="3639"/>
                        <a:pt x="5728" y="3607"/>
                        <a:pt x="5708" y="3613"/>
                      </a:cubicBezTo>
                      <a:lnTo>
                        <a:pt x="5708" y="3614"/>
                      </a:lnTo>
                      <a:cubicBezTo>
                        <a:pt x="5734" y="3521"/>
                        <a:pt x="5633" y="3408"/>
                        <a:pt x="5573" y="3355"/>
                      </a:cubicBezTo>
                      <a:cubicBezTo>
                        <a:pt x="5550" y="3334"/>
                        <a:pt x="5518" y="3309"/>
                        <a:pt x="5483" y="3287"/>
                      </a:cubicBezTo>
                      <a:cubicBezTo>
                        <a:pt x="5622" y="3255"/>
                        <a:pt x="5759" y="3250"/>
                        <a:pt x="5904" y="3236"/>
                      </a:cubicBezTo>
                      <a:lnTo>
                        <a:pt x="5904" y="3236"/>
                      </a:lnTo>
                      <a:cubicBezTo>
                        <a:pt x="5904" y="3252"/>
                        <a:pt x="5928" y="3256"/>
                        <a:pt x="5932" y="3240"/>
                      </a:cubicBezTo>
                      <a:cubicBezTo>
                        <a:pt x="5944" y="3187"/>
                        <a:pt x="5949" y="3129"/>
                        <a:pt x="5946" y="3073"/>
                      </a:cubicBezTo>
                      <a:cubicBezTo>
                        <a:pt x="5949" y="3068"/>
                        <a:pt x="5949" y="3062"/>
                        <a:pt x="5945" y="3058"/>
                      </a:cubicBezTo>
                      <a:lnTo>
                        <a:pt x="5944" y="305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" name="Google Shape;820;p28"/>
                <p:cNvSpPr/>
                <p:nvPr/>
              </p:nvSpPr>
              <p:spPr>
                <a:xfrm>
                  <a:off x="3645050" y="2845350"/>
                  <a:ext cx="182700" cy="255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</p:grpSp>
        </p:grpSp>
        <p:grpSp>
          <p:nvGrpSpPr>
            <p:cNvPr id="821" name="Google Shape;821;p28"/>
            <p:cNvGrpSpPr/>
            <p:nvPr/>
          </p:nvGrpSpPr>
          <p:grpSpPr>
            <a:xfrm>
              <a:off x="1478522" y="2477000"/>
              <a:ext cx="1357279" cy="2082348"/>
              <a:chOff x="1918001" y="2571750"/>
              <a:chExt cx="1357279" cy="2082348"/>
            </a:xfrm>
          </p:grpSpPr>
          <p:sp>
            <p:nvSpPr>
              <p:cNvPr id="822" name="Google Shape;822;p28"/>
              <p:cNvSpPr/>
              <p:nvPr/>
            </p:nvSpPr>
            <p:spPr>
              <a:xfrm>
                <a:off x="1970248" y="3677598"/>
                <a:ext cx="9811" cy="21218"/>
              </a:xfrm>
              <a:custGeom>
                <a:rect b="b" l="l" r="r" t="t"/>
                <a:pathLst>
                  <a:path extrusionOk="0" h="93" w="43">
                    <a:moveTo>
                      <a:pt x="13" y="3"/>
                    </a:moveTo>
                    <a:cubicBezTo>
                      <a:pt x="7" y="-5"/>
                      <a:pt x="-4" y="6"/>
                      <a:pt x="2" y="13"/>
                    </a:cubicBezTo>
                    <a:cubicBezTo>
                      <a:pt x="18" y="34"/>
                      <a:pt x="25" y="58"/>
                      <a:pt x="25" y="85"/>
                    </a:cubicBezTo>
                    <a:cubicBezTo>
                      <a:pt x="25" y="96"/>
                      <a:pt x="44" y="97"/>
                      <a:pt x="43" y="85"/>
                    </a:cubicBezTo>
                    <a:cubicBezTo>
                      <a:pt x="42" y="54"/>
                      <a:pt x="33" y="27"/>
                      <a:pt x="13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28"/>
              <p:cNvSpPr/>
              <p:nvPr/>
            </p:nvSpPr>
            <p:spPr>
              <a:xfrm>
                <a:off x="2006981" y="3639268"/>
                <a:ext cx="20534" cy="10723"/>
              </a:xfrm>
              <a:custGeom>
                <a:rect b="b" l="l" r="r" t="t"/>
                <a:pathLst>
                  <a:path extrusionOk="0" h="47" w="90">
                    <a:moveTo>
                      <a:pt x="88" y="31"/>
                    </a:moveTo>
                    <a:cubicBezTo>
                      <a:pt x="68" y="11"/>
                      <a:pt x="40" y="1"/>
                      <a:pt x="12" y="0"/>
                    </a:cubicBezTo>
                    <a:cubicBezTo>
                      <a:pt x="-3" y="0"/>
                      <a:pt x="-3" y="22"/>
                      <a:pt x="11" y="22"/>
                    </a:cubicBezTo>
                    <a:cubicBezTo>
                      <a:pt x="36" y="23"/>
                      <a:pt x="55" y="34"/>
                      <a:pt x="75" y="46"/>
                    </a:cubicBezTo>
                    <a:cubicBezTo>
                      <a:pt x="85" y="52"/>
                      <a:pt x="96" y="39"/>
                      <a:pt x="88" y="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28"/>
              <p:cNvSpPr/>
              <p:nvPr/>
            </p:nvSpPr>
            <p:spPr>
              <a:xfrm>
                <a:off x="2078164" y="3601852"/>
                <a:ext cx="8670" cy="6160"/>
              </a:xfrm>
              <a:custGeom>
                <a:rect b="b" l="l" r="r" t="t"/>
                <a:pathLst>
                  <a:path extrusionOk="0" h="27" w="38">
                    <a:moveTo>
                      <a:pt x="32" y="9"/>
                    </a:moveTo>
                    <a:cubicBezTo>
                      <a:pt x="26" y="8"/>
                      <a:pt x="21" y="4"/>
                      <a:pt x="16" y="2"/>
                    </a:cubicBezTo>
                    <a:cubicBezTo>
                      <a:pt x="4" y="-5"/>
                      <a:pt x="-6" y="12"/>
                      <a:pt x="5" y="18"/>
                    </a:cubicBezTo>
                    <a:cubicBezTo>
                      <a:pt x="13" y="23"/>
                      <a:pt x="20" y="27"/>
                      <a:pt x="29" y="27"/>
                    </a:cubicBezTo>
                    <a:cubicBezTo>
                      <a:pt x="39" y="26"/>
                      <a:pt x="43" y="11"/>
                      <a:pt x="32" y="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28"/>
              <p:cNvSpPr/>
              <p:nvPr/>
            </p:nvSpPr>
            <p:spPr>
              <a:xfrm>
                <a:off x="2150260" y="3562838"/>
                <a:ext cx="9126" cy="7985"/>
              </a:xfrm>
              <a:custGeom>
                <a:rect b="b" l="l" r="r" t="t"/>
                <a:pathLst>
                  <a:path extrusionOk="0" h="35" w="40">
                    <a:moveTo>
                      <a:pt x="38" y="22"/>
                    </a:moveTo>
                    <a:cubicBezTo>
                      <a:pt x="31" y="15"/>
                      <a:pt x="23" y="10"/>
                      <a:pt x="15" y="3"/>
                    </a:cubicBezTo>
                    <a:cubicBezTo>
                      <a:pt x="7" y="-5"/>
                      <a:pt x="-5" y="6"/>
                      <a:pt x="3" y="14"/>
                    </a:cubicBezTo>
                    <a:cubicBezTo>
                      <a:pt x="10" y="21"/>
                      <a:pt x="19" y="26"/>
                      <a:pt x="26" y="33"/>
                    </a:cubicBezTo>
                    <a:cubicBezTo>
                      <a:pt x="34" y="41"/>
                      <a:pt x="46" y="29"/>
                      <a:pt x="38" y="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28"/>
              <p:cNvSpPr/>
              <p:nvPr/>
            </p:nvSpPr>
            <p:spPr>
              <a:xfrm>
                <a:off x="2217108" y="3515839"/>
                <a:ext cx="13917" cy="11179"/>
              </a:xfrm>
              <a:custGeom>
                <a:rect b="b" l="l" r="r" t="t"/>
                <a:pathLst>
                  <a:path extrusionOk="0" h="49" w="61">
                    <a:moveTo>
                      <a:pt x="60" y="38"/>
                    </a:moveTo>
                    <a:cubicBezTo>
                      <a:pt x="55" y="30"/>
                      <a:pt x="50" y="24"/>
                      <a:pt x="42" y="18"/>
                    </a:cubicBezTo>
                    <a:cubicBezTo>
                      <a:pt x="34" y="12"/>
                      <a:pt x="26" y="7"/>
                      <a:pt x="17" y="2"/>
                    </a:cubicBezTo>
                    <a:cubicBezTo>
                      <a:pt x="5" y="-4"/>
                      <a:pt x="-6" y="14"/>
                      <a:pt x="6" y="20"/>
                    </a:cubicBezTo>
                    <a:cubicBezTo>
                      <a:pt x="14" y="24"/>
                      <a:pt x="21" y="28"/>
                      <a:pt x="28" y="34"/>
                    </a:cubicBezTo>
                    <a:cubicBezTo>
                      <a:pt x="35" y="39"/>
                      <a:pt x="42" y="43"/>
                      <a:pt x="50" y="48"/>
                    </a:cubicBezTo>
                    <a:cubicBezTo>
                      <a:pt x="56" y="52"/>
                      <a:pt x="64" y="45"/>
                      <a:pt x="60" y="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28"/>
              <p:cNvSpPr/>
              <p:nvPr/>
            </p:nvSpPr>
            <p:spPr>
              <a:xfrm>
                <a:off x="2256579" y="3461539"/>
                <a:ext cx="12548" cy="5019"/>
              </a:xfrm>
              <a:custGeom>
                <a:rect b="b" l="l" r="r" t="t"/>
                <a:pathLst>
                  <a:path extrusionOk="0" h="22" w="55">
                    <a:moveTo>
                      <a:pt x="49" y="2"/>
                    </a:moveTo>
                    <a:cubicBezTo>
                      <a:pt x="36" y="-1"/>
                      <a:pt x="24" y="0"/>
                      <a:pt x="12" y="0"/>
                    </a:cubicBezTo>
                    <a:cubicBezTo>
                      <a:pt x="-3" y="0"/>
                      <a:pt x="-4" y="22"/>
                      <a:pt x="11" y="22"/>
                    </a:cubicBezTo>
                    <a:cubicBezTo>
                      <a:pt x="23" y="22"/>
                      <a:pt x="36" y="23"/>
                      <a:pt x="48" y="20"/>
                    </a:cubicBezTo>
                    <a:cubicBezTo>
                      <a:pt x="57" y="18"/>
                      <a:pt x="58" y="4"/>
                      <a:pt x="49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28"/>
              <p:cNvSpPr/>
              <p:nvPr/>
            </p:nvSpPr>
            <p:spPr>
              <a:xfrm>
                <a:off x="2248365" y="3394691"/>
                <a:ext cx="15971" cy="14602"/>
              </a:xfrm>
              <a:custGeom>
                <a:rect b="b" l="l" r="r" t="t"/>
                <a:pathLst>
                  <a:path extrusionOk="0" h="64" w="70">
                    <a:moveTo>
                      <a:pt x="53" y="2"/>
                    </a:moveTo>
                    <a:cubicBezTo>
                      <a:pt x="35" y="13"/>
                      <a:pt x="19" y="26"/>
                      <a:pt x="4" y="41"/>
                    </a:cubicBezTo>
                    <a:cubicBezTo>
                      <a:pt x="-8" y="53"/>
                      <a:pt x="10" y="72"/>
                      <a:pt x="21" y="60"/>
                    </a:cubicBezTo>
                    <a:cubicBezTo>
                      <a:pt x="36" y="46"/>
                      <a:pt x="52" y="34"/>
                      <a:pt x="67" y="21"/>
                    </a:cubicBezTo>
                    <a:cubicBezTo>
                      <a:pt x="77" y="12"/>
                      <a:pt x="65" y="-6"/>
                      <a:pt x="5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28"/>
              <p:cNvSpPr/>
              <p:nvPr/>
            </p:nvSpPr>
            <p:spPr>
              <a:xfrm>
                <a:off x="2238098" y="3306168"/>
                <a:ext cx="10039" cy="10723"/>
              </a:xfrm>
              <a:custGeom>
                <a:rect b="b" l="l" r="r" t="t"/>
                <a:pathLst>
                  <a:path extrusionOk="0" h="47" w="44">
                    <a:moveTo>
                      <a:pt x="35" y="1"/>
                    </a:moveTo>
                    <a:cubicBezTo>
                      <a:pt x="23" y="11"/>
                      <a:pt x="14" y="23"/>
                      <a:pt x="3" y="34"/>
                    </a:cubicBezTo>
                    <a:cubicBezTo>
                      <a:pt x="-5" y="41"/>
                      <a:pt x="6" y="53"/>
                      <a:pt x="13" y="45"/>
                    </a:cubicBezTo>
                    <a:cubicBezTo>
                      <a:pt x="24" y="34"/>
                      <a:pt x="33" y="21"/>
                      <a:pt x="43" y="8"/>
                    </a:cubicBezTo>
                    <a:cubicBezTo>
                      <a:pt x="47" y="3"/>
                      <a:pt x="39" y="-2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28"/>
              <p:cNvSpPr/>
              <p:nvPr/>
            </p:nvSpPr>
            <p:spPr>
              <a:xfrm>
                <a:off x="2204104" y="3198024"/>
                <a:ext cx="7301" cy="7529"/>
              </a:xfrm>
              <a:custGeom>
                <a:rect b="b" l="l" r="r" t="t"/>
                <a:pathLst>
                  <a:path extrusionOk="0" h="33" w="32">
                    <a:moveTo>
                      <a:pt x="21" y="3"/>
                    </a:moveTo>
                    <a:cubicBezTo>
                      <a:pt x="17" y="10"/>
                      <a:pt x="11" y="16"/>
                      <a:pt x="4" y="20"/>
                    </a:cubicBezTo>
                    <a:cubicBezTo>
                      <a:pt x="-5" y="24"/>
                      <a:pt x="3" y="37"/>
                      <a:pt x="11" y="32"/>
                    </a:cubicBezTo>
                    <a:cubicBezTo>
                      <a:pt x="20" y="27"/>
                      <a:pt x="27" y="20"/>
                      <a:pt x="32" y="10"/>
                    </a:cubicBezTo>
                    <a:cubicBezTo>
                      <a:pt x="35" y="3"/>
                      <a:pt x="25" y="-3"/>
                      <a:pt x="21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28"/>
              <p:cNvSpPr/>
              <p:nvPr/>
            </p:nvSpPr>
            <p:spPr>
              <a:xfrm>
                <a:off x="2010631" y="3255975"/>
                <a:ext cx="95596" cy="71184"/>
              </a:xfrm>
              <a:custGeom>
                <a:rect b="b" l="l" r="r" t="t"/>
                <a:pathLst>
                  <a:path extrusionOk="0" h="312" w="419">
                    <a:moveTo>
                      <a:pt x="405" y="1"/>
                    </a:moveTo>
                    <a:cubicBezTo>
                      <a:pt x="259" y="88"/>
                      <a:pt x="107" y="171"/>
                      <a:pt x="1" y="308"/>
                    </a:cubicBezTo>
                    <a:cubicBezTo>
                      <a:pt x="-1" y="310"/>
                      <a:pt x="3" y="314"/>
                      <a:pt x="5" y="311"/>
                    </a:cubicBezTo>
                    <a:cubicBezTo>
                      <a:pt x="116" y="184"/>
                      <a:pt x="270" y="103"/>
                      <a:pt x="414" y="19"/>
                    </a:cubicBezTo>
                    <a:cubicBezTo>
                      <a:pt x="425" y="12"/>
                      <a:pt x="416" y="-5"/>
                      <a:pt x="4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28"/>
              <p:cNvSpPr/>
              <p:nvPr/>
            </p:nvSpPr>
            <p:spPr>
              <a:xfrm>
                <a:off x="2001277" y="3343128"/>
                <a:ext cx="152862" cy="95596"/>
              </a:xfrm>
              <a:custGeom>
                <a:rect b="b" l="l" r="r" t="t"/>
                <a:pathLst>
                  <a:path extrusionOk="0" h="419" w="670">
                    <a:moveTo>
                      <a:pt x="658" y="1"/>
                    </a:moveTo>
                    <a:cubicBezTo>
                      <a:pt x="419" y="102"/>
                      <a:pt x="156" y="189"/>
                      <a:pt x="1" y="412"/>
                    </a:cubicBezTo>
                    <a:cubicBezTo>
                      <a:pt x="-2" y="417"/>
                      <a:pt x="6" y="423"/>
                      <a:pt x="10" y="417"/>
                    </a:cubicBezTo>
                    <a:cubicBezTo>
                      <a:pt x="166" y="197"/>
                      <a:pt x="428" y="115"/>
                      <a:pt x="666" y="15"/>
                    </a:cubicBezTo>
                    <a:cubicBezTo>
                      <a:pt x="675" y="11"/>
                      <a:pt x="668" y="-3"/>
                      <a:pt x="6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28"/>
              <p:cNvSpPr/>
              <p:nvPr/>
            </p:nvSpPr>
            <p:spPr>
              <a:xfrm>
                <a:off x="2051242" y="3434845"/>
                <a:ext cx="120693" cy="79397"/>
              </a:xfrm>
              <a:custGeom>
                <a:rect b="b" l="l" r="r" t="t"/>
                <a:pathLst>
                  <a:path extrusionOk="0" h="348" w="529">
                    <a:moveTo>
                      <a:pt x="515" y="1"/>
                    </a:moveTo>
                    <a:cubicBezTo>
                      <a:pt x="329" y="87"/>
                      <a:pt x="145" y="189"/>
                      <a:pt x="2" y="339"/>
                    </a:cubicBezTo>
                    <a:cubicBezTo>
                      <a:pt x="-3" y="344"/>
                      <a:pt x="4" y="352"/>
                      <a:pt x="9" y="347"/>
                    </a:cubicBezTo>
                    <a:cubicBezTo>
                      <a:pt x="156" y="199"/>
                      <a:pt x="341" y="112"/>
                      <a:pt x="524" y="17"/>
                    </a:cubicBezTo>
                    <a:cubicBezTo>
                      <a:pt x="535" y="12"/>
                      <a:pt x="526" y="-4"/>
                      <a:pt x="5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28"/>
              <p:cNvSpPr/>
              <p:nvPr/>
            </p:nvSpPr>
            <p:spPr>
              <a:xfrm>
                <a:off x="1969792" y="3718208"/>
                <a:ext cx="24640" cy="41980"/>
              </a:xfrm>
              <a:custGeom>
                <a:rect b="b" l="l" r="r" t="t"/>
                <a:pathLst>
                  <a:path extrusionOk="0" h="184" w="108">
                    <a:moveTo>
                      <a:pt x="102" y="2"/>
                    </a:moveTo>
                    <a:cubicBezTo>
                      <a:pt x="77" y="67"/>
                      <a:pt x="53" y="122"/>
                      <a:pt x="3" y="172"/>
                    </a:cubicBezTo>
                    <a:cubicBezTo>
                      <a:pt x="-4" y="179"/>
                      <a:pt x="5" y="188"/>
                      <a:pt x="12" y="183"/>
                    </a:cubicBezTo>
                    <a:cubicBezTo>
                      <a:pt x="66" y="140"/>
                      <a:pt x="102" y="71"/>
                      <a:pt x="108" y="3"/>
                    </a:cubicBezTo>
                    <a:cubicBezTo>
                      <a:pt x="109" y="-1"/>
                      <a:pt x="104" y="-1"/>
                      <a:pt x="102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225" lIns="90000" spcFirstLastPara="1" rIns="90000" wrap="square" tIns="21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28"/>
              <p:cNvSpPr/>
              <p:nvPr/>
            </p:nvSpPr>
            <p:spPr>
              <a:xfrm>
                <a:off x="2036868" y="3638584"/>
                <a:ext cx="7529" cy="21446"/>
              </a:xfrm>
              <a:custGeom>
                <a:rect b="b" l="l" r="r" t="t"/>
                <a:pathLst>
                  <a:path extrusionOk="0" h="94" w="33">
                    <a:moveTo>
                      <a:pt x="28" y="5"/>
                    </a:moveTo>
                    <a:cubicBezTo>
                      <a:pt x="24" y="-5"/>
                      <a:pt x="9" y="3"/>
                      <a:pt x="13" y="12"/>
                    </a:cubicBezTo>
                    <a:cubicBezTo>
                      <a:pt x="24" y="37"/>
                      <a:pt x="15" y="66"/>
                      <a:pt x="1" y="86"/>
                    </a:cubicBezTo>
                    <a:cubicBezTo>
                      <a:pt x="-2" y="91"/>
                      <a:pt x="5" y="97"/>
                      <a:pt x="9" y="93"/>
                    </a:cubicBezTo>
                    <a:cubicBezTo>
                      <a:pt x="30" y="68"/>
                      <a:pt x="40" y="36"/>
                      <a:pt x="28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28"/>
              <p:cNvSpPr/>
              <p:nvPr/>
            </p:nvSpPr>
            <p:spPr>
              <a:xfrm>
                <a:off x="2093222" y="3602536"/>
                <a:ext cx="12548" cy="12320"/>
              </a:xfrm>
              <a:custGeom>
                <a:rect b="b" l="l" r="r" t="t"/>
                <a:pathLst>
                  <a:path extrusionOk="0" h="54" w="55">
                    <a:moveTo>
                      <a:pt x="42" y="3"/>
                    </a:moveTo>
                    <a:cubicBezTo>
                      <a:pt x="32" y="20"/>
                      <a:pt x="21" y="35"/>
                      <a:pt x="3" y="45"/>
                    </a:cubicBezTo>
                    <a:cubicBezTo>
                      <a:pt x="-3" y="48"/>
                      <a:pt x="2" y="57"/>
                      <a:pt x="8" y="54"/>
                    </a:cubicBezTo>
                    <a:cubicBezTo>
                      <a:pt x="28" y="46"/>
                      <a:pt x="47" y="29"/>
                      <a:pt x="55" y="9"/>
                    </a:cubicBezTo>
                    <a:cubicBezTo>
                      <a:pt x="58" y="2"/>
                      <a:pt x="46" y="-3"/>
                      <a:pt x="42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28"/>
              <p:cNvSpPr/>
              <p:nvPr/>
            </p:nvSpPr>
            <p:spPr>
              <a:xfrm>
                <a:off x="2162808" y="3568998"/>
                <a:ext cx="17340" cy="20077"/>
              </a:xfrm>
              <a:custGeom>
                <a:rect b="b" l="l" r="r" t="t"/>
                <a:pathLst>
                  <a:path extrusionOk="0" h="88" w="76">
                    <a:moveTo>
                      <a:pt x="56" y="7"/>
                    </a:moveTo>
                    <a:cubicBezTo>
                      <a:pt x="48" y="36"/>
                      <a:pt x="31" y="57"/>
                      <a:pt x="5" y="71"/>
                    </a:cubicBezTo>
                    <a:cubicBezTo>
                      <a:pt x="-5" y="77"/>
                      <a:pt x="4" y="93"/>
                      <a:pt x="14" y="87"/>
                    </a:cubicBezTo>
                    <a:cubicBezTo>
                      <a:pt x="42" y="72"/>
                      <a:pt x="73" y="44"/>
                      <a:pt x="76" y="10"/>
                    </a:cubicBezTo>
                    <a:cubicBezTo>
                      <a:pt x="77" y="-1"/>
                      <a:pt x="58" y="-4"/>
                      <a:pt x="55" y="7"/>
                    </a:cubicBezTo>
                    <a:lnTo>
                      <a:pt x="56" y="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28"/>
              <p:cNvSpPr/>
              <p:nvPr/>
            </p:nvSpPr>
            <p:spPr>
              <a:xfrm>
                <a:off x="2231026" y="3516979"/>
                <a:ext cx="13233" cy="25553"/>
              </a:xfrm>
              <a:custGeom>
                <a:rect b="b" l="l" r="r" t="t"/>
                <a:pathLst>
                  <a:path extrusionOk="0" h="112" w="58">
                    <a:moveTo>
                      <a:pt x="58" y="10"/>
                    </a:moveTo>
                    <a:cubicBezTo>
                      <a:pt x="57" y="-2"/>
                      <a:pt x="39" y="-3"/>
                      <a:pt x="39" y="9"/>
                    </a:cubicBezTo>
                    <a:cubicBezTo>
                      <a:pt x="39" y="44"/>
                      <a:pt x="23" y="70"/>
                      <a:pt x="3" y="96"/>
                    </a:cubicBezTo>
                    <a:cubicBezTo>
                      <a:pt x="-5" y="106"/>
                      <a:pt x="10" y="117"/>
                      <a:pt x="19" y="110"/>
                    </a:cubicBezTo>
                    <a:cubicBezTo>
                      <a:pt x="49" y="86"/>
                      <a:pt x="61" y="47"/>
                      <a:pt x="58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28"/>
              <p:cNvSpPr/>
              <p:nvPr/>
            </p:nvSpPr>
            <p:spPr>
              <a:xfrm>
                <a:off x="2268214" y="3386249"/>
                <a:ext cx="14145" cy="37873"/>
              </a:xfrm>
              <a:custGeom>
                <a:rect b="b" l="l" r="r" t="t"/>
                <a:pathLst>
                  <a:path extrusionOk="0" h="166" w="62">
                    <a:moveTo>
                      <a:pt x="22" y="6"/>
                    </a:moveTo>
                    <a:cubicBezTo>
                      <a:pt x="14" y="-6"/>
                      <a:pt x="-5" y="4"/>
                      <a:pt x="2" y="16"/>
                    </a:cubicBezTo>
                    <a:cubicBezTo>
                      <a:pt x="29" y="60"/>
                      <a:pt x="44" y="100"/>
                      <a:pt x="28" y="152"/>
                    </a:cubicBezTo>
                    <a:cubicBezTo>
                      <a:pt x="24" y="164"/>
                      <a:pt x="42" y="173"/>
                      <a:pt x="49" y="161"/>
                    </a:cubicBezTo>
                    <a:cubicBezTo>
                      <a:pt x="79" y="109"/>
                      <a:pt x="51" y="51"/>
                      <a:pt x="22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14750" lIns="90000" spcFirstLastPara="1" rIns="90000" wrap="square" tIns="14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28"/>
              <p:cNvSpPr/>
              <p:nvPr/>
            </p:nvSpPr>
            <p:spPr>
              <a:xfrm>
                <a:off x="2249962" y="3292935"/>
                <a:ext cx="15971" cy="25781"/>
              </a:xfrm>
              <a:custGeom>
                <a:rect b="b" l="l" r="r" t="t"/>
                <a:pathLst>
                  <a:path extrusionOk="0" h="113" w="70">
                    <a:moveTo>
                      <a:pt x="14" y="2"/>
                    </a:moveTo>
                    <a:cubicBezTo>
                      <a:pt x="6" y="-4"/>
                      <a:pt x="-4" y="9"/>
                      <a:pt x="3" y="15"/>
                    </a:cubicBezTo>
                    <a:cubicBezTo>
                      <a:pt x="30" y="38"/>
                      <a:pt x="54" y="65"/>
                      <a:pt x="50" y="103"/>
                    </a:cubicBezTo>
                    <a:cubicBezTo>
                      <a:pt x="48" y="114"/>
                      <a:pt x="67" y="117"/>
                      <a:pt x="69" y="106"/>
                    </a:cubicBezTo>
                    <a:cubicBezTo>
                      <a:pt x="78" y="61"/>
                      <a:pt x="48" y="28"/>
                      <a:pt x="1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28"/>
              <p:cNvSpPr/>
              <p:nvPr/>
            </p:nvSpPr>
            <p:spPr>
              <a:xfrm>
                <a:off x="2154823" y="3261907"/>
                <a:ext cx="67533" cy="115445"/>
              </a:xfrm>
              <a:custGeom>
                <a:rect b="b" l="l" r="r" t="t"/>
                <a:pathLst>
                  <a:path extrusionOk="0" h="506" w="296">
                    <a:moveTo>
                      <a:pt x="295" y="477"/>
                    </a:moveTo>
                    <a:cubicBezTo>
                      <a:pt x="262" y="417"/>
                      <a:pt x="245" y="345"/>
                      <a:pt x="225" y="277"/>
                    </a:cubicBezTo>
                    <a:cubicBezTo>
                      <a:pt x="228" y="272"/>
                      <a:pt x="225" y="264"/>
                      <a:pt x="220" y="262"/>
                    </a:cubicBezTo>
                    <a:cubicBezTo>
                      <a:pt x="215" y="245"/>
                      <a:pt x="210" y="228"/>
                      <a:pt x="204" y="212"/>
                    </a:cubicBezTo>
                    <a:cubicBezTo>
                      <a:pt x="177" y="139"/>
                      <a:pt x="146" y="66"/>
                      <a:pt x="100" y="3"/>
                    </a:cubicBezTo>
                    <a:cubicBezTo>
                      <a:pt x="95" y="-3"/>
                      <a:pt x="85" y="4"/>
                      <a:pt x="89" y="10"/>
                    </a:cubicBezTo>
                    <a:cubicBezTo>
                      <a:pt x="121" y="69"/>
                      <a:pt x="148" y="128"/>
                      <a:pt x="173" y="189"/>
                    </a:cubicBezTo>
                    <a:cubicBezTo>
                      <a:pt x="140" y="202"/>
                      <a:pt x="111" y="219"/>
                      <a:pt x="77" y="229"/>
                    </a:cubicBezTo>
                    <a:cubicBezTo>
                      <a:pt x="52" y="168"/>
                      <a:pt x="22" y="110"/>
                      <a:pt x="15" y="44"/>
                    </a:cubicBezTo>
                    <a:cubicBezTo>
                      <a:pt x="15" y="35"/>
                      <a:pt x="2" y="34"/>
                      <a:pt x="1" y="43"/>
                    </a:cubicBezTo>
                    <a:cubicBezTo>
                      <a:pt x="-3" y="101"/>
                      <a:pt x="27" y="155"/>
                      <a:pt x="49" y="207"/>
                    </a:cubicBezTo>
                    <a:cubicBezTo>
                      <a:pt x="88" y="303"/>
                      <a:pt x="114" y="404"/>
                      <a:pt x="150" y="502"/>
                    </a:cubicBezTo>
                    <a:cubicBezTo>
                      <a:pt x="152" y="510"/>
                      <a:pt x="165" y="507"/>
                      <a:pt x="163" y="499"/>
                    </a:cubicBezTo>
                    <a:cubicBezTo>
                      <a:pt x="146" y="438"/>
                      <a:pt x="129" y="378"/>
                      <a:pt x="109" y="318"/>
                    </a:cubicBezTo>
                    <a:cubicBezTo>
                      <a:pt x="144" y="322"/>
                      <a:pt x="176" y="298"/>
                      <a:pt x="208" y="286"/>
                    </a:cubicBezTo>
                    <a:cubicBezTo>
                      <a:pt x="229" y="353"/>
                      <a:pt x="240" y="429"/>
                      <a:pt x="274" y="489"/>
                    </a:cubicBezTo>
                    <a:cubicBezTo>
                      <a:pt x="282" y="502"/>
                      <a:pt x="303" y="491"/>
                      <a:pt x="295" y="477"/>
                    </a:cubicBezTo>
                    <a:moveTo>
                      <a:pt x="105" y="308"/>
                    </a:moveTo>
                    <a:cubicBezTo>
                      <a:pt x="99" y="289"/>
                      <a:pt x="93" y="271"/>
                      <a:pt x="86" y="253"/>
                    </a:cubicBezTo>
                    <a:cubicBezTo>
                      <a:pt x="84" y="246"/>
                      <a:pt x="81" y="240"/>
                      <a:pt x="79" y="234"/>
                    </a:cubicBezTo>
                    <a:cubicBezTo>
                      <a:pt x="112" y="236"/>
                      <a:pt x="151" y="224"/>
                      <a:pt x="179" y="205"/>
                    </a:cubicBezTo>
                    <a:cubicBezTo>
                      <a:pt x="186" y="224"/>
                      <a:pt x="194" y="244"/>
                      <a:pt x="201" y="264"/>
                    </a:cubicBezTo>
                    <a:cubicBezTo>
                      <a:pt x="201" y="265"/>
                      <a:pt x="201" y="265"/>
                      <a:pt x="202" y="266"/>
                    </a:cubicBezTo>
                    <a:cubicBezTo>
                      <a:pt x="170" y="280"/>
                      <a:pt x="139" y="305"/>
                      <a:pt x="105" y="3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28"/>
              <p:cNvSpPr/>
              <p:nvPr/>
            </p:nvSpPr>
            <p:spPr>
              <a:xfrm>
                <a:off x="2169653" y="3294989"/>
                <a:ext cx="4563" cy="4107"/>
              </a:xfrm>
              <a:custGeom>
                <a:rect b="b" l="l" r="r" t="t"/>
                <a:pathLst>
                  <a:path extrusionOk="0" h="18" w="20">
                    <a:moveTo>
                      <a:pt x="18" y="4"/>
                    </a:moveTo>
                    <a:cubicBezTo>
                      <a:pt x="16" y="2"/>
                      <a:pt x="14" y="1"/>
                      <a:pt x="11" y="0"/>
                    </a:cubicBezTo>
                    <a:cubicBezTo>
                      <a:pt x="2" y="-2"/>
                      <a:pt x="-5" y="10"/>
                      <a:pt x="4" y="15"/>
                    </a:cubicBezTo>
                    <a:lnTo>
                      <a:pt x="4" y="15"/>
                    </a:lnTo>
                    <a:cubicBezTo>
                      <a:pt x="6" y="18"/>
                      <a:pt x="10" y="18"/>
                      <a:pt x="13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20" y="16"/>
                      <a:pt x="22" y="9"/>
                      <a:pt x="1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28"/>
              <p:cNvSpPr/>
              <p:nvPr/>
            </p:nvSpPr>
            <p:spPr>
              <a:xfrm>
                <a:off x="2179920" y="3292479"/>
                <a:ext cx="5019" cy="5248"/>
              </a:xfrm>
              <a:custGeom>
                <a:rect b="b" l="l" r="r" t="t"/>
                <a:pathLst>
                  <a:path extrusionOk="0" h="23" w="22">
                    <a:moveTo>
                      <a:pt x="12" y="0"/>
                    </a:moveTo>
                    <a:cubicBezTo>
                      <a:pt x="-3" y="0"/>
                      <a:pt x="-4" y="23"/>
                      <a:pt x="11" y="23"/>
                    </a:cubicBezTo>
                    <a:cubicBezTo>
                      <a:pt x="26" y="23"/>
                      <a:pt x="27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28"/>
              <p:cNvSpPr/>
              <p:nvPr/>
            </p:nvSpPr>
            <p:spPr>
              <a:xfrm>
                <a:off x="2173988" y="3280843"/>
                <a:ext cx="4791" cy="4791"/>
              </a:xfrm>
              <a:custGeom>
                <a:rect b="b" l="l" r="r" t="t"/>
                <a:pathLst>
                  <a:path extrusionOk="0" h="21" w="21">
                    <a:moveTo>
                      <a:pt x="11" y="0"/>
                    </a:moveTo>
                    <a:cubicBezTo>
                      <a:pt x="-3" y="0"/>
                      <a:pt x="-4" y="21"/>
                      <a:pt x="10" y="21"/>
                    </a:cubicBezTo>
                    <a:cubicBezTo>
                      <a:pt x="24" y="21"/>
                      <a:pt x="2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28"/>
              <p:cNvSpPr/>
              <p:nvPr/>
            </p:nvSpPr>
            <p:spPr>
              <a:xfrm>
                <a:off x="2198400" y="3338337"/>
                <a:ext cx="4563" cy="4335"/>
              </a:xfrm>
              <a:custGeom>
                <a:rect b="b" l="l" r="r" t="t"/>
                <a:pathLst>
                  <a:path extrusionOk="0" h="19" w="20">
                    <a:moveTo>
                      <a:pt x="11" y="0"/>
                    </a:moveTo>
                    <a:cubicBezTo>
                      <a:pt x="11" y="0"/>
                      <a:pt x="10" y="0"/>
                      <a:pt x="9" y="0"/>
                    </a:cubicBezTo>
                    <a:cubicBezTo>
                      <a:pt x="-3" y="-1"/>
                      <a:pt x="-3" y="20"/>
                      <a:pt x="9" y="19"/>
                    </a:cubicBezTo>
                    <a:cubicBezTo>
                      <a:pt x="9" y="19"/>
                      <a:pt x="10" y="19"/>
                      <a:pt x="11" y="19"/>
                    </a:cubicBezTo>
                    <a:cubicBezTo>
                      <a:pt x="23" y="18"/>
                      <a:pt x="24" y="2"/>
                      <a:pt x="11" y="1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28"/>
              <p:cNvSpPr/>
              <p:nvPr/>
            </p:nvSpPr>
            <p:spPr>
              <a:xfrm>
                <a:off x="2187677" y="3339478"/>
                <a:ext cx="3650" cy="3879"/>
              </a:xfrm>
              <a:custGeom>
                <a:rect b="b" l="l" r="r" t="t"/>
                <a:pathLst>
                  <a:path extrusionOk="0" h="17" w="16">
                    <a:moveTo>
                      <a:pt x="8" y="0"/>
                    </a:moveTo>
                    <a:cubicBezTo>
                      <a:pt x="-2" y="0"/>
                      <a:pt x="-3" y="17"/>
                      <a:pt x="8" y="17"/>
                    </a:cubicBezTo>
                    <a:cubicBezTo>
                      <a:pt x="19" y="17"/>
                      <a:pt x="19" y="0"/>
                      <a:pt x="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28"/>
              <p:cNvSpPr/>
              <p:nvPr/>
            </p:nvSpPr>
            <p:spPr>
              <a:xfrm>
                <a:off x="2192240" y="3347235"/>
                <a:ext cx="3650" cy="3650"/>
              </a:xfrm>
              <a:custGeom>
                <a:rect b="b" l="l" r="r" t="t"/>
                <a:pathLst>
                  <a:path extrusionOk="0" h="16" w="16">
                    <a:moveTo>
                      <a:pt x="4" y="3"/>
                    </a:moveTo>
                    <a:cubicBezTo>
                      <a:pt x="-2" y="6"/>
                      <a:pt x="0" y="18"/>
                      <a:pt x="9" y="16"/>
                    </a:cubicBezTo>
                    <a:cubicBezTo>
                      <a:pt x="12" y="15"/>
                      <a:pt x="15" y="13"/>
                      <a:pt x="16" y="9"/>
                    </a:cubicBezTo>
                    <a:cubicBezTo>
                      <a:pt x="17" y="3"/>
                      <a:pt x="8" y="-3"/>
                      <a:pt x="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28"/>
              <p:cNvSpPr/>
              <p:nvPr/>
            </p:nvSpPr>
            <p:spPr>
              <a:xfrm>
                <a:off x="2202963" y="3355677"/>
                <a:ext cx="3650" cy="3879"/>
              </a:xfrm>
              <a:custGeom>
                <a:rect b="b" l="l" r="r" t="t"/>
                <a:pathLst>
                  <a:path extrusionOk="0" h="17" w="16">
                    <a:moveTo>
                      <a:pt x="9" y="0"/>
                    </a:moveTo>
                    <a:cubicBezTo>
                      <a:pt x="-2" y="0"/>
                      <a:pt x="-3" y="17"/>
                      <a:pt x="8" y="17"/>
                    </a:cubicBezTo>
                    <a:cubicBezTo>
                      <a:pt x="19" y="17"/>
                      <a:pt x="20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28"/>
              <p:cNvSpPr/>
              <p:nvPr/>
            </p:nvSpPr>
            <p:spPr>
              <a:xfrm>
                <a:off x="2625956" y="3996781"/>
                <a:ext cx="30572" cy="10951"/>
              </a:xfrm>
              <a:custGeom>
                <a:rect b="b" l="l" r="r" t="t"/>
                <a:pathLst>
                  <a:path extrusionOk="0" h="48" w="134">
                    <a:moveTo>
                      <a:pt x="130" y="38"/>
                    </a:moveTo>
                    <a:cubicBezTo>
                      <a:pt x="89" y="25"/>
                      <a:pt x="46" y="16"/>
                      <a:pt x="5" y="1"/>
                    </a:cubicBezTo>
                    <a:cubicBezTo>
                      <a:pt x="1" y="-1"/>
                      <a:pt x="-1" y="6"/>
                      <a:pt x="3" y="7"/>
                    </a:cubicBezTo>
                    <a:cubicBezTo>
                      <a:pt x="43" y="25"/>
                      <a:pt x="86" y="34"/>
                      <a:pt x="127" y="48"/>
                    </a:cubicBezTo>
                    <a:cubicBezTo>
                      <a:pt x="134" y="50"/>
                      <a:pt x="137" y="40"/>
                      <a:pt x="130" y="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28"/>
              <p:cNvSpPr/>
              <p:nvPr/>
            </p:nvSpPr>
            <p:spPr>
              <a:xfrm>
                <a:off x="2217565" y="4080284"/>
                <a:ext cx="28747" cy="120693"/>
              </a:xfrm>
              <a:custGeom>
                <a:rect b="b" l="l" r="r" t="t"/>
                <a:pathLst>
                  <a:path extrusionOk="0" h="529" w="126">
                    <a:moveTo>
                      <a:pt x="126" y="523"/>
                    </a:moveTo>
                    <a:cubicBezTo>
                      <a:pt x="74" y="353"/>
                      <a:pt x="80" y="171"/>
                      <a:pt x="15" y="5"/>
                    </a:cubicBezTo>
                    <a:cubicBezTo>
                      <a:pt x="11" y="-5"/>
                      <a:pt x="-2" y="3"/>
                      <a:pt x="1" y="12"/>
                    </a:cubicBezTo>
                    <a:cubicBezTo>
                      <a:pt x="65" y="177"/>
                      <a:pt x="62" y="357"/>
                      <a:pt x="116" y="525"/>
                    </a:cubicBezTo>
                    <a:cubicBezTo>
                      <a:pt x="118" y="532"/>
                      <a:pt x="128" y="529"/>
                      <a:pt x="126" y="5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28"/>
              <p:cNvSpPr/>
              <p:nvPr/>
            </p:nvSpPr>
            <p:spPr>
              <a:xfrm>
                <a:off x="2170337" y="4115419"/>
                <a:ext cx="17568" cy="85785"/>
              </a:xfrm>
              <a:custGeom>
                <a:rect b="b" l="l" r="r" t="t"/>
                <a:pathLst>
                  <a:path extrusionOk="0" h="376" w="77">
                    <a:moveTo>
                      <a:pt x="14" y="5"/>
                    </a:moveTo>
                    <a:cubicBezTo>
                      <a:pt x="10" y="-4"/>
                      <a:pt x="-2" y="3"/>
                      <a:pt x="1" y="12"/>
                    </a:cubicBezTo>
                    <a:cubicBezTo>
                      <a:pt x="46" y="128"/>
                      <a:pt x="28" y="254"/>
                      <a:pt x="64" y="372"/>
                    </a:cubicBezTo>
                    <a:cubicBezTo>
                      <a:pt x="66" y="380"/>
                      <a:pt x="79" y="377"/>
                      <a:pt x="77" y="368"/>
                    </a:cubicBezTo>
                    <a:cubicBezTo>
                      <a:pt x="57" y="247"/>
                      <a:pt x="60" y="120"/>
                      <a:pt x="14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28"/>
              <p:cNvSpPr/>
              <p:nvPr/>
            </p:nvSpPr>
            <p:spPr>
              <a:xfrm>
                <a:off x="2092309" y="4054047"/>
                <a:ext cx="16883" cy="36961"/>
              </a:xfrm>
              <a:custGeom>
                <a:rect b="b" l="l" r="r" t="t"/>
                <a:pathLst>
                  <a:path extrusionOk="0" h="162" w="74">
                    <a:moveTo>
                      <a:pt x="74" y="157"/>
                    </a:moveTo>
                    <a:cubicBezTo>
                      <a:pt x="56" y="105"/>
                      <a:pt x="37" y="53"/>
                      <a:pt x="12" y="4"/>
                    </a:cubicBezTo>
                    <a:cubicBezTo>
                      <a:pt x="8" y="-4"/>
                      <a:pt x="-3" y="2"/>
                      <a:pt x="1" y="10"/>
                    </a:cubicBezTo>
                    <a:cubicBezTo>
                      <a:pt x="25" y="58"/>
                      <a:pt x="46" y="108"/>
                      <a:pt x="65" y="159"/>
                    </a:cubicBezTo>
                    <a:cubicBezTo>
                      <a:pt x="67" y="164"/>
                      <a:pt x="76" y="163"/>
                      <a:pt x="74" y="1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13300" lIns="90000" spcFirstLastPara="1" rIns="90000" wrap="square" tIns="13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28"/>
              <p:cNvSpPr/>
              <p:nvPr/>
            </p:nvSpPr>
            <p:spPr>
              <a:xfrm>
                <a:off x="2012913" y="3752659"/>
                <a:ext cx="9126" cy="10723"/>
              </a:xfrm>
              <a:custGeom>
                <a:rect b="b" l="l" r="r" t="t"/>
                <a:pathLst>
                  <a:path extrusionOk="0" h="47" w="40">
                    <a:moveTo>
                      <a:pt x="39" y="34"/>
                    </a:moveTo>
                    <a:cubicBezTo>
                      <a:pt x="32" y="21"/>
                      <a:pt x="25" y="10"/>
                      <a:pt x="13" y="2"/>
                    </a:cubicBezTo>
                    <a:cubicBezTo>
                      <a:pt x="4" y="-5"/>
                      <a:pt x="-6" y="10"/>
                      <a:pt x="4" y="17"/>
                    </a:cubicBezTo>
                    <a:cubicBezTo>
                      <a:pt x="12" y="23"/>
                      <a:pt x="18" y="33"/>
                      <a:pt x="22" y="42"/>
                    </a:cubicBezTo>
                    <a:cubicBezTo>
                      <a:pt x="28" y="53"/>
                      <a:pt x="44" y="44"/>
                      <a:pt x="39" y="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28"/>
              <p:cNvSpPr/>
              <p:nvPr/>
            </p:nvSpPr>
            <p:spPr>
              <a:xfrm>
                <a:off x="2052611" y="3952519"/>
                <a:ext cx="61145" cy="57038"/>
              </a:xfrm>
              <a:custGeom>
                <a:rect b="b" l="l" r="r" t="t"/>
                <a:pathLst>
                  <a:path extrusionOk="0" h="250" w="268">
                    <a:moveTo>
                      <a:pt x="264" y="233"/>
                    </a:moveTo>
                    <a:cubicBezTo>
                      <a:pt x="166" y="174"/>
                      <a:pt x="72" y="107"/>
                      <a:pt x="14" y="5"/>
                    </a:cubicBezTo>
                    <a:cubicBezTo>
                      <a:pt x="9" y="-4"/>
                      <a:pt x="-4" y="3"/>
                      <a:pt x="1" y="12"/>
                    </a:cubicBezTo>
                    <a:cubicBezTo>
                      <a:pt x="58" y="116"/>
                      <a:pt x="153" y="191"/>
                      <a:pt x="254" y="249"/>
                    </a:cubicBezTo>
                    <a:cubicBezTo>
                      <a:pt x="265" y="255"/>
                      <a:pt x="274" y="240"/>
                      <a:pt x="264" y="2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28"/>
              <p:cNvSpPr/>
              <p:nvPr/>
            </p:nvSpPr>
            <p:spPr>
              <a:xfrm>
                <a:off x="2176269" y="4019139"/>
                <a:ext cx="20534" cy="33082"/>
              </a:xfrm>
              <a:custGeom>
                <a:rect b="b" l="l" r="r" t="t"/>
                <a:pathLst>
                  <a:path extrusionOk="0" h="145" w="90">
                    <a:moveTo>
                      <a:pt x="89" y="129"/>
                    </a:moveTo>
                    <a:cubicBezTo>
                      <a:pt x="69" y="85"/>
                      <a:pt x="46" y="44"/>
                      <a:pt x="18" y="4"/>
                    </a:cubicBezTo>
                    <a:cubicBezTo>
                      <a:pt x="11" y="-5"/>
                      <a:pt x="-5" y="3"/>
                      <a:pt x="2" y="13"/>
                    </a:cubicBezTo>
                    <a:cubicBezTo>
                      <a:pt x="28" y="53"/>
                      <a:pt x="50" y="95"/>
                      <a:pt x="69" y="140"/>
                    </a:cubicBezTo>
                    <a:cubicBezTo>
                      <a:pt x="75" y="153"/>
                      <a:pt x="95" y="142"/>
                      <a:pt x="89" y="1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7200" lIns="90000" spcFirstLastPara="1" rIns="90000" wrap="square" tIns="7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28"/>
              <p:cNvSpPr/>
              <p:nvPr/>
            </p:nvSpPr>
            <p:spPr>
              <a:xfrm>
                <a:off x="2232851" y="4235426"/>
                <a:ext cx="9811" cy="17111"/>
              </a:xfrm>
              <a:custGeom>
                <a:rect b="b" l="l" r="r" t="t"/>
                <a:pathLst>
                  <a:path extrusionOk="0" h="75" w="43">
                    <a:moveTo>
                      <a:pt x="42" y="58"/>
                    </a:moveTo>
                    <a:cubicBezTo>
                      <a:pt x="33" y="43"/>
                      <a:pt x="22" y="29"/>
                      <a:pt x="20" y="11"/>
                    </a:cubicBezTo>
                    <a:cubicBezTo>
                      <a:pt x="19" y="-2"/>
                      <a:pt x="0" y="-3"/>
                      <a:pt x="0" y="10"/>
                    </a:cubicBezTo>
                    <a:cubicBezTo>
                      <a:pt x="0" y="33"/>
                      <a:pt x="11" y="50"/>
                      <a:pt x="22" y="69"/>
                    </a:cubicBezTo>
                    <a:cubicBezTo>
                      <a:pt x="29" y="81"/>
                      <a:pt x="50" y="70"/>
                      <a:pt x="42" y="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28"/>
              <p:cNvSpPr/>
              <p:nvPr/>
            </p:nvSpPr>
            <p:spPr>
              <a:xfrm>
                <a:off x="2292855" y="3821333"/>
                <a:ext cx="111110" cy="140998"/>
              </a:xfrm>
              <a:custGeom>
                <a:rect b="b" l="l" r="r" t="t"/>
                <a:pathLst>
                  <a:path extrusionOk="0" h="618" w="487">
                    <a:moveTo>
                      <a:pt x="482" y="405"/>
                    </a:moveTo>
                    <a:cubicBezTo>
                      <a:pt x="433" y="369"/>
                      <a:pt x="382" y="333"/>
                      <a:pt x="333" y="297"/>
                    </a:cubicBezTo>
                    <a:cubicBezTo>
                      <a:pt x="377" y="203"/>
                      <a:pt x="423" y="110"/>
                      <a:pt x="471" y="18"/>
                    </a:cubicBezTo>
                    <a:cubicBezTo>
                      <a:pt x="477" y="5"/>
                      <a:pt x="459" y="-6"/>
                      <a:pt x="452" y="6"/>
                    </a:cubicBezTo>
                    <a:cubicBezTo>
                      <a:pt x="405" y="98"/>
                      <a:pt x="359" y="191"/>
                      <a:pt x="315" y="285"/>
                    </a:cubicBezTo>
                    <a:cubicBezTo>
                      <a:pt x="276" y="257"/>
                      <a:pt x="238" y="228"/>
                      <a:pt x="201" y="197"/>
                    </a:cubicBezTo>
                    <a:cubicBezTo>
                      <a:pt x="232" y="147"/>
                      <a:pt x="265" y="97"/>
                      <a:pt x="296" y="47"/>
                    </a:cubicBezTo>
                    <a:cubicBezTo>
                      <a:pt x="305" y="33"/>
                      <a:pt x="284" y="20"/>
                      <a:pt x="276" y="34"/>
                    </a:cubicBezTo>
                    <a:cubicBezTo>
                      <a:pt x="244" y="83"/>
                      <a:pt x="213" y="132"/>
                      <a:pt x="182" y="182"/>
                    </a:cubicBezTo>
                    <a:cubicBezTo>
                      <a:pt x="137" y="144"/>
                      <a:pt x="94" y="103"/>
                      <a:pt x="55" y="58"/>
                    </a:cubicBezTo>
                    <a:cubicBezTo>
                      <a:pt x="46" y="47"/>
                      <a:pt x="31" y="62"/>
                      <a:pt x="40" y="72"/>
                    </a:cubicBezTo>
                    <a:cubicBezTo>
                      <a:pt x="80" y="119"/>
                      <a:pt x="124" y="161"/>
                      <a:pt x="170" y="200"/>
                    </a:cubicBezTo>
                    <a:cubicBezTo>
                      <a:pt x="155" y="225"/>
                      <a:pt x="140" y="250"/>
                      <a:pt x="125" y="275"/>
                    </a:cubicBezTo>
                    <a:cubicBezTo>
                      <a:pt x="87" y="242"/>
                      <a:pt x="50" y="207"/>
                      <a:pt x="15" y="171"/>
                    </a:cubicBezTo>
                    <a:cubicBezTo>
                      <a:pt x="8" y="163"/>
                      <a:pt x="-5" y="175"/>
                      <a:pt x="3" y="183"/>
                    </a:cubicBezTo>
                    <a:cubicBezTo>
                      <a:pt x="39" y="220"/>
                      <a:pt x="76" y="256"/>
                      <a:pt x="115" y="291"/>
                    </a:cubicBezTo>
                    <a:cubicBezTo>
                      <a:pt x="80" y="350"/>
                      <a:pt x="47" y="410"/>
                      <a:pt x="17" y="472"/>
                    </a:cubicBezTo>
                    <a:cubicBezTo>
                      <a:pt x="10" y="486"/>
                      <a:pt x="30" y="499"/>
                      <a:pt x="37" y="485"/>
                    </a:cubicBezTo>
                    <a:cubicBezTo>
                      <a:pt x="66" y="424"/>
                      <a:pt x="99" y="365"/>
                      <a:pt x="133" y="308"/>
                    </a:cubicBezTo>
                    <a:cubicBezTo>
                      <a:pt x="173" y="343"/>
                      <a:pt x="214" y="377"/>
                      <a:pt x="256" y="410"/>
                    </a:cubicBezTo>
                    <a:cubicBezTo>
                      <a:pt x="226" y="475"/>
                      <a:pt x="197" y="540"/>
                      <a:pt x="167" y="605"/>
                    </a:cubicBezTo>
                    <a:cubicBezTo>
                      <a:pt x="162" y="618"/>
                      <a:pt x="182" y="624"/>
                      <a:pt x="188" y="611"/>
                    </a:cubicBezTo>
                    <a:cubicBezTo>
                      <a:pt x="216" y="549"/>
                      <a:pt x="245" y="486"/>
                      <a:pt x="274" y="424"/>
                    </a:cubicBezTo>
                    <a:cubicBezTo>
                      <a:pt x="312" y="454"/>
                      <a:pt x="351" y="483"/>
                      <a:pt x="390" y="511"/>
                    </a:cubicBezTo>
                    <a:cubicBezTo>
                      <a:pt x="400" y="519"/>
                      <a:pt x="410" y="502"/>
                      <a:pt x="400" y="495"/>
                    </a:cubicBezTo>
                    <a:cubicBezTo>
                      <a:pt x="361" y="465"/>
                      <a:pt x="321" y="435"/>
                      <a:pt x="282" y="405"/>
                    </a:cubicBezTo>
                    <a:cubicBezTo>
                      <a:pt x="296" y="376"/>
                      <a:pt x="309" y="347"/>
                      <a:pt x="323" y="319"/>
                    </a:cubicBezTo>
                    <a:cubicBezTo>
                      <a:pt x="372" y="354"/>
                      <a:pt x="421" y="389"/>
                      <a:pt x="469" y="426"/>
                    </a:cubicBezTo>
                    <a:cubicBezTo>
                      <a:pt x="482" y="435"/>
                      <a:pt x="495" y="414"/>
                      <a:pt x="482" y="405"/>
                    </a:cubicBezTo>
                    <a:moveTo>
                      <a:pt x="265" y="391"/>
                    </a:moveTo>
                    <a:cubicBezTo>
                      <a:pt x="223" y="359"/>
                      <a:pt x="183" y="326"/>
                      <a:pt x="143" y="291"/>
                    </a:cubicBezTo>
                    <a:cubicBezTo>
                      <a:pt x="158" y="266"/>
                      <a:pt x="173" y="241"/>
                      <a:pt x="189" y="216"/>
                    </a:cubicBezTo>
                    <a:cubicBezTo>
                      <a:pt x="226" y="247"/>
                      <a:pt x="265" y="277"/>
                      <a:pt x="305" y="306"/>
                    </a:cubicBezTo>
                    <a:cubicBezTo>
                      <a:pt x="291" y="334"/>
                      <a:pt x="278" y="363"/>
                      <a:pt x="265" y="3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28"/>
              <p:cNvSpPr/>
              <p:nvPr/>
            </p:nvSpPr>
            <p:spPr>
              <a:xfrm>
                <a:off x="2264108" y="3568085"/>
                <a:ext cx="55669" cy="104266"/>
              </a:xfrm>
              <a:custGeom>
                <a:rect b="b" l="l" r="r" t="t"/>
                <a:pathLst>
                  <a:path extrusionOk="0" h="457" w="244">
                    <a:moveTo>
                      <a:pt x="232" y="2"/>
                    </a:moveTo>
                    <a:cubicBezTo>
                      <a:pt x="121" y="129"/>
                      <a:pt x="14" y="278"/>
                      <a:pt x="0" y="452"/>
                    </a:cubicBezTo>
                    <a:cubicBezTo>
                      <a:pt x="0" y="459"/>
                      <a:pt x="10" y="459"/>
                      <a:pt x="11" y="452"/>
                    </a:cubicBezTo>
                    <a:cubicBezTo>
                      <a:pt x="29" y="273"/>
                      <a:pt x="147" y="153"/>
                      <a:pt x="243" y="11"/>
                    </a:cubicBezTo>
                    <a:cubicBezTo>
                      <a:pt x="247" y="4"/>
                      <a:pt x="237" y="-4"/>
                      <a:pt x="232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28"/>
              <p:cNvSpPr/>
              <p:nvPr/>
            </p:nvSpPr>
            <p:spPr>
              <a:xfrm>
                <a:off x="2288064" y="3582459"/>
                <a:ext cx="34679" cy="116130"/>
              </a:xfrm>
              <a:custGeom>
                <a:rect b="b" l="l" r="r" t="t"/>
                <a:pathLst>
                  <a:path extrusionOk="0" h="509" w="152">
                    <a:moveTo>
                      <a:pt x="133" y="7"/>
                    </a:moveTo>
                    <a:cubicBezTo>
                      <a:pt x="93" y="175"/>
                      <a:pt x="4" y="326"/>
                      <a:pt x="0" y="501"/>
                    </a:cubicBezTo>
                    <a:cubicBezTo>
                      <a:pt x="0" y="512"/>
                      <a:pt x="18" y="513"/>
                      <a:pt x="18" y="501"/>
                    </a:cubicBezTo>
                    <a:cubicBezTo>
                      <a:pt x="23" y="328"/>
                      <a:pt x="112" y="179"/>
                      <a:pt x="152" y="13"/>
                    </a:cubicBezTo>
                    <a:cubicBezTo>
                      <a:pt x="155" y="1"/>
                      <a:pt x="136" y="-5"/>
                      <a:pt x="13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28"/>
              <p:cNvSpPr/>
              <p:nvPr/>
            </p:nvSpPr>
            <p:spPr>
              <a:xfrm>
                <a:off x="2322971" y="3604133"/>
                <a:ext cx="17340" cy="92630"/>
              </a:xfrm>
              <a:custGeom>
                <a:rect b="b" l="l" r="r" t="t"/>
                <a:pathLst>
                  <a:path extrusionOk="0" h="406" w="76">
                    <a:moveTo>
                      <a:pt x="57" y="10"/>
                    </a:moveTo>
                    <a:cubicBezTo>
                      <a:pt x="54" y="140"/>
                      <a:pt x="23" y="265"/>
                      <a:pt x="0" y="393"/>
                    </a:cubicBezTo>
                    <a:cubicBezTo>
                      <a:pt x="-2" y="406"/>
                      <a:pt x="18" y="413"/>
                      <a:pt x="21" y="399"/>
                    </a:cubicBezTo>
                    <a:cubicBezTo>
                      <a:pt x="49" y="271"/>
                      <a:pt x="75" y="142"/>
                      <a:pt x="76" y="10"/>
                    </a:cubicBezTo>
                    <a:cubicBezTo>
                      <a:pt x="76" y="-2"/>
                      <a:pt x="57" y="-3"/>
                      <a:pt x="57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28"/>
              <p:cNvSpPr/>
              <p:nvPr/>
            </p:nvSpPr>
            <p:spPr>
              <a:xfrm>
                <a:off x="2471041" y="4088725"/>
                <a:ext cx="14374" cy="8898"/>
              </a:xfrm>
              <a:custGeom>
                <a:rect b="b" l="l" r="r" t="t"/>
                <a:pathLst>
                  <a:path extrusionOk="0" h="39" w="63">
                    <a:moveTo>
                      <a:pt x="58" y="25"/>
                    </a:moveTo>
                    <a:cubicBezTo>
                      <a:pt x="40" y="21"/>
                      <a:pt x="25" y="12"/>
                      <a:pt x="11" y="2"/>
                    </a:cubicBezTo>
                    <a:cubicBezTo>
                      <a:pt x="3" y="-4"/>
                      <a:pt x="-4" y="8"/>
                      <a:pt x="3" y="14"/>
                    </a:cubicBezTo>
                    <a:cubicBezTo>
                      <a:pt x="18" y="25"/>
                      <a:pt x="35" y="35"/>
                      <a:pt x="54" y="39"/>
                    </a:cubicBezTo>
                    <a:cubicBezTo>
                      <a:pt x="63" y="41"/>
                      <a:pt x="67" y="27"/>
                      <a:pt x="58" y="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28"/>
              <p:cNvSpPr/>
              <p:nvPr/>
            </p:nvSpPr>
            <p:spPr>
              <a:xfrm>
                <a:off x="2479483" y="4076862"/>
                <a:ext cx="16427" cy="11636"/>
              </a:xfrm>
              <a:custGeom>
                <a:rect b="b" l="l" r="r" t="t"/>
                <a:pathLst>
                  <a:path extrusionOk="0" h="51" w="72">
                    <a:moveTo>
                      <a:pt x="69" y="35"/>
                    </a:moveTo>
                    <a:cubicBezTo>
                      <a:pt x="51" y="22"/>
                      <a:pt x="32" y="11"/>
                      <a:pt x="12" y="1"/>
                    </a:cubicBezTo>
                    <a:cubicBezTo>
                      <a:pt x="4" y="-3"/>
                      <a:pt x="-4" y="9"/>
                      <a:pt x="4" y="13"/>
                    </a:cubicBezTo>
                    <a:cubicBezTo>
                      <a:pt x="24" y="24"/>
                      <a:pt x="43" y="35"/>
                      <a:pt x="60" y="50"/>
                    </a:cubicBezTo>
                    <a:cubicBezTo>
                      <a:pt x="68" y="57"/>
                      <a:pt x="78" y="42"/>
                      <a:pt x="69" y="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28"/>
              <p:cNvSpPr/>
              <p:nvPr/>
            </p:nvSpPr>
            <p:spPr>
              <a:xfrm>
                <a:off x="2455755" y="4277634"/>
                <a:ext cx="11408" cy="10723"/>
              </a:xfrm>
              <a:custGeom>
                <a:rect b="b" l="l" r="r" t="t"/>
                <a:pathLst>
                  <a:path extrusionOk="0" h="47" w="50">
                    <a:moveTo>
                      <a:pt x="50" y="39"/>
                    </a:moveTo>
                    <a:cubicBezTo>
                      <a:pt x="46" y="31"/>
                      <a:pt x="37" y="28"/>
                      <a:pt x="30" y="22"/>
                    </a:cubicBezTo>
                    <a:cubicBezTo>
                      <a:pt x="23" y="17"/>
                      <a:pt x="17" y="11"/>
                      <a:pt x="13" y="3"/>
                    </a:cubicBezTo>
                    <a:cubicBezTo>
                      <a:pt x="9" y="-4"/>
                      <a:pt x="-3" y="2"/>
                      <a:pt x="1" y="10"/>
                    </a:cubicBezTo>
                    <a:cubicBezTo>
                      <a:pt x="5" y="18"/>
                      <a:pt x="12" y="25"/>
                      <a:pt x="19" y="32"/>
                    </a:cubicBezTo>
                    <a:cubicBezTo>
                      <a:pt x="26" y="38"/>
                      <a:pt x="35" y="46"/>
                      <a:pt x="45" y="47"/>
                    </a:cubicBezTo>
                    <a:cubicBezTo>
                      <a:pt x="49" y="47"/>
                      <a:pt x="52" y="42"/>
                      <a:pt x="50" y="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28"/>
              <p:cNvSpPr/>
              <p:nvPr/>
            </p:nvSpPr>
            <p:spPr>
              <a:xfrm>
                <a:off x="2368145" y="4214208"/>
                <a:ext cx="29432" cy="56126"/>
              </a:xfrm>
              <a:custGeom>
                <a:rect b="b" l="l" r="r" t="t"/>
                <a:pathLst>
                  <a:path extrusionOk="0" h="246" w="129">
                    <a:moveTo>
                      <a:pt x="127" y="230"/>
                    </a:moveTo>
                    <a:cubicBezTo>
                      <a:pt x="79" y="161"/>
                      <a:pt x="31" y="91"/>
                      <a:pt x="17" y="7"/>
                    </a:cubicBezTo>
                    <a:cubicBezTo>
                      <a:pt x="15" y="-4"/>
                      <a:pt x="-1" y="0"/>
                      <a:pt x="1" y="10"/>
                    </a:cubicBezTo>
                    <a:cubicBezTo>
                      <a:pt x="13" y="97"/>
                      <a:pt x="60" y="169"/>
                      <a:pt x="108" y="241"/>
                    </a:cubicBezTo>
                    <a:cubicBezTo>
                      <a:pt x="116" y="252"/>
                      <a:pt x="135" y="242"/>
                      <a:pt x="127" y="2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3550" lIns="90000" spcFirstLastPara="1" rIns="90000" wrap="square" tIns="43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28"/>
              <p:cNvSpPr/>
              <p:nvPr/>
            </p:nvSpPr>
            <p:spPr>
              <a:xfrm>
                <a:off x="2343048" y="4225160"/>
                <a:ext cx="22131" cy="48368"/>
              </a:xfrm>
              <a:custGeom>
                <a:rect b="b" l="l" r="r" t="t"/>
                <a:pathLst>
                  <a:path extrusionOk="0" h="212" w="97">
                    <a:moveTo>
                      <a:pt x="97" y="202"/>
                    </a:moveTo>
                    <a:cubicBezTo>
                      <a:pt x="68" y="137"/>
                      <a:pt x="40" y="75"/>
                      <a:pt x="19" y="7"/>
                    </a:cubicBezTo>
                    <a:cubicBezTo>
                      <a:pt x="16" y="-5"/>
                      <a:pt x="-3" y="0"/>
                      <a:pt x="1" y="12"/>
                    </a:cubicBezTo>
                    <a:cubicBezTo>
                      <a:pt x="21" y="80"/>
                      <a:pt x="45" y="148"/>
                      <a:pt x="84" y="208"/>
                    </a:cubicBezTo>
                    <a:cubicBezTo>
                      <a:pt x="89" y="216"/>
                      <a:pt x="101" y="210"/>
                      <a:pt x="97" y="2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1300" lIns="90000" spcFirstLastPara="1" rIns="90000" wrap="square" tIns="31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8"/>
              <p:cNvSpPr/>
              <p:nvPr/>
            </p:nvSpPr>
            <p:spPr>
              <a:xfrm>
                <a:off x="2290345" y="4196185"/>
                <a:ext cx="37189" cy="91717"/>
              </a:xfrm>
              <a:custGeom>
                <a:rect b="b" l="l" r="r" t="t"/>
                <a:pathLst>
                  <a:path extrusionOk="0" h="402" w="163">
                    <a:moveTo>
                      <a:pt x="160" y="385"/>
                    </a:moveTo>
                    <a:cubicBezTo>
                      <a:pt x="64" y="282"/>
                      <a:pt x="23" y="145"/>
                      <a:pt x="12" y="7"/>
                    </a:cubicBezTo>
                    <a:cubicBezTo>
                      <a:pt x="12" y="-1"/>
                      <a:pt x="-1" y="-2"/>
                      <a:pt x="0" y="7"/>
                    </a:cubicBezTo>
                    <a:cubicBezTo>
                      <a:pt x="8" y="145"/>
                      <a:pt x="44" y="297"/>
                      <a:pt x="146" y="398"/>
                    </a:cubicBezTo>
                    <a:cubicBezTo>
                      <a:pt x="155" y="407"/>
                      <a:pt x="169" y="394"/>
                      <a:pt x="160" y="3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28"/>
              <p:cNvSpPr/>
              <p:nvPr/>
            </p:nvSpPr>
            <p:spPr>
              <a:xfrm>
                <a:off x="3049862" y="4013208"/>
                <a:ext cx="5019" cy="5019"/>
              </a:xfrm>
              <a:custGeom>
                <a:rect b="b" l="l" r="r" t="t"/>
                <a:pathLst>
                  <a:path extrusionOk="0" h="22" w="22">
                    <a:moveTo>
                      <a:pt x="12" y="0"/>
                    </a:moveTo>
                    <a:cubicBezTo>
                      <a:pt x="-3" y="0"/>
                      <a:pt x="-4" y="22"/>
                      <a:pt x="11" y="22"/>
                    </a:cubicBezTo>
                    <a:cubicBezTo>
                      <a:pt x="25" y="22"/>
                      <a:pt x="27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28"/>
              <p:cNvSpPr/>
              <p:nvPr/>
            </p:nvSpPr>
            <p:spPr>
              <a:xfrm>
                <a:off x="3043474" y="3986742"/>
                <a:ext cx="3879" cy="4107"/>
              </a:xfrm>
              <a:custGeom>
                <a:rect b="b" l="l" r="r" t="t"/>
                <a:pathLst>
                  <a:path extrusionOk="0" h="18" w="17">
                    <a:moveTo>
                      <a:pt x="9" y="0"/>
                    </a:moveTo>
                    <a:cubicBezTo>
                      <a:pt x="-2" y="0"/>
                      <a:pt x="-3" y="18"/>
                      <a:pt x="9" y="18"/>
                    </a:cubicBezTo>
                    <a:cubicBezTo>
                      <a:pt x="20" y="18"/>
                      <a:pt x="21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28"/>
              <p:cNvSpPr/>
              <p:nvPr/>
            </p:nvSpPr>
            <p:spPr>
              <a:xfrm>
                <a:off x="3044158" y="3961645"/>
                <a:ext cx="2738" cy="2966"/>
              </a:xfrm>
              <a:custGeom>
                <a:rect b="b" l="l" r="r" t="t"/>
                <a:pathLst>
                  <a:path extrusionOk="0" h="13" w="12">
                    <a:moveTo>
                      <a:pt x="6" y="0"/>
                    </a:moveTo>
                    <a:cubicBezTo>
                      <a:pt x="-2" y="0"/>
                      <a:pt x="-2" y="13"/>
                      <a:pt x="6" y="13"/>
                    </a:cubicBezTo>
                    <a:cubicBezTo>
                      <a:pt x="14" y="13"/>
                      <a:pt x="15" y="0"/>
                      <a:pt x="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28"/>
              <p:cNvSpPr/>
              <p:nvPr/>
            </p:nvSpPr>
            <p:spPr>
              <a:xfrm>
                <a:off x="3049178" y="3935408"/>
                <a:ext cx="4107" cy="4335"/>
              </a:xfrm>
              <a:custGeom>
                <a:rect b="b" l="l" r="r" t="t"/>
                <a:pathLst>
                  <a:path extrusionOk="0" h="19" w="18">
                    <a:moveTo>
                      <a:pt x="10" y="0"/>
                    </a:moveTo>
                    <a:cubicBezTo>
                      <a:pt x="-2" y="0"/>
                      <a:pt x="-4" y="19"/>
                      <a:pt x="9" y="19"/>
                    </a:cubicBezTo>
                    <a:cubicBezTo>
                      <a:pt x="21" y="19"/>
                      <a:pt x="22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28"/>
              <p:cNvSpPr/>
              <p:nvPr/>
            </p:nvSpPr>
            <p:spPr>
              <a:xfrm>
                <a:off x="3056707" y="3903011"/>
                <a:ext cx="3194" cy="3422"/>
              </a:xfrm>
              <a:custGeom>
                <a:rect b="b" l="l" r="r" t="t"/>
                <a:pathLst>
                  <a:path extrusionOk="0" h="15" w="14">
                    <a:moveTo>
                      <a:pt x="8" y="0"/>
                    </a:moveTo>
                    <a:cubicBezTo>
                      <a:pt x="-2" y="0"/>
                      <a:pt x="-3" y="15"/>
                      <a:pt x="7" y="15"/>
                    </a:cubicBezTo>
                    <a:cubicBezTo>
                      <a:pt x="16" y="15"/>
                      <a:pt x="17" y="0"/>
                      <a:pt x="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28"/>
              <p:cNvSpPr/>
              <p:nvPr/>
            </p:nvSpPr>
            <p:spPr>
              <a:xfrm>
                <a:off x="2521919" y="4547537"/>
                <a:ext cx="3194" cy="3194"/>
              </a:xfrm>
              <a:custGeom>
                <a:rect b="b" l="l" r="r" t="t"/>
                <a:pathLst>
                  <a:path extrusionOk="0" h="14" w="14">
                    <a:moveTo>
                      <a:pt x="8" y="0"/>
                    </a:moveTo>
                    <a:cubicBezTo>
                      <a:pt x="-1" y="0"/>
                      <a:pt x="-2" y="14"/>
                      <a:pt x="7" y="14"/>
                    </a:cubicBezTo>
                    <a:cubicBezTo>
                      <a:pt x="16" y="14"/>
                      <a:pt x="17" y="0"/>
                      <a:pt x="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28"/>
              <p:cNvSpPr/>
              <p:nvPr/>
            </p:nvSpPr>
            <p:spPr>
              <a:xfrm>
                <a:off x="2557054" y="4542974"/>
                <a:ext cx="5248" cy="5248"/>
              </a:xfrm>
              <a:custGeom>
                <a:rect b="b" l="l" r="r" t="t"/>
                <a:pathLst>
                  <a:path extrusionOk="0" h="23" w="23">
                    <a:moveTo>
                      <a:pt x="12" y="0"/>
                    </a:moveTo>
                    <a:cubicBezTo>
                      <a:pt x="-3" y="0"/>
                      <a:pt x="-3" y="23"/>
                      <a:pt x="12" y="23"/>
                    </a:cubicBezTo>
                    <a:cubicBezTo>
                      <a:pt x="27" y="23"/>
                      <a:pt x="28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28"/>
              <p:cNvSpPr/>
              <p:nvPr/>
            </p:nvSpPr>
            <p:spPr>
              <a:xfrm>
                <a:off x="2590821" y="4548449"/>
                <a:ext cx="5476" cy="5932"/>
              </a:xfrm>
              <a:custGeom>
                <a:rect b="b" l="l" r="r" t="t"/>
                <a:pathLst>
                  <a:path extrusionOk="0" h="26" w="24">
                    <a:moveTo>
                      <a:pt x="13" y="0"/>
                    </a:moveTo>
                    <a:cubicBezTo>
                      <a:pt x="-4" y="0"/>
                      <a:pt x="-5" y="26"/>
                      <a:pt x="12" y="26"/>
                    </a:cubicBezTo>
                    <a:cubicBezTo>
                      <a:pt x="28" y="26"/>
                      <a:pt x="29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28"/>
              <p:cNvSpPr/>
              <p:nvPr/>
            </p:nvSpPr>
            <p:spPr>
              <a:xfrm>
                <a:off x="2635082" y="4552100"/>
                <a:ext cx="6160" cy="5932"/>
              </a:xfrm>
              <a:custGeom>
                <a:rect b="b" l="l" r="r" t="t"/>
                <a:pathLst>
                  <a:path extrusionOk="0" h="26" w="27">
                    <a:moveTo>
                      <a:pt x="26" y="8"/>
                    </a:moveTo>
                    <a:cubicBezTo>
                      <a:pt x="26" y="8"/>
                      <a:pt x="25" y="7"/>
                      <a:pt x="25" y="6"/>
                    </a:cubicBezTo>
                    <a:cubicBezTo>
                      <a:pt x="18" y="-5"/>
                      <a:pt x="0" y="-2"/>
                      <a:pt x="0" y="12"/>
                    </a:cubicBezTo>
                    <a:cubicBezTo>
                      <a:pt x="-1" y="25"/>
                      <a:pt x="17" y="31"/>
                      <a:pt x="24" y="20"/>
                    </a:cubicBezTo>
                    <a:cubicBezTo>
                      <a:pt x="25" y="19"/>
                      <a:pt x="26" y="18"/>
                      <a:pt x="26" y="17"/>
                    </a:cubicBezTo>
                    <a:cubicBezTo>
                      <a:pt x="28" y="15"/>
                      <a:pt x="28" y="11"/>
                      <a:pt x="26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28"/>
              <p:cNvSpPr/>
              <p:nvPr/>
            </p:nvSpPr>
            <p:spPr>
              <a:xfrm>
                <a:off x="2406018" y="4517421"/>
                <a:ext cx="6160" cy="6845"/>
              </a:xfrm>
              <a:custGeom>
                <a:rect b="b" l="l" r="r" t="t"/>
                <a:pathLst>
                  <a:path extrusionOk="0" h="30" w="27">
                    <a:moveTo>
                      <a:pt x="27" y="13"/>
                    </a:moveTo>
                    <a:cubicBezTo>
                      <a:pt x="25" y="7"/>
                      <a:pt x="21" y="4"/>
                      <a:pt x="16" y="4"/>
                    </a:cubicBezTo>
                    <a:cubicBezTo>
                      <a:pt x="13" y="-3"/>
                      <a:pt x="1" y="-2"/>
                      <a:pt x="2" y="6"/>
                    </a:cubicBezTo>
                    <a:cubicBezTo>
                      <a:pt x="2" y="7"/>
                      <a:pt x="2" y="9"/>
                      <a:pt x="2" y="10"/>
                    </a:cubicBezTo>
                    <a:cubicBezTo>
                      <a:pt x="1" y="14"/>
                      <a:pt x="0" y="18"/>
                      <a:pt x="2" y="22"/>
                    </a:cubicBezTo>
                    <a:cubicBezTo>
                      <a:pt x="6" y="29"/>
                      <a:pt x="14" y="31"/>
                      <a:pt x="20" y="28"/>
                    </a:cubicBezTo>
                    <a:cubicBezTo>
                      <a:pt x="25" y="25"/>
                      <a:pt x="28" y="19"/>
                      <a:pt x="26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28"/>
              <p:cNvSpPr/>
              <p:nvPr/>
            </p:nvSpPr>
            <p:spPr>
              <a:xfrm>
                <a:off x="2425867" y="4388288"/>
                <a:ext cx="6388" cy="6388"/>
              </a:xfrm>
              <a:custGeom>
                <a:rect b="b" l="l" r="r" t="t"/>
                <a:pathLst>
                  <a:path extrusionOk="0" h="28" w="28">
                    <a:moveTo>
                      <a:pt x="14" y="0"/>
                    </a:moveTo>
                    <a:cubicBezTo>
                      <a:pt x="-4" y="0"/>
                      <a:pt x="-5" y="28"/>
                      <a:pt x="14" y="28"/>
                    </a:cubicBezTo>
                    <a:cubicBezTo>
                      <a:pt x="32" y="28"/>
                      <a:pt x="33" y="0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28"/>
              <p:cNvSpPr/>
              <p:nvPr/>
            </p:nvSpPr>
            <p:spPr>
              <a:xfrm>
                <a:off x="2359019" y="4470194"/>
                <a:ext cx="4563" cy="5248"/>
              </a:xfrm>
              <a:custGeom>
                <a:rect b="b" l="l" r="r" t="t"/>
                <a:pathLst>
                  <a:path extrusionOk="0" h="23" w="20">
                    <a:moveTo>
                      <a:pt x="20" y="14"/>
                    </a:moveTo>
                    <a:cubicBezTo>
                      <a:pt x="20" y="13"/>
                      <a:pt x="20" y="13"/>
                      <a:pt x="20" y="11"/>
                    </a:cubicBezTo>
                    <a:cubicBezTo>
                      <a:pt x="19" y="10"/>
                      <a:pt x="19" y="8"/>
                      <a:pt x="19" y="6"/>
                    </a:cubicBezTo>
                    <a:cubicBezTo>
                      <a:pt x="17" y="-2"/>
                      <a:pt x="4" y="-3"/>
                      <a:pt x="2" y="6"/>
                    </a:cubicBezTo>
                    <a:cubicBezTo>
                      <a:pt x="2" y="7"/>
                      <a:pt x="1" y="9"/>
                      <a:pt x="1" y="11"/>
                    </a:cubicBezTo>
                    <a:cubicBezTo>
                      <a:pt x="-1" y="15"/>
                      <a:pt x="0" y="18"/>
                      <a:pt x="3" y="20"/>
                    </a:cubicBezTo>
                    <a:lnTo>
                      <a:pt x="3" y="21"/>
                    </a:lnTo>
                    <a:cubicBezTo>
                      <a:pt x="4" y="21"/>
                      <a:pt x="5" y="22"/>
                      <a:pt x="6" y="22"/>
                    </a:cubicBezTo>
                    <a:cubicBezTo>
                      <a:pt x="6" y="22"/>
                      <a:pt x="7" y="22"/>
                      <a:pt x="8" y="23"/>
                    </a:cubicBezTo>
                    <a:cubicBezTo>
                      <a:pt x="9" y="23"/>
                      <a:pt x="10" y="23"/>
                      <a:pt x="11" y="23"/>
                    </a:cubicBezTo>
                    <a:lnTo>
                      <a:pt x="11" y="23"/>
                    </a:lnTo>
                    <a:cubicBezTo>
                      <a:pt x="15" y="23"/>
                      <a:pt x="19" y="20"/>
                      <a:pt x="20" y="15"/>
                    </a:cubicBezTo>
                    <a:lnTo>
                      <a:pt x="2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28"/>
              <p:cNvSpPr/>
              <p:nvPr/>
            </p:nvSpPr>
            <p:spPr>
              <a:xfrm>
                <a:off x="2373392" y="4391938"/>
                <a:ext cx="7529" cy="6388"/>
              </a:xfrm>
              <a:custGeom>
                <a:rect b="b" l="l" r="r" t="t"/>
                <a:pathLst>
                  <a:path extrusionOk="0" h="28" w="33">
                    <a:moveTo>
                      <a:pt x="29" y="4"/>
                    </a:moveTo>
                    <a:cubicBezTo>
                      <a:pt x="24" y="-2"/>
                      <a:pt x="18" y="-1"/>
                      <a:pt x="11" y="0"/>
                    </a:cubicBezTo>
                    <a:cubicBezTo>
                      <a:pt x="-2" y="3"/>
                      <a:pt x="-4" y="24"/>
                      <a:pt x="10" y="26"/>
                    </a:cubicBezTo>
                    <a:cubicBezTo>
                      <a:pt x="16" y="28"/>
                      <a:pt x="23" y="29"/>
                      <a:pt x="28" y="24"/>
                    </a:cubicBezTo>
                    <a:cubicBezTo>
                      <a:pt x="34" y="18"/>
                      <a:pt x="35" y="9"/>
                      <a:pt x="29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28"/>
              <p:cNvSpPr/>
              <p:nvPr/>
            </p:nvSpPr>
            <p:spPr>
              <a:xfrm>
                <a:off x="2755090" y="3997009"/>
                <a:ext cx="37189" cy="93999"/>
              </a:xfrm>
              <a:custGeom>
                <a:rect b="b" l="l" r="r" t="t"/>
                <a:pathLst>
                  <a:path extrusionOk="0" h="412" w="163">
                    <a:moveTo>
                      <a:pt x="15" y="4"/>
                    </a:moveTo>
                    <a:cubicBezTo>
                      <a:pt x="8" y="-5"/>
                      <a:pt x="-5" y="7"/>
                      <a:pt x="3" y="15"/>
                    </a:cubicBezTo>
                    <a:cubicBezTo>
                      <a:pt x="41" y="61"/>
                      <a:pt x="71" y="107"/>
                      <a:pt x="92" y="156"/>
                    </a:cubicBezTo>
                    <a:cubicBezTo>
                      <a:pt x="88" y="153"/>
                      <a:pt x="83" y="153"/>
                      <a:pt x="79" y="157"/>
                    </a:cubicBezTo>
                    <a:cubicBezTo>
                      <a:pt x="24" y="199"/>
                      <a:pt x="14" y="273"/>
                      <a:pt x="12" y="338"/>
                    </a:cubicBezTo>
                    <a:cubicBezTo>
                      <a:pt x="11" y="350"/>
                      <a:pt x="30" y="354"/>
                      <a:pt x="33" y="341"/>
                    </a:cubicBezTo>
                    <a:cubicBezTo>
                      <a:pt x="44" y="283"/>
                      <a:pt x="46" y="215"/>
                      <a:pt x="95" y="174"/>
                    </a:cubicBezTo>
                    <a:cubicBezTo>
                      <a:pt x="96" y="173"/>
                      <a:pt x="97" y="171"/>
                      <a:pt x="98" y="170"/>
                    </a:cubicBezTo>
                    <a:cubicBezTo>
                      <a:pt x="127" y="241"/>
                      <a:pt x="140" y="317"/>
                      <a:pt x="141" y="402"/>
                    </a:cubicBezTo>
                    <a:cubicBezTo>
                      <a:pt x="141" y="416"/>
                      <a:pt x="160" y="416"/>
                      <a:pt x="161" y="403"/>
                    </a:cubicBezTo>
                    <a:cubicBezTo>
                      <a:pt x="178" y="250"/>
                      <a:pt x="117" y="115"/>
                      <a:pt x="15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28"/>
              <p:cNvSpPr/>
              <p:nvPr/>
            </p:nvSpPr>
            <p:spPr>
              <a:xfrm>
                <a:off x="2668164" y="4406996"/>
                <a:ext cx="15743" cy="18252"/>
              </a:xfrm>
              <a:custGeom>
                <a:rect b="b" l="l" r="r" t="t"/>
                <a:pathLst>
                  <a:path extrusionOk="0" h="80" w="69">
                    <a:moveTo>
                      <a:pt x="55" y="8"/>
                    </a:moveTo>
                    <a:cubicBezTo>
                      <a:pt x="39" y="-8"/>
                      <a:pt x="17" y="0"/>
                      <a:pt x="3" y="15"/>
                    </a:cubicBezTo>
                    <a:cubicBezTo>
                      <a:pt x="-4" y="23"/>
                      <a:pt x="3" y="33"/>
                      <a:pt x="11" y="33"/>
                    </a:cubicBezTo>
                    <a:cubicBezTo>
                      <a:pt x="7" y="47"/>
                      <a:pt x="13" y="65"/>
                      <a:pt x="24" y="73"/>
                    </a:cubicBezTo>
                    <a:cubicBezTo>
                      <a:pt x="40" y="86"/>
                      <a:pt x="63" y="78"/>
                      <a:pt x="68" y="59"/>
                    </a:cubicBezTo>
                    <a:cubicBezTo>
                      <a:pt x="72" y="42"/>
                      <a:pt x="66" y="21"/>
                      <a:pt x="55" y="9"/>
                    </a:cubicBezTo>
                    <a:lnTo>
                      <a:pt x="55" y="8"/>
                    </a:lnTo>
                    <a:moveTo>
                      <a:pt x="36" y="61"/>
                    </a:moveTo>
                    <a:cubicBezTo>
                      <a:pt x="25" y="55"/>
                      <a:pt x="22" y="35"/>
                      <a:pt x="28" y="25"/>
                    </a:cubicBezTo>
                    <a:cubicBezTo>
                      <a:pt x="29" y="23"/>
                      <a:pt x="29" y="21"/>
                      <a:pt x="28" y="20"/>
                    </a:cubicBezTo>
                    <a:cubicBezTo>
                      <a:pt x="32" y="18"/>
                      <a:pt x="37" y="18"/>
                      <a:pt x="41" y="21"/>
                    </a:cubicBezTo>
                    <a:cubicBezTo>
                      <a:pt x="48" y="28"/>
                      <a:pt x="51" y="39"/>
                      <a:pt x="51" y="49"/>
                    </a:cubicBezTo>
                    <a:cubicBezTo>
                      <a:pt x="51" y="58"/>
                      <a:pt x="46" y="66"/>
                      <a:pt x="36" y="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28"/>
              <p:cNvSpPr/>
              <p:nvPr/>
            </p:nvSpPr>
            <p:spPr>
              <a:xfrm>
                <a:off x="2692348" y="4416806"/>
                <a:ext cx="16199" cy="19393"/>
              </a:xfrm>
              <a:custGeom>
                <a:rect b="b" l="l" r="r" t="t"/>
                <a:pathLst>
                  <a:path extrusionOk="0" h="85" w="71">
                    <a:moveTo>
                      <a:pt x="49" y="6"/>
                    </a:moveTo>
                    <a:cubicBezTo>
                      <a:pt x="35" y="-6"/>
                      <a:pt x="21" y="1"/>
                      <a:pt x="14" y="13"/>
                    </a:cubicBezTo>
                    <a:cubicBezTo>
                      <a:pt x="11" y="10"/>
                      <a:pt x="5" y="10"/>
                      <a:pt x="3" y="15"/>
                    </a:cubicBezTo>
                    <a:cubicBezTo>
                      <a:pt x="-3" y="35"/>
                      <a:pt x="3" y="65"/>
                      <a:pt x="20" y="79"/>
                    </a:cubicBezTo>
                    <a:cubicBezTo>
                      <a:pt x="38" y="92"/>
                      <a:pt x="66" y="81"/>
                      <a:pt x="70" y="59"/>
                    </a:cubicBezTo>
                    <a:cubicBezTo>
                      <a:pt x="75" y="40"/>
                      <a:pt x="64" y="18"/>
                      <a:pt x="49" y="6"/>
                    </a:cubicBezTo>
                    <a:moveTo>
                      <a:pt x="25" y="64"/>
                    </a:moveTo>
                    <a:cubicBezTo>
                      <a:pt x="19" y="58"/>
                      <a:pt x="15" y="48"/>
                      <a:pt x="14" y="38"/>
                    </a:cubicBezTo>
                    <a:cubicBezTo>
                      <a:pt x="17" y="39"/>
                      <a:pt x="21" y="38"/>
                      <a:pt x="23" y="35"/>
                    </a:cubicBezTo>
                    <a:cubicBezTo>
                      <a:pt x="27" y="26"/>
                      <a:pt x="31" y="12"/>
                      <a:pt x="42" y="22"/>
                    </a:cubicBezTo>
                    <a:cubicBezTo>
                      <a:pt x="52" y="30"/>
                      <a:pt x="57" y="43"/>
                      <a:pt x="56" y="55"/>
                    </a:cubicBezTo>
                    <a:cubicBezTo>
                      <a:pt x="55" y="71"/>
                      <a:pt x="34" y="74"/>
                      <a:pt x="25" y="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28"/>
              <p:cNvSpPr/>
              <p:nvPr/>
            </p:nvSpPr>
            <p:spPr>
              <a:xfrm>
                <a:off x="2930082" y="3913734"/>
                <a:ext cx="56810" cy="90577"/>
              </a:xfrm>
              <a:custGeom>
                <a:rect b="b" l="l" r="r" t="t"/>
                <a:pathLst>
                  <a:path extrusionOk="0" h="397" w="249">
                    <a:moveTo>
                      <a:pt x="246" y="152"/>
                    </a:moveTo>
                    <a:cubicBezTo>
                      <a:pt x="254" y="143"/>
                      <a:pt x="245" y="127"/>
                      <a:pt x="234" y="133"/>
                    </a:cubicBezTo>
                    <a:cubicBezTo>
                      <a:pt x="231" y="121"/>
                      <a:pt x="227" y="109"/>
                      <a:pt x="223" y="99"/>
                    </a:cubicBezTo>
                    <a:cubicBezTo>
                      <a:pt x="209" y="65"/>
                      <a:pt x="171" y="9"/>
                      <a:pt x="131" y="2"/>
                    </a:cubicBezTo>
                    <a:cubicBezTo>
                      <a:pt x="98" y="-4"/>
                      <a:pt x="72" y="7"/>
                      <a:pt x="48" y="24"/>
                    </a:cubicBezTo>
                    <a:cubicBezTo>
                      <a:pt x="45" y="23"/>
                      <a:pt x="43" y="23"/>
                      <a:pt x="40" y="26"/>
                    </a:cubicBezTo>
                    <a:cubicBezTo>
                      <a:pt x="37" y="30"/>
                      <a:pt x="34" y="33"/>
                      <a:pt x="31" y="37"/>
                    </a:cubicBezTo>
                    <a:cubicBezTo>
                      <a:pt x="23" y="44"/>
                      <a:pt x="15" y="50"/>
                      <a:pt x="7" y="57"/>
                    </a:cubicBezTo>
                    <a:cubicBezTo>
                      <a:pt x="-2" y="65"/>
                      <a:pt x="1" y="75"/>
                      <a:pt x="9" y="81"/>
                    </a:cubicBezTo>
                    <a:cubicBezTo>
                      <a:pt x="-11" y="143"/>
                      <a:pt x="8" y="216"/>
                      <a:pt x="31" y="276"/>
                    </a:cubicBezTo>
                    <a:cubicBezTo>
                      <a:pt x="30" y="276"/>
                      <a:pt x="30" y="276"/>
                      <a:pt x="29" y="275"/>
                    </a:cubicBezTo>
                    <a:cubicBezTo>
                      <a:pt x="21" y="274"/>
                      <a:pt x="19" y="288"/>
                      <a:pt x="27" y="289"/>
                    </a:cubicBezTo>
                    <a:cubicBezTo>
                      <a:pt x="30" y="290"/>
                      <a:pt x="34" y="290"/>
                      <a:pt x="38" y="290"/>
                    </a:cubicBezTo>
                    <a:cubicBezTo>
                      <a:pt x="66" y="353"/>
                      <a:pt x="132" y="437"/>
                      <a:pt x="200" y="376"/>
                    </a:cubicBezTo>
                    <a:cubicBezTo>
                      <a:pt x="253" y="328"/>
                      <a:pt x="256" y="233"/>
                      <a:pt x="240" y="158"/>
                    </a:cubicBezTo>
                    <a:cubicBezTo>
                      <a:pt x="242" y="156"/>
                      <a:pt x="245" y="154"/>
                      <a:pt x="247" y="151"/>
                    </a:cubicBezTo>
                    <a:lnTo>
                      <a:pt x="246" y="152"/>
                    </a:lnTo>
                    <a:moveTo>
                      <a:pt x="223" y="212"/>
                    </a:moveTo>
                    <a:cubicBezTo>
                      <a:pt x="207" y="219"/>
                      <a:pt x="191" y="228"/>
                      <a:pt x="175" y="236"/>
                    </a:cubicBezTo>
                    <a:cubicBezTo>
                      <a:pt x="171" y="229"/>
                      <a:pt x="168" y="222"/>
                      <a:pt x="165" y="215"/>
                    </a:cubicBezTo>
                    <a:cubicBezTo>
                      <a:pt x="184" y="204"/>
                      <a:pt x="203" y="191"/>
                      <a:pt x="220" y="177"/>
                    </a:cubicBezTo>
                    <a:cubicBezTo>
                      <a:pt x="222" y="188"/>
                      <a:pt x="223" y="200"/>
                      <a:pt x="223" y="212"/>
                    </a:cubicBezTo>
                    <a:moveTo>
                      <a:pt x="150" y="47"/>
                    </a:moveTo>
                    <a:cubicBezTo>
                      <a:pt x="184" y="71"/>
                      <a:pt x="201" y="110"/>
                      <a:pt x="213" y="148"/>
                    </a:cubicBezTo>
                    <a:cubicBezTo>
                      <a:pt x="193" y="163"/>
                      <a:pt x="173" y="179"/>
                      <a:pt x="153" y="193"/>
                    </a:cubicBezTo>
                    <a:cubicBezTo>
                      <a:pt x="127" y="143"/>
                      <a:pt x="101" y="94"/>
                      <a:pt x="80" y="42"/>
                    </a:cubicBezTo>
                    <a:cubicBezTo>
                      <a:pt x="100" y="31"/>
                      <a:pt x="122" y="28"/>
                      <a:pt x="150" y="47"/>
                    </a:cubicBezTo>
                    <a:moveTo>
                      <a:pt x="129" y="258"/>
                    </a:moveTo>
                    <a:cubicBezTo>
                      <a:pt x="105" y="268"/>
                      <a:pt x="80" y="276"/>
                      <a:pt x="52" y="277"/>
                    </a:cubicBezTo>
                    <a:cubicBezTo>
                      <a:pt x="48" y="268"/>
                      <a:pt x="44" y="259"/>
                      <a:pt x="41" y="252"/>
                    </a:cubicBezTo>
                    <a:cubicBezTo>
                      <a:pt x="67" y="252"/>
                      <a:pt x="95" y="246"/>
                      <a:pt x="122" y="236"/>
                    </a:cubicBezTo>
                    <a:cubicBezTo>
                      <a:pt x="124" y="243"/>
                      <a:pt x="127" y="250"/>
                      <a:pt x="129" y="258"/>
                    </a:cubicBezTo>
                    <a:moveTo>
                      <a:pt x="24" y="83"/>
                    </a:moveTo>
                    <a:cubicBezTo>
                      <a:pt x="26" y="83"/>
                      <a:pt x="28" y="82"/>
                      <a:pt x="29" y="81"/>
                    </a:cubicBezTo>
                    <a:cubicBezTo>
                      <a:pt x="41" y="72"/>
                      <a:pt x="52" y="62"/>
                      <a:pt x="63" y="54"/>
                    </a:cubicBezTo>
                    <a:cubicBezTo>
                      <a:pt x="83" y="107"/>
                      <a:pt x="99" y="161"/>
                      <a:pt x="116" y="216"/>
                    </a:cubicBezTo>
                    <a:cubicBezTo>
                      <a:pt x="91" y="228"/>
                      <a:pt x="65" y="237"/>
                      <a:pt x="36" y="239"/>
                    </a:cubicBezTo>
                    <a:cubicBezTo>
                      <a:pt x="35" y="237"/>
                      <a:pt x="34" y="235"/>
                      <a:pt x="34" y="233"/>
                    </a:cubicBezTo>
                    <a:cubicBezTo>
                      <a:pt x="19" y="187"/>
                      <a:pt x="9" y="131"/>
                      <a:pt x="24" y="83"/>
                    </a:cubicBezTo>
                    <a:moveTo>
                      <a:pt x="60" y="292"/>
                    </a:moveTo>
                    <a:cubicBezTo>
                      <a:pt x="85" y="291"/>
                      <a:pt x="111" y="286"/>
                      <a:pt x="136" y="277"/>
                    </a:cubicBezTo>
                    <a:cubicBezTo>
                      <a:pt x="147" y="309"/>
                      <a:pt x="158" y="341"/>
                      <a:pt x="172" y="372"/>
                    </a:cubicBezTo>
                    <a:cubicBezTo>
                      <a:pt x="172" y="373"/>
                      <a:pt x="173" y="373"/>
                      <a:pt x="173" y="374"/>
                    </a:cubicBezTo>
                    <a:cubicBezTo>
                      <a:pt x="134" y="404"/>
                      <a:pt x="89" y="345"/>
                      <a:pt x="60" y="292"/>
                    </a:cubicBezTo>
                    <a:moveTo>
                      <a:pt x="191" y="353"/>
                    </a:moveTo>
                    <a:cubicBezTo>
                      <a:pt x="190" y="354"/>
                      <a:pt x="189" y="356"/>
                      <a:pt x="189" y="357"/>
                    </a:cubicBezTo>
                    <a:cubicBezTo>
                      <a:pt x="180" y="327"/>
                      <a:pt x="170" y="298"/>
                      <a:pt x="160" y="268"/>
                    </a:cubicBezTo>
                    <a:cubicBezTo>
                      <a:pt x="162" y="267"/>
                      <a:pt x="163" y="266"/>
                      <a:pt x="165" y="266"/>
                    </a:cubicBezTo>
                    <a:cubicBezTo>
                      <a:pt x="176" y="287"/>
                      <a:pt x="187" y="309"/>
                      <a:pt x="197" y="331"/>
                    </a:cubicBezTo>
                    <a:cubicBezTo>
                      <a:pt x="198" y="333"/>
                      <a:pt x="199" y="334"/>
                      <a:pt x="201" y="335"/>
                    </a:cubicBezTo>
                    <a:cubicBezTo>
                      <a:pt x="198" y="341"/>
                      <a:pt x="195" y="347"/>
                      <a:pt x="191" y="353"/>
                    </a:cubicBezTo>
                    <a:moveTo>
                      <a:pt x="185" y="256"/>
                    </a:moveTo>
                    <a:cubicBezTo>
                      <a:pt x="198" y="249"/>
                      <a:pt x="211" y="242"/>
                      <a:pt x="223" y="234"/>
                    </a:cubicBezTo>
                    <a:cubicBezTo>
                      <a:pt x="222" y="262"/>
                      <a:pt x="218" y="289"/>
                      <a:pt x="209" y="314"/>
                    </a:cubicBezTo>
                    <a:cubicBezTo>
                      <a:pt x="202" y="294"/>
                      <a:pt x="193" y="275"/>
                      <a:pt x="184" y="256"/>
                    </a:cubicBezTo>
                    <a:lnTo>
                      <a:pt x="185" y="2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28"/>
              <p:cNvSpPr/>
              <p:nvPr/>
            </p:nvSpPr>
            <p:spPr>
              <a:xfrm>
                <a:off x="2350349" y="4361366"/>
                <a:ext cx="3650" cy="13233"/>
              </a:xfrm>
              <a:custGeom>
                <a:rect b="b" l="l" r="r" t="t"/>
                <a:pathLst>
                  <a:path extrusionOk="0" h="58" w="16">
                    <a:moveTo>
                      <a:pt x="15" y="51"/>
                    </a:moveTo>
                    <a:cubicBezTo>
                      <a:pt x="11" y="35"/>
                      <a:pt x="9" y="20"/>
                      <a:pt x="8" y="3"/>
                    </a:cubicBezTo>
                    <a:cubicBezTo>
                      <a:pt x="8" y="-2"/>
                      <a:pt x="1" y="-2"/>
                      <a:pt x="0" y="3"/>
                    </a:cubicBezTo>
                    <a:cubicBezTo>
                      <a:pt x="0" y="20"/>
                      <a:pt x="1" y="37"/>
                      <a:pt x="4" y="53"/>
                    </a:cubicBezTo>
                    <a:cubicBezTo>
                      <a:pt x="6" y="60"/>
                      <a:pt x="18" y="58"/>
                      <a:pt x="16" y="50"/>
                    </a:cubicBezTo>
                    <a:lnTo>
                      <a:pt x="15" y="5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28"/>
              <p:cNvSpPr/>
              <p:nvPr/>
            </p:nvSpPr>
            <p:spPr>
              <a:xfrm>
                <a:off x="2453702" y="4312313"/>
                <a:ext cx="11864" cy="13005"/>
              </a:xfrm>
              <a:custGeom>
                <a:rect b="b" l="l" r="r" t="t"/>
                <a:pathLst>
                  <a:path extrusionOk="0" h="57" w="52">
                    <a:moveTo>
                      <a:pt x="51" y="45"/>
                    </a:moveTo>
                    <a:cubicBezTo>
                      <a:pt x="37" y="30"/>
                      <a:pt x="22" y="16"/>
                      <a:pt x="8" y="1"/>
                    </a:cubicBezTo>
                    <a:cubicBezTo>
                      <a:pt x="5" y="-3"/>
                      <a:pt x="-2" y="2"/>
                      <a:pt x="1" y="6"/>
                    </a:cubicBezTo>
                    <a:cubicBezTo>
                      <a:pt x="12" y="25"/>
                      <a:pt x="24" y="42"/>
                      <a:pt x="42" y="55"/>
                    </a:cubicBezTo>
                    <a:cubicBezTo>
                      <a:pt x="49" y="60"/>
                      <a:pt x="56" y="50"/>
                      <a:pt x="51" y="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28"/>
              <p:cNvSpPr/>
              <p:nvPr/>
            </p:nvSpPr>
            <p:spPr>
              <a:xfrm>
                <a:off x="2476745" y="4293377"/>
                <a:ext cx="10039" cy="8898"/>
              </a:xfrm>
              <a:custGeom>
                <a:rect b="b" l="l" r="r" t="t"/>
                <a:pathLst>
                  <a:path extrusionOk="0" h="39" w="44">
                    <a:moveTo>
                      <a:pt x="42" y="26"/>
                    </a:moveTo>
                    <a:cubicBezTo>
                      <a:pt x="34" y="17"/>
                      <a:pt x="24" y="9"/>
                      <a:pt x="15" y="1"/>
                    </a:cubicBezTo>
                    <a:cubicBezTo>
                      <a:pt x="7" y="-5"/>
                      <a:pt x="-4" y="5"/>
                      <a:pt x="3" y="12"/>
                    </a:cubicBezTo>
                    <a:cubicBezTo>
                      <a:pt x="13" y="20"/>
                      <a:pt x="22" y="30"/>
                      <a:pt x="32" y="37"/>
                    </a:cubicBezTo>
                    <a:cubicBezTo>
                      <a:pt x="40" y="42"/>
                      <a:pt x="48" y="32"/>
                      <a:pt x="42" y="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28"/>
              <p:cNvSpPr/>
              <p:nvPr/>
            </p:nvSpPr>
            <p:spPr>
              <a:xfrm>
                <a:off x="2492259" y="4306153"/>
                <a:ext cx="9582" cy="6845"/>
              </a:xfrm>
              <a:custGeom>
                <a:rect b="b" l="l" r="r" t="t"/>
                <a:pathLst>
                  <a:path extrusionOk="0" h="30" w="42">
                    <a:moveTo>
                      <a:pt x="41" y="19"/>
                    </a:moveTo>
                    <a:cubicBezTo>
                      <a:pt x="30" y="10"/>
                      <a:pt x="17" y="6"/>
                      <a:pt x="6" y="0"/>
                    </a:cubicBezTo>
                    <a:cubicBezTo>
                      <a:pt x="1" y="-2"/>
                      <a:pt x="-2" y="4"/>
                      <a:pt x="2" y="7"/>
                    </a:cubicBezTo>
                    <a:cubicBezTo>
                      <a:pt x="11" y="14"/>
                      <a:pt x="22" y="22"/>
                      <a:pt x="32" y="29"/>
                    </a:cubicBezTo>
                    <a:cubicBezTo>
                      <a:pt x="38" y="33"/>
                      <a:pt x="46" y="24"/>
                      <a:pt x="41" y="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28"/>
              <p:cNvSpPr/>
              <p:nvPr/>
            </p:nvSpPr>
            <p:spPr>
              <a:xfrm>
                <a:off x="2522147" y="4253907"/>
                <a:ext cx="17111" cy="10039"/>
              </a:xfrm>
              <a:custGeom>
                <a:rect b="b" l="l" r="r" t="t"/>
                <a:pathLst>
                  <a:path extrusionOk="0" h="44" w="75">
                    <a:moveTo>
                      <a:pt x="72" y="33"/>
                    </a:moveTo>
                    <a:cubicBezTo>
                      <a:pt x="50" y="24"/>
                      <a:pt x="29" y="14"/>
                      <a:pt x="9" y="0"/>
                    </a:cubicBezTo>
                    <a:cubicBezTo>
                      <a:pt x="3" y="-4"/>
                      <a:pt x="-3" y="6"/>
                      <a:pt x="3" y="10"/>
                    </a:cubicBezTo>
                    <a:cubicBezTo>
                      <a:pt x="23" y="25"/>
                      <a:pt x="45" y="36"/>
                      <a:pt x="69" y="43"/>
                    </a:cubicBezTo>
                    <a:cubicBezTo>
                      <a:pt x="75" y="45"/>
                      <a:pt x="78" y="36"/>
                      <a:pt x="72" y="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28"/>
              <p:cNvSpPr/>
              <p:nvPr/>
            </p:nvSpPr>
            <p:spPr>
              <a:xfrm>
                <a:off x="3014727" y="3578352"/>
                <a:ext cx="49965" cy="182522"/>
              </a:xfrm>
              <a:custGeom>
                <a:rect b="b" l="l" r="r" t="t"/>
                <a:pathLst>
                  <a:path extrusionOk="0" h="800" w="219">
                    <a:moveTo>
                      <a:pt x="183" y="385"/>
                    </a:moveTo>
                    <a:cubicBezTo>
                      <a:pt x="150" y="253"/>
                      <a:pt x="109" y="116"/>
                      <a:pt x="27" y="6"/>
                    </a:cubicBezTo>
                    <a:cubicBezTo>
                      <a:pt x="15" y="-11"/>
                      <a:pt x="-8" y="11"/>
                      <a:pt x="4" y="28"/>
                    </a:cubicBezTo>
                    <a:cubicBezTo>
                      <a:pt x="77" y="130"/>
                      <a:pt x="115" y="250"/>
                      <a:pt x="152" y="370"/>
                    </a:cubicBezTo>
                    <a:cubicBezTo>
                      <a:pt x="195" y="510"/>
                      <a:pt x="218" y="652"/>
                      <a:pt x="185" y="797"/>
                    </a:cubicBezTo>
                    <a:cubicBezTo>
                      <a:pt x="184" y="801"/>
                      <a:pt x="189" y="802"/>
                      <a:pt x="191" y="799"/>
                    </a:cubicBezTo>
                    <a:cubicBezTo>
                      <a:pt x="243" y="668"/>
                      <a:pt x="215" y="518"/>
                      <a:pt x="183" y="3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28"/>
              <p:cNvSpPr/>
              <p:nvPr/>
            </p:nvSpPr>
            <p:spPr>
              <a:xfrm>
                <a:off x="2922097" y="3483669"/>
                <a:ext cx="53844" cy="86698"/>
              </a:xfrm>
              <a:custGeom>
                <a:rect b="b" l="l" r="r" t="t"/>
                <a:pathLst>
                  <a:path extrusionOk="0" h="380" w="236">
                    <a:moveTo>
                      <a:pt x="235" y="370"/>
                    </a:moveTo>
                    <a:cubicBezTo>
                      <a:pt x="153" y="248"/>
                      <a:pt x="52" y="142"/>
                      <a:pt x="3" y="1"/>
                    </a:cubicBezTo>
                    <a:cubicBezTo>
                      <a:pt x="2" y="0"/>
                      <a:pt x="0" y="0"/>
                      <a:pt x="1" y="2"/>
                    </a:cubicBezTo>
                    <a:cubicBezTo>
                      <a:pt x="41" y="143"/>
                      <a:pt x="131" y="265"/>
                      <a:pt x="223" y="378"/>
                    </a:cubicBezTo>
                    <a:cubicBezTo>
                      <a:pt x="229" y="384"/>
                      <a:pt x="240" y="377"/>
                      <a:pt x="235" y="3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28"/>
              <p:cNvSpPr/>
              <p:nvPr/>
            </p:nvSpPr>
            <p:spPr>
              <a:xfrm>
                <a:off x="2878292" y="3561697"/>
                <a:ext cx="44718" cy="61373"/>
              </a:xfrm>
              <a:custGeom>
                <a:rect b="b" l="l" r="r" t="t"/>
                <a:pathLst>
                  <a:path extrusionOk="0" h="269" w="196">
                    <a:moveTo>
                      <a:pt x="192" y="249"/>
                    </a:moveTo>
                    <a:cubicBezTo>
                      <a:pt x="117" y="191"/>
                      <a:pt x="10" y="107"/>
                      <a:pt x="7" y="3"/>
                    </a:cubicBezTo>
                    <a:cubicBezTo>
                      <a:pt x="7" y="0"/>
                      <a:pt x="2" y="0"/>
                      <a:pt x="1" y="3"/>
                    </a:cubicBezTo>
                    <a:cubicBezTo>
                      <a:pt x="-6" y="113"/>
                      <a:pt x="104" y="205"/>
                      <a:pt x="181" y="267"/>
                    </a:cubicBezTo>
                    <a:cubicBezTo>
                      <a:pt x="191" y="275"/>
                      <a:pt x="203" y="257"/>
                      <a:pt x="192" y="2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28"/>
              <p:cNvSpPr/>
              <p:nvPr/>
            </p:nvSpPr>
            <p:spPr>
              <a:xfrm>
                <a:off x="2835399" y="3629230"/>
                <a:ext cx="51334" cy="52247"/>
              </a:xfrm>
              <a:custGeom>
                <a:rect b="b" l="l" r="r" t="t"/>
                <a:pathLst>
                  <a:path extrusionOk="0" h="229" w="225">
                    <a:moveTo>
                      <a:pt x="221" y="213"/>
                    </a:moveTo>
                    <a:cubicBezTo>
                      <a:pt x="144" y="163"/>
                      <a:pt x="32" y="104"/>
                      <a:pt x="13" y="5"/>
                    </a:cubicBezTo>
                    <a:cubicBezTo>
                      <a:pt x="11" y="-3"/>
                      <a:pt x="-1" y="0"/>
                      <a:pt x="0" y="8"/>
                    </a:cubicBezTo>
                    <a:cubicBezTo>
                      <a:pt x="14" y="110"/>
                      <a:pt x="132" y="179"/>
                      <a:pt x="212" y="228"/>
                    </a:cubicBezTo>
                    <a:cubicBezTo>
                      <a:pt x="222" y="234"/>
                      <a:pt x="231" y="219"/>
                      <a:pt x="221" y="2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28"/>
              <p:cNvSpPr/>
              <p:nvPr/>
            </p:nvSpPr>
            <p:spPr>
              <a:xfrm>
                <a:off x="2858215" y="3752659"/>
                <a:ext cx="59548" cy="17111"/>
              </a:xfrm>
              <a:custGeom>
                <a:rect b="b" l="l" r="r" t="t"/>
                <a:pathLst>
                  <a:path extrusionOk="0" h="75" w="261">
                    <a:moveTo>
                      <a:pt x="256" y="61"/>
                    </a:moveTo>
                    <a:cubicBezTo>
                      <a:pt x="173" y="43"/>
                      <a:pt x="79" y="46"/>
                      <a:pt x="4" y="1"/>
                    </a:cubicBezTo>
                    <a:cubicBezTo>
                      <a:pt x="2" y="-1"/>
                      <a:pt x="-1" y="3"/>
                      <a:pt x="2" y="4"/>
                    </a:cubicBezTo>
                    <a:cubicBezTo>
                      <a:pt x="74" y="56"/>
                      <a:pt x="168" y="56"/>
                      <a:pt x="252" y="75"/>
                    </a:cubicBezTo>
                    <a:cubicBezTo>
                      <a:pt x="262" y="78"/>
                      <a:pt x="266" y="63"/>
                      <a:pt x="256" y="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28"/>
              <p:cNvSpPr/>
              <p:nvPr/>
            </p:nvSpPr>
            <p:spPr>
              <a:xfrm>
                <a:off x="2945825" y="3472034"/>
                <a:ext cx="6388" cy="6388"/>
              </a:xfrm>
              <a:custGeom>
                <a:rect b="b" l="l" r="r" t="t"/>
                <a:pathLst>
                  <a:path extrusionOk="0" h="28" w="28">
                    <a:moveTo>
                      <a:pt x="15" y="0"/>
                    </a:moveTo>
                    <a:cubicBezTo>
                      <a:pt x="5" y="-1"/>
                      <a:pt x="-3" y="11"/>
                      <a:pt x="2" y="20"/>
                    </a:cubicBezTo>
                    <a:lnTo>
                      <a:pt x="3" y="21"/>
                    </a:lnTo>
                    <a:cubicBezTo>
                      <a:pt x="8" y="29"/>
                      <a:pt x="20" y="31"/>
                      <a:pt x="26" y="22"/>
                    </a:cubicBezTo>
                    <a:cubicBezTo>
                      <a:pt x="26" y="22"/>
                      <a:pt x="26" y="21"/>
                      <a:pt x="27" y="21"/>
                    </a:cubicBezTo>
                    <a:cubicBezTo>
                      <a:pt x="32" y="12"/>
                      <a:pt x="26" y="0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28"/>
              <p:cNvSpPr/>
              <p:nvPr/>
            </p:nvSpPr>
            <p:spPr>
              <a:xfrm>
                <a:off x="2953126" y="3488689"/>
                <a:ext cx="6160" cy="6388"/>
              </a:xfrm>
              <a:custGeom>
                <a:rect b="b" l="l" r="r" t="t"/>
                <a:pathLst>
                  <a:path extrusionOk="0" h="28" w="27">
                    <a:moveTo>
                      <a:pt x="14" y="0"/>
                    </a:moveTo>
                    <a:cubicBezTo>
                      <a:pt x="-4" y="0"/>
                      <a:pt x="-5" y="28"/>
                      <a:pt x="13" y="28"/>
                    </a:cubicBezTo>
                    <a:cubicBezTo>
                      <a:pt x="31" y="28"/>
                      <a:pt x="32" y="0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28"/>
              <p:cNvSpPr/>
              <p:nvPr/>
            </p:nvSpPr>
            <p:spPr>
              <a:xfrm>
                <a:off x="2968640" y="3511276"/>
                <a:ext cx="6388" cy="6616"/>
              </a:xfrm>
              <a:custGeom>
                <a:rect b="b" l="l" r="r" t="t"/>
                <a:pathLst>
                  <a:path extrusionOk="0" h="29" w="28">
                    <a:moveTo>
                      <a:pt x="15" y="0"/>
                    </a:moveTo>
                    <a:cubicBezTo>
                      <a:pt x="-4" y="0"/>
                      <a:pt x="-5" y="29"/>
                      <a:pt x="14" y="29"/>
                    </a:cubicBezTo>
                    <a:cubicBezTo>
                      <a:pt x="32" y="29"/>
                      <a:pt x="33" y="0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28"/>
              <p:cNvSpPr/>
              <p:nvPr/>
            </p:nvSpPr>
            <p:spPr>
              <a:xfrm>
                <a:off x="2983470" y="3526790"/>
                <a:ext cx="6616" cy="6845"/>
              </a:xfrm>
              <a:custGeom>
                <a:rect b="b" l="l" r="r" t="t"/>
                <a:pathLst>
                  <a:path extrusionOk="0" h="30" w="29">
                    <a:moveTo>
                      <a:pt x="15" y="0"/>
                    </a:moveTo>
                    <a:cubicBezTo>
                      <a:pt x="-4" y="0"/>
                      <a:pt x="-6" y="30"/>
                      <a:pt x="14" y="30"/>
                    </a:cubicBezTo>
                    <a:cubicBezTo>
                      <a:pt x="33" y="30"/>
                      <a:pt x="35" y="0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28"/>
              <p:cNvSpPr/>
              <p:nvPr/>
            </p:nvSpPr>
            <p:spPr>
              <a:xfrm>
                <a:off x="2958601" y="3777528"/>
                <a:ext cx="57951" cy="18937"/>
              </a:xfrm>
              <a:custGeom>
                <a:rect b="b" l="l" r="r" t="t"/>
                <a:pathLst>
                  <a:path extrusionOk="0" h="83" w="254">
                    <a:moveTo>
                      <a:pt x="250" y="69"/>
                    </a:moveTo>
                    <a:cubicBezTo>
                      <a:pt x="174" y="35"/>
                      <a:pt x="87" y="30"/>
                      <a:pt x="9" y="1"/>
                    </a:cubicBezTo>
                    <a:cubicBezTo>
                      <a:pt x="0" y="-3"/>
                      <a:pt x="-3" y="11"/>
                      <a:pt x="5" y="14"/>
                    </a:cubicBezTo>
                    <a:cubicBezTo>
                      <a:pt x="82" y="45"/>
                      <a:pt x="166" y="60"/>
                      <a:pt x="246" y="83"/>
                    </a:cubicBezTo>
                    <a:cubicBezTo>
                      <a:pt x="255" y="86"/>
                      <a:pt x="258" y="73"/>
                      <a:pt x="250" y="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28"/>
              <p:cNvSpPr/>
              <p:nvPr/>
            </p:nvSpPr>
            <p:spPr>
              <a:xfrm>
                <a:off x="3008339" y="3631055"/>
                <a:ext cx="16199" cy="32854"/>
              </a:xfrm>
              <a:custGeom>
                <a:rect b="b" l="l" r="r" t="t"/>
                <a:pathLst>
                  <a:path extrusionOk="0" h="144" w="71">
                    <a:moveTo>
                      <a:pt x="71" y="131"/>
                    </a:moveTo>
                    <a:cubicBezTo>
                      <a:pt x="58" y="88"/>
                      <a:pt x="40" y="48"/>
                      <a:pt x="23" y="7"/>
                    </a:cubicBezTo>
                    <a:cubicBezTo>
                      <a:pt x="17" y="-7"/>
                      <a:pt x="-4" y="4"/>
                      <a:pt x="2" y="18"/>
                    </a:cubicBezTo>
                    <a:cubicBezTo>
                      <a:pt x="19" y="58"/>
                      <a:pt x="35" y="98"/>
                      <a:pt x="51" y="138"/>
                    </a:cubicBezTo>
                    <a:cubicBezTo>
                      <a:pt x="56" y="150"/>
                      <a:pt x="75" y="142"/>
                      <a:pt x="71" y="1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6825" lIns="90000" spcFirstLastPara="1" rIns="90000" wrap="square" tIns="6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28"/>
              <p:cNvSpPr/>
              <p:nvPr/>
            </p:nvSpPr>
            <p:spPr>
              <a:xfrm>
                <a:off x="2962936" y="3653414"/>
                <a:ext cx="16199" cy="16655"/>
              </a:xfrm>
              <a:custGeom>
                <a:rect b="b" l="l" r="r" t="t"/>
                <a:pathLst>
                  <a:path extrusionOk="0" h="73" w="71">
                    <a:moveTo>
                      <a:pt x="69" y="61"/>
                    </a:moveTo>
                    <a:cubicBezTo>
                      <a:pt x="52" y="40"/>
                      <a:pt x="35" y="20"/>
                      <a:pt x="14" y="2"/>
                    </a:cubicBezTo>
                    <a:cubicBezTo>
                      <a:pt x="7" y="-4"/>
                      <a:pt x="-5" y="6"/>
                      <a:pt x="3" y="13"/>
                    </a:cubicBezTo>
                    <a:cubicBezTo>
                      <a:pt x="23" y="30"/>
                      <a:pt x="41" y="51"/>
                      <a:pt x="58" y="71"/>
                    </a:cubicBezTo>
                    <a:cubicBezTo>
                      <a:pt x="64" y="79"/>
                      <a:pt x="76" y="68"/>
                      <a:pt x="69" y="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28"/>
              <p:cNvSpPr/>
              <p:nvPr/>
            </p:nvSpPr>
            <p:spPr>
              <a:xfrm>
                <a:off x="2896088" y="3808556"/>
                <a:ext cx="38330" cy="5476"/>
              </a:xfrm>
              <a:custGeom>
                <a:rect b="b" l="l" r="r" t="t"/>
                <a:pathLst>
                  <a:path extrusionOk="0" h="24" w="168">
                    <a:moveTo>
                      <a:pt x="161" y="1"/>
                    </a:moveTo>
                    <a:cubicBezTo>
                      <a:pt x="110" y="3"/>
                      <a:pt x="61" y="13"/>
                      <a:pt x="11" y="1"/>
                    </a:cubicBezTo>
                    <a:cubicBezTo>
                      <a:pt x="1" y="-1"/>
                      <a:pt x="-4" y="14"/>
                      <a:pt x="7" y="17"/>
                    </a:cubicBezTo>
                    <a:cubicBezTo>
                      <a:pt x="58" y="30"/>
                      <a:pt x="110" y="23"/>
                      <a:pt x="162" y="17"/>
                    </a:cubicBezTo>
                    <a:cubicBezTo>
                      <a:pt x="171" y="16"/>
                      <a:pt x="170" y="1"/>
                      <a:pt x="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28"/>
              <p:cNvSpPr/>
              <p:nvPr/>
            </p:nvSpPr>
            <p:spPr>
              <a:xfrm>
                <a:off x="2753037" y="3709311"/>
                <a:ext cx="19393" cy="7985"/>
              </a:xfrm>
              <a:custGeom>
                <a:rect b="b" l="l" r="r" t="t"/>
                <a:pathLst>
                  <a:path extrusionOk="0" h="35" w="85">
                    <a:moveTo>
                      <a:pt x="81" y="20"/>
                    </a:moveTo>
                    <a:cubicBezTo>
                      <a:pt x="56" y="13"/>
                      <a:pt x="31" y="11"/>
                      <a:pt x="8" y="1"/>
                    </a:cubicBezTo>
                    <a:cubicBezTo>
                      <a:pt x="2" y="-1"/>
                      <a:pt x="-3" y="9"/>
                      <a:pt x="3" y="12"/>
                    </a:cubicBezTo>
                    <a:cubicBezTo>
                      <a:pt x="25" y="24"/>
                      <a:pt x="52" y="35"/>
                      <a:pt x="78" y="35"/>
                    </a:cubicBezTo>
                    <a:cubicBezTo>
                      <a:pt x="87" y="36"/>
                      <a:pt x="89" y="22"/>
                      <a:pt x="80" y="20"/>
                    </a:cubicBezTo>
                    <a:lnTo>
                      <a:pt x="81" y="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28"/>
              <p:cNvSpPr/>
              <p:nvPr/>
            </p:nvSpPr>
            <p:spPr>
              <a:xfrm>
                <a:off x="2750071" y="3688549"/>
                <a:ext cx="29888" cy="7301"/>
              </a:xfrm>
              <a:custGeom>
                <a:rect b="b" l="l" r="r" t="t"/>
                <a:pathLst>
                  <a:path extrusionOk="0" h="32" w="131">
                    <a:moveTo>
                      <a:pt x="123" y="13"/>
                    </a:moveTo>
                    <a:cubicBezTo>
                      <a:pt x="85" y="8"/>
                      <a:pt x="47" y="6"/>
                      <a:pt x="9" y="0"/>
                    </a:cubicBezTo>
                    <a:cubicBezTo>
                      <a:pt x="0" y="-1"/>
                      <a:pt x="-3" y="14"/>
                      <a:pt x="6" y="16"/>
                    </a:cubicBezTo>
                    <a:cubicBezTo>
                      <a:pt x="44" y="24"/>
                      <a:pt x="86" y="36"/>
                      <a:pt x="125" y="31"/>
                    </a:cubicBezTo>
                    <a:cubicBezTo>
                      <a:pt x="136" y="30"/>
                      <a:pt x="132" y="14"/>
                      <a:pt x="123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28"/>
              <p:cNvSpPr/>
              <p:nvPr/>
            </p:nvSpPr>
            <p:spPr>
              <a:xfrm>
                <a:off x="2747105" y="3623754"/>
                <a:ext cx="36733" cy="7529"/>
              </a:xfrm>
              <a:custGeom>
                <a:rect b="b" l="l" r="r" t="t"/>
                <a:pathLst>
                  <a:path extrusionOk="0" h="33" w="161">
                    <a:moveTo>
                      <a:pt x="153" y="14"/>
                    </a:moveTo>
                    <a:cubicBezTo>
                      <a:pt x="104" y="12"/>
                      <a:pt x="54" y="10"/>
                      <a:pt x="6" y="0"/>
                    </a:cubicBezTo>
                    <a:cubicBezTo>
                      <a:pt x="1" y="-1"/>
                      <a:pt x="-2" y="6"/>
                      <a:pt x="3" y="7"/>
                    </a:cubicBezTo>
                    <a:cubicBezTo>
                      <a:pt x="52" y="23"/>
                      <a:pt x="102" y="29"/>
                      <a:pt x="152" y="33"/>
                    </a:cubicBezTo>
                    <a:cubicBezTo>
                      <a:pt x="164" y="35"/>
                      <a:pt x="165" y="15"/>
                      <a:pt x="153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28"/>
              <p:cNvSpPr/>
              <p:nvPr/>
            </p:nvSpPr>
            <p:spPr>
              <a:xfrm>
                <a:off x="2748702" y="3598429"/>
                <a:ext cx="24640" cy="7529"/>
              </a:xfrm>
              <a:custGeom>
                <a:rect b="b" l="l" r="r" t="t"/>
                <a:pathLst>
                  <a:path extrusionOk="0" h="33" w="108">
                    <a:moveTo>
                      <a:pt x="98" y="10"/>
                    </a:moveTo>
                    <a:cubicBezTo>
                      <a:pt x="70" y="6"/>
                      <a:pt x="42" y="7"/>
                      <a:pt x="14" y="1"/>
                    </a:cubicBezTo>
                    <a:cubicBezTo>
                      <a:pt x="1" y="-2"/>
                      <a:pt x="-5" y="18"/>
                      <a:pt x="8" y="21"/>
                    </a:cubicBezTo>
                    <a:cubicBezTo>
                      <a:pt x="37" y="29"/>
                      <a:pt x="67" y="30"/>
                      <a:pt x="97" y="33"/>
                    </a:cubicBezTo>
                    <a:cubicBezTo>
                      <a:pt x="112" y="34"/>
                      <a:pt x="112" y="12"/>
                      <a:pt x="97" y="10"/>
                    </a:cubicBezTo>
                    <a:lnTo>
                      <a:pt x="9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28"/>
              <p:cNvSpPr/>
              <p:nvPr/>
            </p:nvSpPr>
            <p:spPr>
              <a:xfrm>
                <a:off x="2790910" y="3538426"/>
                <a:ext cx="11408" cy="11408"/>
              </a:xfrm>
              <a:custGeom>
                <a:rect b="b" l="l" r="r" t="t"/>
                <a:pathLst>
                  <a:path extrusionOk="0" h="50" w="50">
                    <a:moveTo>
                      <a:pt x="47" y="33"/>
                    </a:moveTo>
                    <a:cubicBezTo>
                      <a:pt x="39" y="24"/>
                      <a:pt x="29" y="17"/>
                      <a:pt x="22" y="7"/>
                    </a:cubicBezTo>
                    <a:cubicBezTo>
                      <a:pt x="19" y="2"/>
                      <a:pt x="13" y="-1"/>
                      <a:pt x="7" y="2"/>
                    </a:cubicBezTo>
                    <a:cubicBezTo>
                      <a:pt x="1" y="5"/>
                      <a:pt x="-2" y="13"/>
                      <a:pt x="2" y="18"/>
                    </a:cubicBezTo>
                    <a:cubicBezTo>
                      <a:pt x="10" y="30"/>
                      <a:pt x="20" y="43"/>
                      <a:pt x="34" y="49"/>
                    </a:cubicBezTo>
                    <a:cubicBezTo>
                      <a:pt x="38" y="51"/>
                      <a:pt x="43" y="51"/>
                      <a:pt x="47" y="48"/>
                    </a:cubicBezTo>
                    <a:cubicBezTo>
                      <a:pt x="51" y="44"/>
                      <a:pt x="51" y="37"/>
                      <a:pt x="47" y="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28"/>
              <p:cNvSpPr/>
              <p:nvPr/>
            </p:nvSpPr>
            <p:spPr>
              <a:xfrm>
                <a:off x="2756231" y="3555537"/>
                <a:ext cx="31941" cy="16199"/>
              </a:xfrm>
              <a:custGeom>
                <a:rect b="b" l="l" r="r" t="t"/>
                <a:pathLst>
                  <a:path extrusionOk="0" h="71" w="140">
                    <a:moveTo>
                      <a:pt x="135" y="58"/>
                    </a:moveTo>
                    <a:cubicBezTo>
                      <a:pt x="91" y="39"/>
                      <a:pt x="46" y="23"/>
                      <a:pt x="4" y="1"/>
                    </a:cubicBezTo>
                    <a:cubicBezTo>
                      <a:pt x="1" y="0"/>
                      <a:pt x="-1" y="3"/>
                      <a:pt x="1" y="5"/>
                    </a:cubicBezTo>
                    <a:cubicBezTo>
                      <a:pt x="42" y="30"/>
                      <a:pt x="86" y="49"/>
                      <a:pt x="129" y="71"/>
                    </a:cubicBezTo>
                    <a:cubicBezTo>
                      <a:pt x="139" y="75"/>
                      <a:pt x="145" y="62"/>
                      <a:pt x="135" y="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28"/>
              <p:cNvSpPr/>
              <p:nvPr/>
            </p:nvSpPr>
            <p:spPr>
              <a:xfrm>
                <a:off x="2864831" y="3535460"/>
                <a:ext cx="14830" cy="10723"/>
              </a:xfrm>
              <a:custGeom>
                <a:rect b="b" l="l" r="r" t="t"/>
                <a:pathLst>
                  <a:path extrusionOk="0" h="47" w="65">
                    <a:moveTo>
                      <a:pt x="64" y="35"/>
                    </a:moveTo>
                    <a:cubicBezTo>
                      <a:pt x="52" y="18"/>
                      <a:pt x="34" y="8"/>
                      <a:pt x="15" y="1"/>
                    </a:cubicBezTo>
                    <a:cubicBezTo>
                      <a:pt x="1" y="-5"/>
                      <a:pt x="-5" y="17"/>
                      <a:pt x="8" y="23"/>
                    </a:cubicBezTo>
                    <a:cubicBezTo>
                      <a:pt x="24" y="30"/>
                      <a:pt x="37" y="42"/>
                      <a:pt x="54" y="47"/>
                    </a:cubicBezTo>
                    <a:cubicBezTo>
                      <a:pt x="60" y="50"/>
                      <a:pt x="68" y="42"/>
                      <a:pt x="64" y="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28"/>
              <p:cNvSpPr/>
              <p:nvPr/>
            </p:nvSpPr>
            <p:spPr>
              <a:xfrm>
                <a:off x="2478798" y="3382827"/>
                <a:ext cx="90805" cy="88979"/>
              </a:xfrm>
              <a:custGeom>
                <a:rect b="b" l="l" r="r" t="t"/>
                <a:pathLst>
                  <a:path extrusionOk="0" h="390" w="398">
                    <a:moveTo>
                      <a:pt x="319" y="32"/>
                    </a:moveTo>
                    <a:cubicBezTo>
                      <a:pt x="252" y="-12"/>
                      <a:pt x="120" y="-15"/>
                      <a:pt x="63" y="51"/>
                    </a:cubicBezTo>
                    <a:cubicBezTo>
                      <a:pt x="25" y="63"/>
                      <a:pt x="11" y="118"/>
                      <a:pt x="4" y="155"/>
                    </a:cubicBezTo>
                    <a:cubicBezTo>
                      <a:pt x="-8" y="216"/>
                      <a:pt x="10" y="278"/>
                      <a:pt x="48" y="326"/>
                    </a:cubicBezTo>
                    <a:cubicBezTo>
                      <a:pt x="129" y="426"/>
                      <a:pt x="276" y="399"/>
                      <a:pt x="352" y="311"/>
                    </a:cubicBezTo>
                    <a:cubicBezTo>
                      <a:pt x="424" y="227"/>
                      <a:pt x="413" y="94"/>
                      <a:pt x="319" y="32"/>
                    </a:cubicBezTo>
                    <a:moveTo>
                      <a:pt x="24" y="235"/>
                    </a:moveTo>
                    <a:cubicBezTo>
                      <a:pt x="14" y="201"/>
                      <a:pt x="16" y="125"/>
                      <a:pt x="44" y="84"/>
                    </a:cubicBezTo>
                    <a:cubicBezTo>
                      <a:pt x="45" y="92"/>
                      <a:pt x="56" y="96"/>
                      <a:pt x="62" y="90"/>
                    </a:cubicBezTo>
                    <a:cubicBezTo>
                      <a:pt x="70" y="83"/>
                      <a:pt x="78" y="76"/>
                      <a:pt x="86" y="70"/>
                    </a:cubicBezTo>
                    <a:cubicBezTo>
                      <a:pt x="86" y="71"/>
                      <a:pt x="86" y="71"/>
                      <a:pt x="87" y="72"/>
                    </a:cubicBezTo>
                    <a:cubicBezTo>
                      <a:pt x="111" y="111"/>
                      <a:pt x="152" y="141"/>
                      <a:pt x="180" y="178"/>
                    </a:cubicBezTo>
                    <a:cubicBezTo>
                      <a:pt x="185" y="184"/>
                      <a:pt x="189" y="190"/>
                      <a:pt x="194" y="196"/>
                    </a:cubicBezTo>
                    <a:cubicBezTo>
                      <a:pt x="153" y="234"/>
                      <a:pt x="107" y="285"/>
                      <a:pt x="54" y="300"/>
                    </a:cubicBezTo>
                    <a:lnTo>
                      <a:pt x="54" y="301"/>
                    </a:lnTo>
                    <a:cubicBezTo>
                      <a:pt x="40" y="281"/>
                      <a:pt x="30" y="259"/>
                      <a:pt x="23" y="235"/>
                    </a:cubicBezTo>
                    <a:lnTo>
                      <a:pt x="24" y="235"/>
                    </a:lnTo>
                    <a:moveTo>
                      <a:pt x="137" y="362"/>
                    </a:moveTo>
                    <a:cubicBezTo>
                      <a:pt x="105" y="353"/>
                      <a:pt x="79" y="333"/>
                      <a:pt x="60" y="308"/>
                    </a:cubicBezTo>
                    <a:cubicBezTo>
                      <a:pt x="102" y="300"/>
                      <a:pt x="136" y="271"/>
                      <a:pt x="170" y="245"/>
                    </a:cubicBezTo>
                    <a:cubicBezTo>
                      <a:pt x="182" y="235"/>
                      <a:pt x="195" y="225"/>
                      <a:pt x="207" y="215"/>
                    </a:cubicBezTo>
                    <a:cubicBezTo>
                      <a:pt x="233" y="252"/>
                      <a:pt x="259" y="291"/>
                      <a:pt x="293" y="321"/>
                    </a:cubicBezTo>
                    <a:cubicBezTo>
                      <a:pt x="301" y="327"/>
                      <a:pt x="312" y="317"/>
                      <a:pt x="305" y="310"/>
                    </a:cubicBezTo>
                    <a:cubicBezTo>
                      <a:pt x="274" y="277"/>
                      <a:pt x="246" y="241"/>
                      <a:pt x="219" y="204"/>
                    </a:cubicBezTo>
                    <a:cubicBezTo>
                      <a:pt x="257" y="172"/>
                      <a:pt x="293" y="139"/>
                      <a:pt x="333" y="110"/>
                    </a:cubicBezTo>
                    <a:cubicBezTo>
                      <a:pt x="346" y="100"/>
                      <a:pt x="329" y="82"/>
                      <a:pt x="316" y="92"/>
                    </a:cubicBezTo>
                    <a:cubicBezTo>
                      <a:pt x="278" y="121"/>
                      <a:pt x="242" y="154"/>
                      <a:pt x="206" y="186"/>
                    </a:cubicBezTo>
                    <a:cubicBezTo>
                      <a:pt x="204" y="185"/>
                      <a:pt x="203" y="183"/>
                      <a:pt x="202" y="181"/>
                    </a:cubicBezTo>
                    <a:cubicBezTo>
                      <a:pt x="171" y="140"/>
                      <a:pt x="124" y="110"/>
                      <a:pt x="96" y="68"/>
                    </a:cubicBezTo>
                    <a:cubicBezTo>
                      <a:pt x="95" y="67"/>
                      <a:pt x="94" y="66"/>
                      <a:pt x="93" y="66"/>
                    </a:cubicBezTo>
                    <a:cubicBezTo>
                      <a:pt x="146" y="28"/>
                      <a:pt x="205" y="17"/>
                      <a:pt x="274" y="38"/>
                    </a:cubicBezTo>
                    <a:cubicBezTo>
                      <a:pt x="371" y="67"/>
                      <a:pt x="398" y="180"/>
                      <a:pt x="358" y="264"/>
                    </a:cubicBezTo>
                    <a:cubicBezTo>
                      <a:pt x="319" y="346"/>
                      <a:pt x="223" y="387"/>
                      <a:pt x="137" y="36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28"/>
              <p:cNvSpPr/>
              <p:nvPr/>
            </p:nvSpPr>
            <p:spPr>
              <a:xfrm>
                <a:off x="2500245" y="3353395"/>
                <a:ext cx="7073" cy="8213"/>
              </a:xfrm>
              <a:custGeom>
                <a:rect b="b" l="l" r="r" t="t"/>
                <a:pathLst>
                  <a:path extrusionOk="0" h="36" w="31">
                    <a:moveTo>
                      <a:pt x="0" y="14"/>
                    </a:moveTo>
                    <a:cubicBezTo>
                      <a:pt x="0" y="17"/>
                      <a:pt x="0" y="19"/>
                      <a:pt x="1" y="21"/>
                    </a:cubicBezTo>
                    <a:cubicBezTo>
                      <a:pt x="2" y="40"/>
                      <a:pt x="29" y="42"/>
                      <a:pt x="30" y="22"/>
                    </a:cubicBezTo>
                    <a:cubicBezTo>
                      <a:pt x="31" y="20"/>
                      <a:pt x="31" y="18"/>
                      <a:pt x="31" y="15"/>
                    </a:cubicBezTo>
                    <a:cubicBezTo>
                      <a:pt x="33" y="-5"/>
                      <a:pt x="-2" y="-5"/>
                      <a:pt x="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28"/>
              <p:cNvSpPr/>
              <p:nvPr/>
            </p:nvSpPr>
            <p:spPr>
              <a:xfrm>
                <a:off x="2493628" y="3334002"/>
                <a:ext cx="5704" cy="5476"/>
              </a:xfrm>
              <a:custGeom>
                <a:rect b="b" l="l" r="r" t="t"/>
                <a:pathLst>
                  <a:path extrusionOk="0" h="24" w="25">
                    <a:moveTo>
                      <a:pt x="25" y="9"/>
                    </a:moveTo>
                    <a:cubicBezTo>
                      <a:pt x="25" y="4"/>
                      <a:pt x="22" y="0"/>
                      <a:pt x="17" y="0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2" y="-1"/>
                      <a:pt x="-3" y="13"/>
                      <a:pt x="4" y="21"/>
                    </a:cubicBezTo>
                    <a:cubicBezTo>
                      <a:pt x="11" y="28"/>
                      <a:pt x="26" y="24"/>
                      <a:pt x="25" y="13"/>
                    </a:cubicBezTo>
                    <a:cubicBezTo>
                      <a:pt x="25" y="11"/>
                      <a:pt x="25" y="10"/>
                      <a:pt x="25" y="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28"/>
              <p:cNvSpPr/>
              <p:nvPr/>
            </p:nvSpPr>
            <p:spPr>
              <a:xfrm>
                <a:off x="2496822" y="3309134"/>
                <a:ext cx="5932" cy="5704"/>
              </a:xfrm>
              <a:custGeom>
                <a:rect b="b" l="l" r="r" t="t"/>
                <a:pathLst>
                  <a:path extrusionOk="0" h="25" w="26">
                    <a:moveTo>
                      <a:pt x="4" y="3"/>
                    </a:moveTo>
                    <a:cubicBezTo>
                      <a:pt x="-4" y="10"/>
                      <a:pt x="1" y="26"/>
                      <a:pt x="13" y="25"/>
                    </a:cubicBezTo>
                    <a:cubicBezTo>
                      <a:pt x="14" y="25"/>
                      <a:pt x="15" y="25"/>
                      <a:pt x="16" y="25"/>
                    </a:cubicBezTo>
                    <a:cubicBezTo>
                      <a:pt x="21" y="25"/>
                      <a:pt x="26" y="22"/>
                      <a:pt x="26" y="16"/>
                    </a:cubicBezTo>
                    <a:cubicBezTo>
                      <a:pt x="26" y="15"/>
                      <a:pt x="26" y="14"/>
                      <a:pt x="26" y="13"/>
                    </a:cubicBezTo>
                    <a:cubicBezTo>
                      <a:pt x="26" y="2"/>
                      <a:pt x="12" y="-4"/>
                      <a:pt x="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28"/>
              <p:cNvSpPr/>
              <p:nvPr/>
            </p:nvSpPr>
            <p:spPr>
              <a:xfrm>
                <a:off x="2283957" y="3250727"/>
                <a:ext cx="42893" cy="13917"/>
              </a:xfrm>
              <a:custGeom>
                <a:rect b="b" l="l" r="r" t="t"/>
                <a:pathLst>
                  <a:path extrusionOk="0" h="61" w="188">
                    <a:moveTo>
                      <a:pt x="183" y="48"/>
                    </a:moveTo>
                    <a:cubicBezTo>
                      <a:pt x="123" y="36"/>
                      <a:pt x="65" y="20"/>
                      <a:pt x="8" y="0"/>
                    </a:cubicBezTo>
                    <a:cubicBezTo>
                      <a:pt x="1" y="-2"/>
                      <a:pt x="-2" y="8"/>
                      <a:pt x="4" y="11"/>
                    </a:cubicBezTo>
                    <a:cubicBezTo>
                      <a:pt x="61" y="33"/>
                      <a:pt x="119" y="50"/>
                      <a:pt x="179" y="61"/>
                    </a:cubicBezTo>
                    <a:cubicBezTo>
                      <a:pt x="188" y="62"/>
                      <a:pt x="192" y="50"/>
                      <a:pt x="183" y="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28"/>
              <p:cNvSpPr/>
              <p:nvPr/>
            </p:nvSpPr>
            <p:spPr>
              <a:xfrm>
                <a:off x="2323655" y="3312556"/>
                <a:ext cx="62514" cy="5019"/>
              </a:xfrm>
              <a:custGeom>
                <a:rect b="b" l="l" r="r" t="t"/>
                <a:pathLst>
                  <a:path extrusionOk="0" h="22" w="274">
                    <a:moveTo>
                      <a:pt x="267" y="0"/>
                    </a:moveTo>
                    <a:cubicBezTo>
                      <a:pt x="180" y="7"/>
                      <a:pt x="94" y="13"/>
                      <a:pt x="7" y="1"/>
                    </a:cubicBezTo>
                    <a:cubicBezTo>
                      <a:pt x="-1" y="0"/>
                      <a:pt x="-2" y="13"/>
                      <a:pt x="7" y="15"/>
                    </a:cubicBezTo>
                    <a:cubicBezTo>
                      <a:pt x="94" y="27"/>
                      <a:pt x="180" y="23"/>
                      <a:pt x="267" y="16"/>
                    </a:cubicBezTo>
                    <a:cubicBezTo>
                      <a:pt x="277" y="15"/>
                      <a:pt x="277" y="-1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28"/>
              <p:cNvSpPr/>
              <p:nvPr/>
            </p:nvSpPr>
            <p:spPr>
              <a:xfrm>
                <a:off x="2338713" y="3373473"/>
                <a:ext cx="51334" cy="13917"/>
              </a:xfrm>
              <a:custGeom>
                <a:rect b="b" l="l" r="r" t="t"/>
                <a:pathLst>
                  <a:path extrusionOk="0" h="61" w="225">
                    <a:moveTo>
                      <a:pt x="217" y="1"/>
                    </a:moveTo>
                    <a:cubicBezTo>
                      <a:pt x="148" y="23"/>
                      <a:pt x="78" y="38"/>
                      <a:pt x="6" y="46"/>
                    </a:cubicBezTo>
                    <a:cubicBezTo>
                      <a:pt x="-3" y="46"/>
                      <a:pt x="-1" y="62"/>
                      <a:pt x="8" y="61"/>
                    </a:cubicBezTo>
                    <a:cubicBezTo>
                      <a:pt x="81" y="53"/>
                      <a:pt x="153" y="40"/>
                      <a:pt x="222" y="13"/>
                    </a:cubicBezTo>
                    <a:cubicBezTo>
                      <a:pt x="229" y="11"/>
                      <a:pt x="224" y="-2"/>
                      <a:pt x="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28"/>
              <p:cNvSpPr/>
              <p:nvPr/>
            </p:nvSpPr>
            <p:spPr>
              <a:xfrm>
                <a:off x="2338485" y="3447850"/>
                <a:ext cx="70727" cy="36504"/>
              </a:xfrm>
              <a:custGeom>
                <a:rect b="b" l="l" r="r" t="t"/>
                <a:pathLst>
                  <a:path extrusionOk="0" h="160" w="310">
                    <a:moveTo>
                      <a:pt x="300" y="2"/>
                    </a:moveTo>
                    <a:cubicBezTo>
                      <a:pt x="203" y="51"/>
                      <a:pt x="111" y="109"/>
                      <a:pt x="7" y="143"/>
                    </a:cubicBezTo>
                    <a:cubicBezTo>
                      <a:pt x="-4" y="146"/>
                      <a:pt x="0" y="164"/>
                      <a:pt x="11" y="160"/>
                    </a:cubicBezTo>
                    <a:cubicBezTo>
                      <a:pt x="117" y="127"/>
                      <a:pt x="213" y="72"/>
                      <a:pt x="307" y="14"/>
                    </a:cubicBezTo>
                    <a:cubicBezTo>
                      <a:pt x="314" y="9"/>
                      <a:pt x="308" y="-2"/>
                      <a:pt x="300" y="1"/>
                    </a:cubicBezTo>
                    <a:lnTo>
                      <a:pt x="300" y="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12600" lIns="90000" spcFirstLastPara="1" rIns="90000" wrap="square" tIns="12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28"/>
              <p:cNvSpPr/>
              <p:nvPr/>
            </p:nvSpPr>
            <p:spPr>
              <a:xfrm>
                <a:off x="2323427" y="3193005"/>
                <a:ext cx="40155" cy="22587"/>
              </a:xfrm>
              <a:custGeom>
                <a:rect b="b" l="l" r="r" t="t"/>
                <a:pathLst>
                  <a:path extrusionOk="0" h="99" w="176">
                    <a:moveTo>
                      <a:pt x="173" y="85"/>
                    </a:moveTo>
                    <a:cubicBezTo>
                      <a:pt x="118" y="55"/>
                      <a:pt x="64" y="24"/>
                      <a:pt x="6" y="0"/>
                    </a:cubicBezTo>
                    <a:cubicBezTo>
                      <a:pt x="0" y="-2"/>
                      <a:pt x="-2" y="7"/>
                      <a:pt x="4" y="10"/>
                    </a:cubicBezTo>
                    <a:cubicBezTo>
                      <a:pt x="60" y="35"/>
                      <a:pt x="110" y="70"/>
                      <a:pt x="165" y="98"/>
                    </a:cubicBezTo>
                    <a:cubicBezTo>
                      <a:pt x="173" y="102"/>
                      <a:pt x="181" y="90"/>
                      <a:pt x="173" y="86"/>
                    </a:cubicBezTo>
                    <a:lnTo>
                      <a:pt x="173" y="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28"/>
              <p:cNvSpPr/>
              <p:nvPr/>
            </p:nvSpPr>
            <p:spPr>
              <a:xfrm>
                <a:off x="2365863" y="3148972"/>
                <a:ext cx="24184" cy="15514"/>
              </a:xfrm>
              <a:custGeom>
                <a:rect b="b" l="l" r="r" t="t"/>
                <a:pathLst>
                  <a:path extrusionOk="0" h="68" w="106">
                    <a:moveTo>
                      <a:pt x="102" y="52"/>
                    </a:moveTo>
                    <a:cubicBezTo>
                      <a:pt x="73" y="33"/>
                      <a:pt x="42" y="18"/>
                      <a:pt x="12" y="1"/>
                    </a:cubicBezTo>
                    <a:cubicBezTo>
                      <a:pt x="4" y="-3"/>
                      <a:pt x="-4" y="9"/>
                      <a:pt x="4" y="14"/>
                    </a:cubicBezTo>
                    <a:cubicBezTo>
                      <a:pt x="34" y="31"/>
                      <a:pt x="63" y="49"/>
                      <a:pt x="92" y="67"/>
                    </a:cubicBezTo>
                    <a:cubicBezTo>
                      <a:pt x="102" y="73"/>
                      <a:pt x="112" y="58"/>
                      <a:pt x="102" y="5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28"/>
              <p:cNvSpPr/>
              <p:nvPr/>
            </p:nvSpPr>
            <p:spPr>
              <a:xfrm>
                <a:off x="2351262" y="3137565"/>
                <a:ext cx="6160" cy="6388"/>
              </a:xfrm>
              <a:custGeom>
                <a:rect b="b" l="l" r="r" t="t"/>
                <a:pathLst>
                  <a:path extrusionOk="0" h="28" w="27">
                    <a:moveTo>
                      <a:pt x="10" y="1"/>
                    </a:moveTo>
                    <a:cubicBezTo>
                      <a:pt x="6" y="2"/>
                      <a:pt x="4" y="5"/>
                      <a:pt x="2" y="8"/>
                    </a:cubicBezTo>
                    <a:cubicBezTo>
                      <a:pt x="-7" y="22"/>
                      <a:pt x="15" y="36"/>
                      <a:pt x="24" y="22"/>
                    </a:cubicBezTo>
                    <a:cubicBezTo>
                      <a:pt x="26" y="18"/>
                      <a:pt x="27" y="15"/>
                      <a:pt x="27" y="11"/>
                    </a:cubicBezTo>
                    <a:cubicBezTo>
                      <a:pt x="27" y="2"/>
                      <a:pt x="18" y="-2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28"/>
              <p:cNvSpPr/>
              <p:nvPr/>
            </p:nvSpPr>
            <p:spPr>
              <a:xfrm>
                <a:off x="2387081" y="3114749"/>
                <a:ext cx="6616" cy="6845"/>
              </a:xfrm>
              <a:custGeom>
                <a:rect b="b" l="l" r="r" t="t"/>
                <a:pathLst>
                  <a:path extrusionOk="0" h="30" w="29">
                    <a:moveTo>
                      <a:pt x="15" y="0"/>
                    </a:moveTo>
                    <a:cubicBezTo>
                      <a:pt x="5" y="0"/>
                      <a:pt x="-1" y="9"/>
                      <a:pt x="0" y="19"/>
                    </a:cubicBezTo>
                    <a:lnTo>
                      <a:pt x="0" y="19"/>
                    </a:lnTo>
                    <a:cubicBezTo>
                      <a:pt x="3" y="33"/>
                      <a:pt x="26" y="35"/>
                      <a:pt x="29" y="20"/>
                    </a:cubicBezTo>
                    <a:lnTo>
                      <a:pt x="29" y="20"/>
                    </a:lnTo>
                    <a:cubicBezTo>
                      <a:pt x="30" y="10"/>
                      <a:pt x="25" y="1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28"/>
              <p:cNvSpPr/>
              <p:nvPr/>
            </p:nvSpPr>
            <p:spPr>
              <a:xfrm>
                <a:off x="2419023" y="3093303"/>
                <a:ext cx="5476" cy="5476"/>
              </a:xfrm>
              <a:custGeom>
                <a:rect b="b" l="l" r="r" t="t"/>
                <a:pathLst>
                  <a:path extrusionOk="0" h="24" w="24">
                    <a:moveTo>
                      <a:pt x="24" y="11"/>
                    </a:moveTo>
                    <a:cubicBezTo>
                      <a:pt x="24" y="11"/>
                      <a:pt x="24" y="10"/>
                      <a:pt x="24" y="9"/>
                    </a:cubicBezTo>
                    <a:cubicBezTo>
                      <a:pt x="21" y="1"/>
                      <a:pt x="11" y="-3"/>
                      <a:pt x="4" y="3"/>
                    </a:cubicBezTo>
                    <a:cubicBezTo>
                      <a:pt x="-3" y="10"/>
                      <a:pt x="0" y="21"/>
                      <a:pt x="8" y="24"/>
                    </a:cubicBezTo>
                    <a:cubicBezTo>
                      <a:pt x="9" y="24"/>
                      <a:pt x="9" y="24"/>
                      <a:pt x="10" y="24"/>
                    </a:cubicBezTo>
                    <a:cubicBezTo>
                      <a:pt x="17" y="27"/>
                      <a:pt x="27" y="19"/>
                      <a:pt x="24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28"/>
              <p:cNvSpPr/>
              <p:nvPr/>
            </p:nvSpPr>
            <p:spPr>
              <a:xfrm>
                <a:off x="2311335" y="3188442"/>
                <a:ext cx="5019" cy="5019"/>
              </a:xfrm>
              <a:custGeom>
                <a:rect b="b" l="l" r="r" t="t"/>
                <a:pathLst>
                  <a:path extrusionOk="0" h="22" w="22">
                    <a:moveTo>
                      <a:pt x="19" y="3"/>
                    </a:moveTo>
                    <a:lnTo>
                      <a:pt x="20" y="4"/>
                    </a:lnTo>
                    <a:cubicBezTo>
                      <a:pt x="14" y="-4"/>
                      <a:pt x="1" y="1"/>
                      <a:pt x="0" y="11"/>
                    </a:cubicBezTo>
                    <a:cubicBezTo>
                      <a:pt x="0" y="23"/>
                      <a:pt x="20" y="27"/>
                      <a:pt x="22" y="14"/>
                    </a:cubicBezTo>
                    <a:cubicBezTo>
                      <a:pt x="23" y="10"/>
                      <a:pt x="22" y="6"/>
                      <a:pt x="19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28"/>
              <p:cNvSpPr/>
              <p:nvPr/>
            </p:nvSpPr>
            <p:spPr>
              <a:xfrm>
                <a:off x="2455983" y="3067522"/>
                <a:ext cx="4107" cy="3879"/>
              </a:xfrm>
              <a:custGeom>
                <a:rect b="b" l="l" r="r" t="t"/>
                <a:pathLst>
                  <a:path extrusionOk="0" h="17" w="18">
                    <a:moveTo>
                      <a:pt x="10" y="0"/>
                    </a:moveTo>
                    <a:cubicBezTo>
                      <a:pt x="-2" y="0"/>
                      <a:pt x="-3" y="17"/>
                      <a:pt x="9" y="17"/>
                    </a:cubicBezTo>
                    <a:cubicBezTo>
                      <a:pt x="20" y="17"/>
                      <a:pt x="2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28"/>
              <p:cNvSpPr/>
              <p:nvPr/>
            </p:nvSpPr>
            <p:spPr>
              <a:xfrm>
                <a:off x="2486556" y="3052008"/>
                <a:ext cx="5704" cy="5932"/>
              </a:xfrm>
              <a:custGeom>
                <a:rect b="b" l="l" r="r" t="t"/>
                <a:pathLst>
                  <a:path extrusionOk="0" h="26" w="25">
                    <a:moveTo>
                      <a:pt x="13" y="0"/>
                    </a:moveTo>
                    <a:cubicBezTo>
                      <a:pt x="-3" y="0"/>
                      <a:pt x="-4" y="26"/>
                      <a:pt x="13" y="26"/>
                    </a:cubicBezTo>
                    <a:cubicBezTo>
                      <a:pt x="29" y="26"/>
                      <a:pt x="30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28"/>
              <p:cNvSpPr/>
              <p:nvPr/>
            </p:nvSpPr>
            <p:spPr>
              <a:xfrm>
                <a:off x="2486099" y="3095357"/>
                <a:ext cx="30801" cy="19849"/>
              </a:xfrm>
              <a:custGeom>
                <a:rect b="b" l="l" r="r" t="t"/>
                <a:pathLst>
                  <a:path extrusionOk="0" h="87" w="135">
                    <a:moveTo>
                      <a:pt x="132" y="75"/>
                    </a:moveTo>
                    <a:cubicBezTo>
                      <a:pt x="94" y="46"/>
                      <a:pt x="50" y="27"/>
                      <a:pt x="11" y="1"/>
                    </a:cubicBezTo>
                    <a:cubicBezTo>
                      <a:pt x="3" y="-4"/>
                      <a:pt x="-4" y="8"/>
                      <a:pt x="3" y="12"/>
                    </a:cubicBezTo>
                    <a:cubicBezTo>
                      <a:pt x="42" y="39"/>
                      <a:pt x="83" y="64"/>
                      <a:pt x="125" y="86"/>
                    </a:cubicBezTo>
                    <a:cubicBezTo>
                      <a:pt x="132" y="91"/>
                      <a:pt x="139" y="80"/>
                      <a:pt x="132" y="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28"/>
              <p:cNvSpPr/>
              <p:nvPr/>
            </p:nvSpPr>
            <p:spPr>
              <a:xfrm>
                <a:off x="2528079" y="3031702"/>
                <a:ext cx="6388" cy="6388"/>
              </a:xfrm>
              <a:custGeom>
                <a:rect b="b" l="l" r="r" t="t"/>
                <a:pathLst>
                  <a:path extrusionOk="0" h="28" w="28">
                    <a:moveTo>
                      <a:pt x="15" y="0"/>
                    </a:moveTo>
                    <a:cubicBezTo>
                      <a:pt x="-3" y="0"/>
                      <a:pt x="-5" y="28"/>
                      <a:pt x="14" y="28"/>
                    </a:cubicBezTo>
                    <a:cubicBezTo>
                      <a:pt x="32" y="28"/>
                      <a:pt x="33" y="0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28"/>
              <p:cNvSpPr/>
              <p:nvPr/>
            </p:nvSpPr>
            <p:spPr>
              <a:xfrm>
                <a:off x="2506861" y="3062731"/>
                <a:ext cx="9811" cy="10267"/>
              </a:xfrm>
              <a:custGeom>
                <a:rect b="b" l="l" r="r" t="t"/>
                <a:pathLst>
                  <a:path extrusionOk="0" h="45" w="43">
                    <a:moveTo>
                      <a:pt x="31" y="3"/>
                    </a:moveTo>
                    <a:cubicBezTo>
                      <a:pt x="21" y="13"/>
                      <a:pt x="14" y="26"/>
                      <a:pt x="3" y="34"/>
                    </a:cubicBezTo>
                    <a:cubicBezTo>
                      <a:pt x="-3" y="38"/>
                      <a:pt x="4" y="48"/>
                      <a:pt x="10" y="44"/>
                    </a:cubicBezTo>
                    <a:cubicBezTo>
                      <a:pt x="22" y="36"/>
                      <a:pt x="31" y="25"/>
                      <a:pt x="41" y="15"/>
                    </a:cubicBezTo>
                    <a:cubicBezTo>
                      <a:pt x="49" y="7"/>
                      <a:pt x="37" y="-5"/>
                      <a:pt x="31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28"/>
              <p:cNvSpPr/>
              <p:nvPr/>
            </p:nvSpPr>
            <p:spPr>
              <a:xfrm>
                <a:off x="2525569" y="3073910"/>
                <a:ext cx="28063" cy="23500"/>
              </a:xfrm>
              <a:custGeom>
                <a:rect b="b" l="l" r="r" t="t"/>
                <a:pathLst>
                  <a:path extrusionOk="0" h="103" w="123">
                    <a:moveTo>
                      <a:pt x="121" y="91"/>
                    </a:moveTo>
                    <a:cubicBezTo>
                      <a:pt x="87" y="58"/>
                      <a:pt x="50" y="28"/>
                      <a:pt x="11" y="1"/>
                    </a:cubicBezTo>
                    <a:cubicBezTo>
                      <a:pt x="3" y="-4"/>
                      <a:pt x="-4" y="8"/>
                      <a:pt x="3" y="13"/>
                    </a:cubicBezTo>
                    <a:cubicBezTo>
                      <a:pt x="41" y="40"/>
                      <a:pt x="76" y="70"/>
                      <a:pt x="110" y="101"/>
                    </a:cubicBezTo>
                    <a:cubicBezTo>
                      <a:pt x="117" y="108"/>
                      <a:pt x="129" y="98"/>
                      <a:pt x="121" y="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28"/>
              <p:cNvSpPr/>
              <p:nvPr/>
            </p:nvSpPr>
            <p:spPr>
              <a:xfrm>
                <a:off x="2550210" y="3050183"/>
                <a:ext cx="28747" cy="31485"/>
              </a:xfrm>
              <a:custGeom>
                <a:rect b="b" l="l" r="r" t="t"/>
                <a:pathLst>
                  <a:path extrusionOk="0" h="138" w="126">
                    <a:moveTo>
                      <a:pt x="124" y="124"/>
                    </a:moveTo>
                    <a:cubicBezTo>
                      <a:pt x="86" y="84"/>
                      <a:pt x="50" y="43"/>
                      <a:pt x="14" y="3"/>
                    </a:cubicBezTo>
                    <a:cubicBezTo>
                      <a:pt x="7" y="-5"/>
                      <a:pt x="-5" y="6"/>
                      <a:pt x="2" y="14"/>
                    </a:cubicBezTo>
                    <a:cubicBezTo>
                      <a:pt x="38" y="55"/>
                      <a:pt x="72" y="98"/>
                      <a:pt x="111" y="136"/>
                    </a:cubicBezTo>
                    <a:cubicBezTo>
                      <a:pt x="119" y="143"/>
                      <a:pt x="132" y="132"/>
                      <a:pt x="124" y="1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675" lIns="90000" spcFirstLastPara="1" rIns="90000" wrap="square" tIns="4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28"/>
              <p:cNvSpPr/>
              <p:nvPr/>
            </p:nvSpPr>
            <p:spPr>
              <a:xfrm>
                <a:off x="2581238" y="3047673"/>
                <a:ext cx="20534" cy="26694"/>
              </a:xfrm>
              <a:custGeom>
                <a:rect b="b" l="l" r="r" t="t"/>
                <a:pathLst>
                  <a:path extrusionOk="0" h="117" w="90">
                    <a:moveTo>
                      <a:pt x="90" y="109"/>
                    </a:moveTo>
                    <a:cubicBezTo>
                      <a:pt x="72" y="69"/>
                      <a:pt x="36" y="36"/>
                      <a:pt x="9" y="2"/>
                    </a:cubicBezTo>
                    <a:cubicBezTo>
                      <a:pt x="5" y="-3"/>
                      <a:pt x="-2" y="4"/>
                      <a:pt x="2" y="9"/>
                    </a:cubicBezTo>
                    <a:cubicBezTo>
                      <a:pt x="27" y="44"/>
                      <a:pt x="52" y="84"/>
                      <a:pt x="81" y="115"/>
                    </a:cubicBezTo>
                    <a:cubicBezTo>
                      <a:pt x="86" y="120"/>
                      <a:pt x="93" y="115"/>
                      <a:pt x="90" y="1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28"/>
              <p:cNvSpPr/>
              <p:nvPr/>
            </p:nvSpPr>
            <p:spPr>
              <a:xfrm>
                <a:off x="2570287" y="3025999"/>
                <a:ext cx="5019" cy="5248"/>
              </a:xfrm>
              <a:custGeom>
                <a:rect b="b" l="l" r="r" t="t"/>
                <a:pathLst>
                  <a:path extrusionOk="0" h="23" w="22">
                    <a:moveTo>
                      <a:pt x="11" y="0"/>
                    </a:moveTo>
                    <a:cubicBezTo>
                      <a:pt x="-3" y="0"/>
                      <a:pt x="-4" y="23"/>
                      <a:pt x="11" y="23"/>
                    </a:cubicBezTo>
                    <a:cubicBezTo>
                      <a:pt x="25" y="23"/>
                      <a:pt x="26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28"/>
              <p:cNvSpPr/>
              <p:nvPr/>
            </p:nvSpPr>
            <p:spPr>
              <a:xfrm>
                <a:off x="2612952" y="3029649"/>
                <a:ext cx="13233" cy="2966"/>
              </a:xfrm>
              <a:custGeom>
                <a:rect b="b" l="l" r="r" t="t"/>
                <a:pathLst>
                  <a:path extrusionOk="0" h="13" w="58">
                    <a:moveTo>
                      <a:pt x="55" y="2"/>
                    </a:moveTo>
                    <a:cubicBezTo>
                      <a:pt x="39" y="-1"/>
                      <a:pt x="23" y="1"/>
                      <a:pt x="7" y="0"/>
                    </a:cubicBezTo>
                    <a:cubicBezTo>
                      <a:pt x="-1" y="0"/>
                      <a:pt x="-1" y="11"/>
                      <a:pt x="6" y="12"/>
                    </a:cubicBezTo>
                    <a:cubicBezTo>
                      <a:pt x="22" y="13"/>
                      <a:pt x="39" y="15"/>
                      <a:pt x="55" y="12"/>
                    </a:cubicBezTo>
                    <a:cubicBezTo>
                      <a:pt x="60" y="11"/>
                      <a:pt x="60" y="3"/>
                      <a:pt x="5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28"/>
              <p:cNvSpPr/>
              <p:nvPr/>
            </p:nvSpPr>
            <p:spPr>
              <a:xfrm>
                <a:off x="2623447" y="3042654"/>
                <a:ext cx="18937" cy="37189"/>
              </a:xfrm>
              <a:custGeom>
                <a:rect b="b" l="l" r="r" t="t"/>
                <a:pathLst>
                  <a:path extrusionOk="0" h="163" w="83">
                    <a:moveTo>
                      <a:pt x="83" y="147"/>
                    </a:moveTo>
                    <a:cubicBezTo>
                      <a:pt x="63" y="99"/>
                      <a:pt x="40" y="51"/>
                      <a:pt x="17" y="5"/>
                    </a:cubicBezTo>
                    <a:cubicBezTo>
                      <a:pt x="12" y="-5"/>
                      <a:pt x="-3" y="3"/>
                      <a:pt x="1" y="13"/>
                    </a:cubicBezTo>
                    <a:cubicBezTo>
                      <a:pt x="22" y="60"/>
                      <a:pt x="35" y="113"/>
                      <a:pt x="62" y="158"/>
                    </a:cubicBezTo>
                    <a:cubicBezTo>
                      <a:pt x="70" y="170"/>
                      <a:pt x="88" y="160"/>
                      <a:pt x="83" y="1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13675" lIns="90000" spcFirstLastPara="1" rIns="90000" wrap="square" tIns="13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28"/>
              <p:cNvSpPr/>
              <p:nvPr/>
            </p:nvSpPr>
            <p:spPr>
              <a:xfrm>
                <a:off x="2672727" y="3049498"/>
                <a:ext cx="6845" cy="44718"/>
              </a:xfrm>
              <a:custGeom>
                <a:rect b="b" l="l" r="r" t="t"/>
                <a:pathLst>
                  <a:path extrusionOk="0" h="196" w="30">
                    <a:moveTo>
                      <a:pt x="27" y="13"/>
                    </a:moveTo>
                    <a:cubicBezTo>
                      <a:pt x="26" y="-3"/>
                      <a:pt x="2" y="-4"/>
                      <a:pt x="1" y="12"/>
                    </a:cubicBezTo>
                    <a:cubicBezTo>
                      <a:pt x="-1" y="72"/>
                      <a:pt x="-1" y="133"/>
                      <a:pt x="16" y="191"/>
                    </a:cubicBezTo>
                    <a:cubicBezTo>
                      <a:pt x="19" y="200"/>
                      <a:pt x="32" y="197"/>
                      <a:pt x="30" y="188"/>
                    </a:cubicBezTo>
                    <a:cubicBezTo>
                      <a:pt x="20" y="129"/>
                      <a:pt x="28" y="71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5550" lIns="90000" spcFirstLastPara="1" rIns="90000" wrap="square" tIns="25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28"/>
              <p:cNvSpPr/>
              <p:nvPr/>
            </p:nvSpPr>
            <p:spPr>
              <a:xfrm>
                <a:off x="2675237" y="3034212"/>
                <a:ext cx="4791" cy="5019"/>
              </a:xfrm>
              <a:custGeom>
                <a:rect b="b" l="l" r="r" t="t"/>
                <a:pathLst>
                  <a:path extrusionOk="0" h="22" w="21">
                    <a:moveTo>
                      <a:pt x="11" y="0"/>
                    </a:moveTo>
                    <a:cubicBezTo>
                      <a:pt x="-3" y="0"/>
                      <a:pt x="-3" y="22"/>
                      <a:pt x="11" y="22"/>
                    </a:cubicBezTo>
                    <a:cubicBezTo>
                      <a:pt x="25" y="22"/>
                      <a:pt x="2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28"/>
              <p:cNvSpPr/>
              <p:nvPr/>
            </p:nvSpPr>
            <p:spPr>
              <a:xfrm>
                <a:off x="2714251" y="3058624"/>
                <a:ext cx="5248" cy="5248"/>
              </a:xfrm>
              <a:custGeom>
                <a:rect b="b" l="l" r="r" t="t"/>
                <a:pathLst>
                  <a:path extrusionOk="0" h="23" w="23">
                    <a:moveTo>
                      <a:pt x="19" y="2"/>
                    </a:moveTo>
                    <a:lnTo>
                      <a:pt x="18" y="2"/>
                    </a:lnTo>
                    <a:cubicBezTo>
                      <a:pt x="11" y="-2"/>
                      <a:pt x="1" y="2"/>
                      <a:pt x="0" y="11"/>
                    </a:cubicBezTo>
                    <a:cubicBezTo>
                      <a:pt x="0" y="20"/>
                      <a:pt x="10" y="26"/>
                      <a:pt x="17" y="22"/>
                    </a:cubicBezTo>
                    <a:lnTo>
                      <a:pt x="18" y="21"/>
                    </a:lnTo>
                    <a:cubicBezTo>
                      <a:pt x="25" y="18"/>
                      <a:pt x="26" y="6"/>
                      <a:pt x="19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28"/>
              <p:cNvSpPr/>
              <p:nvPr/>
            </p:nvSpPr>
            <p:spPr>
              <a:xfrm>
                <a:off x="2702615" y="3063187"/>
                <a:ext cx="7301" cy="36504"/>
              </a:xfrm>
              <a:custGeom>
                <a:rect b="b" l="l" r="r" t="t"/>
                <a:pathLst>
                  <a:path extrusionOk="0" h="160" w="32">
                    <a:moveTo>
                      <a:pt x="13" y="9"/>
                    </a:moveTo>
                    <a:cubicBezTo>
                      <a:pt x="7" y="56"/>
                      <a:pt x="3" y="104"/>
                      <a:pt x="0" y="151"/>
                    </a:cubicBezTo>
                    <a:cubicBezTo>
                      <a:pt x="-1" y="163"/>
                      <a:pt x="17" y="163"/>
                      <a:pt x="18" y="151"/>
                    </a:cubicBezTo>
                    <a:cubicBezTo>
                      <a:pt x="22" y="104"/>
                      <a:pt x="31" y="57"/>
                      <a:pt x="32" y="9"/>
                    </a:cubicBezTo>
                    <a:cubicBezTo>
                      <a:pt x="33" y="-3"/>
                      <a:pt x="15" y="-3"/>
                      <a:pt x="13" y="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12600" lIns="90000" spcFirstLastPara="1" rIns="90000" wrap="square" tIns="12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28"/>
              <p:cNvSpPr/>
              <p:nvPr/>
            </p:nvSpPr>
            <p:spPr>
              <a:xfrm>
                <a:off x="2737751" y="3100832"/>
                <a:ext cx="4563" cy="5019"/>
              </a:xfrm>
              <a:custGeom>
                <a:rect b="b" l="l" r="r" t="t"/>
                <a:pathLst>
                  <a:path extrusionOk="0" h="22" w="20">
                    <a:moveTo>
                      <a:pt x="20" y="7"/>
                    </a:moveTo>
                    <a:cubicBezTo>
                      <a:pt x="19" y="6"/>
                      <a:pt x="18" y="4"/>
                      <a:pt x="17" y="3"/>
                    </a:cubicBezTo>
                    <a:cubicBezTo>
                      <a:pt x="14" y="0"/>
                      <a:pt x="8" y="-1"/>
                      <a:pt x="5" y="3"/>
                    </a:cubicBezTo>
                    <a:cubicBezTo>
                      <a:pt x="4" y="4"/>
                      <a:pt x="3" y="5"/>
                      <a:pt x="2" y="6"/>
                    </a:cubicBezTo>
                    <a:cubicBezTo>
                      <a:pt x="-1" y="13"/>
                      <a:pt x="2" y="22"/>
                      <a:pt x="10" y="22"/>
                    </a:cubicBezTo>
                    <a:cubicBezTo>
                      <a:pt x="18" y="22"/>
                      <a:pt x="23" y="14"/>
                      <a:pt x="20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28"/>
              <p:cNvSpPr/>
              <p:nvPr/>
            </p:nvSpPr>
            <p:spPr>
              <a:xfrm>
                <a:off x="2726571" y="3101517"/>
                <a:ext cx="7301" cy="8898"/>
              </a:xfrm>
              <a:custGeom>
                <a:rect b="b" l="l" r="r" t="t"/>
                <a:pathLst>
                  <a:path extrusionOk="0" h="39" w="32">
                    <a:moveTo>
                      <a:pt x="17" y="3"/>
                    </a:moveTo>
                    <a:cubicBezTo>
                      <a:pt x="11" y="10"/>
                      <a:pt x="7" y="18"/>
                      <a:pt x="2" y="26"/>
                    </a:cubicBezTo>
                    <a:cubicBezTo>
                      <a:pt x="-3" y="35"/>
                      <a:pt x="10" y="44"/>
                      <a:pt x="16" y="35"/>
                    </a:cubicBezTo>
                    <a:cubicBezTo>
                      <a:pt x="20" y="27"/>
                      <a:pt x="25" y="19"/>
                      <a:pt x="30" y="12"/>
                    </a:cubicBezTo>
                    <a:cubicBezTo>
                      <a:pt x="37" y="4"/>
                      <a:pt x="24" y="-4"/>
                      <a:pt x="17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28"/>
              <p:cNvSpPr/>
              <p:nvPr/>
            </p:nvSpPr>
            <p:spPr>
              <a:xfrm>
                <a:off x="2758056" y="3133001"/>
                <a:ext cx="6388" cy="6388"/>
              </a:xfrm>
              <a:custGeom>
                <a:rect b="b" l="l" r="r" t="t"/>
                <a:pathLst>
                  <a:path extrusionOk="0" h="28" w="28">
                    <a:moveTo>
                      <a:pt x="22" y="3"/>
                    </a:moveTo>
                    <a:lnTo>
                      <a:pt x="21" y="2"/>
                    </a:lnTo>
                    <a:cubicBezTo>
                      <a:pt x="13" y="-4"/>
                      <a:pt x="1" y="3"/>
                      <a:pt x="0" y="13"/>
                    </a:cubicBezTo>
                    <a:cubicBezTo>
                      <a:pt x="0" y="23"/>
                      <a:pt x="12" y="32"/>
                      <a:pt x="20" y="26"/>
                    </a:cubicBezTo>
                    <a:lnTo>
                      <a:pt x="21" y="26"/>
                    </a:lnTo>
                    <a:cubicBezTo>
                      <a:pt x="29" y="20"/>
                      <a:pt x="31" y="8"/>
                      <a:pt x="22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28"/>
              <p:cNvSpPr/>
              <p:nvPr/>
            </p:nvSpPr>
            <p:spPr>
              <a:xfrm>
                <a:off x="2737294" y="3125701"/>
                <a:ext cx="14602" cy="14830"/>
              </a:xfrm>
              <a:custGeom>
                <a:rect b="b" l="l" r="r" t="t"/>
                <a:pathLst>
                  <a:path extrusionOk="0" h="65" w="64">
                    <a:moveTo>
                      <a:pt x="49" y="2"/>
                    </a:moveTo>
                    <a:cubicBezTo>
                      <a:pt x="32" y="15"/>
                      <a:pt x="18" y="31"/>
                      <a:pt x="3" y="46"/>
                    </a:cubicBezTo>
                    <a:cubicBezTo>
                      <a:pt x="-6" y="56"/>
                      <a:pt x="8" y="71"/>
                      <a:pt x="17" y="62"/>
                    </a:cubicBezTo>
                    <a:cubicBezTo>
                      <a:pt x="32" y="47"/>
                      <a:pt x="47" y="31"/>
                      <a:pt x="62" y="16"/>
                    </a:cubicBezTo>
                    <a:cubicBezTo>
                      <a:pt x="70" y="7"/>
                      <a:pt x="59" y="-5"/>
                      <a:pt x="49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28"/>
              <p:cNvSpPr/>
              <p:nvPr/>
            </p:nvSpPr>
            <p:spPr>
              <a:xfrm>
                <a:off x="2648087" y="3100148"/>
                <a:ext cx="3879" cy="6845"/>
              </a:xfrm>
              <a:custGeom>
                <a:rect b="b" l="l" r="r" t="t"/>
                <a:pathLst>
                  <a:path extrusionOk="0" h="30" w="17">
                    <a:moveTo>
                      <a:pt x="16" y="22"/>
                    </a:moveTo>
                    <a:cubicBezTo>
                      <a:pt x="13" y="16"/>
                      <a:pt x="13" y="10"/>
                      <a:pt x="10" y="3"/>
                    </a:cubicBezTo>
                    <a:cubicBezTo>
                      <a:pt x="8" y="-1"/>
                      <a:pt x="0" y="0"/>
                      <a:pt x="0" y="6"/>
                    </a:cubicBezTo>
                    <a:cubicBezTo>
                      <a:pt x="1" y="13"/>
                      <a:pt x="2" y="21"/>
                      <a:pt x="6" y="28"/>
                    </a:cubicBezTo>
                    <a:cubicBezTo>
                      <a:pt x="10" y="34"/>
                      <a:pt x="20" y="29"/>
                      <a:pt x="16" y="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28"/>
              <p:cNvSpPr/>
              <p:nvPr/>
            </p:nvSpPr>
            <p:spPr>
              <a:xfrm>
                <a:off x="2636451" y="3515382"/>
                <a:ext cx="44262" cy="60917"/>
              </a:xfrm>
              <a:custGeom>
                <a:rect b="b" l="l" r="r" t="t"/>
                <a:pathLst>
                  <a:path extrusionOk="0" h="267" w="194">
                    <a:moveTo>
                      <a:pt x="187" y="246"/>
                    </a:moveTo>
                    <a:cubicBezTo>
                      <a:pt x="116" y="227"/>
                      <a:pt x="76" y="180"/>
                      <a:pt x="51" y="113"/>
                    </a:cubicBezTo>
                    <a:cubicBezTo>
                      <a:pt x="38" y="80"/>
                      <a:pt x="41" y="20"/>
                      <a:pt x="6" y="1"/>
                    </a:cubicBezTo>
                    <a:cubicBezTo>
                      <a:pt x="2" y="-1"/>
                      <a:pt x="-2" y="4"/>
                      <a:pt x="1" y="7"/>
                    </a:cubicBezTo>
                    <a:cubicBezTo>
                      <a:pt x="21" y="29"/>
                      <a:pt x="21" y="77"/>
                      <a:pt x="28" y="105"/>
                    </a:cubicBezTo>
                    <a:cubicBezTo>
                      <a:pt x="35" y="132"/>
                      <a:pt x="46" y="157"/>
                      <a:pt x="59" y="180"/>
                    </a:cubicBezTo>
                    <a:cubicBezTo>
                      <a:pt x="85" y="226"/>
                      <a:pt x="129" y="255"/>
                      <a:pt x="180" y="267"/>
                    </a:cubicBezTo>
                    <a:cubicBezTo>
                      <a:pt x="194" y="271"/>
                      <a:pt x="200" y="250"/>
                      <a:pt x="186" y="246"/>
                    </a:cubicBezTo>
                    <a:lnTo>
                      <a:pt x="187" y="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28"/>
              <p:cNvSpPr/>
              <p:nvPr/>
            </p:nvSpPr>
            <p:spPr>
              <a:xfrm>
                <a:off x="2595384" y="3569910"/>
                <a:ext cx="33082" cy="51791"/>
              </a:xfrm>
              <a:custGeom>
                <a:rect b="b" l="l" r="r" t="t"/>
                <a:pathLst>
                  <a:path extrusionOk="0" h="227" w="145">
                    <a:moveTo>
                      <a:pt x="135" y="79"/>
                    </a:moveTo>
                    <a:cubicBezTo>
                      <a:pt x="115" y="30"/>
                      <a:pt x="56" y="7"/>
                      <a:pt x="8" y="0"/>
                    </a:cubicBezTo>
                    <a:cubicBezTo>
                      <a:pt x="-1" y="-1"/>
                      <a:pt x="-3" y="12"/>
                      <a:pt x="5" y="14"/>
                    </a:cubicBezTo>
                    <a:cubicBezTo>
                      <a:pt x="48" y="24"/>
                      <a:pt x="86" y="44"/>
                      <a:pt x="107" y="83"/>
                    </a:cubicBezTo>
                    <a:cubicBezTo>
                      <a:pt x="131" y="125"/>
                      <a:pt x="111" y="171"/>
                      <a:pt x="86" y="207"/>
                    </a:cubicBezTo>
                    <a:cubicBezTo>
                      <a:pt x="75" y="222"/>
                      <a:pt x="99" y="236"/>
                      <a:pt x="109" y="222"/>
                    </a:cubicBezTo>
                    <a:cubicBezTo>
                      <a:pt x="142" y="178"/>
                      <a:pt x="156" y="131"/>
                      <a:pt x="135" y="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28"/>
              <p:cNvSpPr/>
              <p:nvPr/>
            </p:nvSpPr>
            <p:spPr>
              <a:xfrm>
                <a:off x="2587170" y="3227228"/>
                <a:ext cx="49965" cy="105178"/>
              </a:xfrm>
              <a:custGeom>
                <a:rect b="b" l="l" r="r" t="t"/>
                <a:pathLst>
                  <a:path extrusionOk="0" h="461" w="219">
                    <a:moveTo>
                      <a:pt x="14" y="2"/>
                    </a:moveTo>
                    <a:cubicBezTo>
                      <a:pt x="6" y="-4"/>
                      <a:pt x="-5" y="9"/>
                      <a:pt x="3" y="16"/>
                    </a:cubicBezTo>
                    <a:cubicBezTo>
                      <a:pt x="141" y="132"/>
                      <a:pt x="200" y="268"/>
                      <a:pt x="189" y="448"/>
                    </a:cubicBezTo>
                    <a:cubicBezTo>
                      <a:pt x="188" y="466"/>
                      <a:pt x="214" y="466"/>
                      <a:pt x="216" y="449"/>
                    </a:cubicBezTo>
                    <a:cubicBezTo>
                      <a:pt x="238" y="263"/>
                      <a:pt x="158" y="115"/>
                      <a:pt x="1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28"/>
              <p:cNvSpPr/>
              <p:nvPr/>
            </p:nvSpPr>
            <p:spPr>
              <a:xfrm>
                <a:off x="2588311" y="3262363"/>
                <a:ext cx="27378" cy="28747"/>
              </a:xfrm>
              <a:custGeom>
                <a:rect b="b" l="l" r="r" t="t"/>
                <a:pathLst>
                  <a:path extrusionOk="0" h="126" w="120">
                    <a:moveTo>
                      <a:pt x="105" y="11"/>
                    </a:moveTo>
                    <a:cubicBezTo>
                      <a:pt x="90" y="25"/>
                      <a:pt x="76" y="43"/>
                      <a:pt x="56" y="50"/>
                    </a:cubicBezTo>
                    <a:cubicBezTo>
                      <a:pt x="44" y="32"/>
                      <a:pt x="29" y="16"/>
                      <a:pt x="11" y="2"/>
                    </a:cubicBezTo>
                    <a:cubicBezTo>
                      <a:pt x="5" y="-3"/>
                      <a:pt x="-3" y="7"/>
                      <a:pt x="2" y="12"/>
                    </a:cubicBezTo>
                    <a:cubicBezTo>
                      <a:pt x="18" y="26"/>
                      <a:pt x="31" y="41"/>
                      <a:pt x="42" y="58"/>
                    </a:cubicBezTo>
                    <a:lnTo>
                      <a:pt x="42" y="59"/>
                    </a:lnTo>
                    <a:cubicBezTo>
                      <a:pt x="55" y="78"/>
                      <a:pt x="64" y="98"/>
                      <a:pt x="71" y="120"/>
                    </a:cubicBezTo>
                    <a:cubicBezTo>
                      <a:pt x="75" y="131"/>
                      <a:pt x="92" y="127"/>
                      <a:pt x="89" y="116"/>
                    </a:cubicBezTo>
                    <a:cubicBezTo>
                      <a:pt x="82" y="96"/>
                      <a:pt x="74" y="78"/>
                      <a:pt x="63" y="61"/>
                    </a:cubicBezTo>
                    <a:cubicBezTo>
                      <a:pt x="85" y="58"/>
                      <a:pt x="102" y="41"/>
                      <a:pt x="117" y="25"/>
                    </a:cubicBezTo>
                    <a:cubicBezTo>
                      <a:pt x="126" y="16"/>
                      <a:pt x="114" y="3"/>
                      <a:pt x="105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50" lIns="90000" spcFirstLastPara="1" rIns="90000" wrap="square" tIns="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28"/>
              <p:cNvSpPr/>
              <p:nvPr/>
            </p:nvSpPr>
            <p:spPr>
              <a:xfrm>
                <a:off x="2629150" y="3218102"/>
                <a:ext cx="54072" cy="97421"/>
              </a:xfrm>
              <a:custGeom>
                <a:rect b="b" l="l" r="r" t="t"/>
                <a:pathLst>
                  <a:path extrusionOk="0" h="427" w="237">
                    <a:moveTo>
                      <a:pt x="180" y="185"/>
                    </a:moveTo>
                    <a:cubicBezTo>
                      <a:pt x="162" y="149"/>
                      <a:pt x="136" y="117"/>
                      <a:pt x="110" y="87"/>
                    </a:cubicBezTo>
                    <a:cubicBezTo>
                      <a:pt x="82" y="54"/>
                      <a:pt x="39" y="44"/>
                      <a:pt x="16" y="5"/>
                    </a:cubicBezTo>
                    <a:cubicBezTo>
                      <a:pt x="10" y="-5"/>
                      <a:pt x="-4" y="3"/>
                      <a:pt x="1" y="12"/>
                    </a:cubicBezTo>
                    <a:cubicBezTo>
                      <a:pt x="32" y="70"/>
                      <a:pt x="97" y="102"/>
                      <a:pt x="134" y="158"/>
                    </a:cubicBezTo>
                    <a:cubicBezTo>
                      <a:pt x="184" y="233"/>
                      <a:pt x="202" y="324"/>
                      <a:pt x="208" y="412"/>
                    </a:cubicBezTo>
                    <a:cubicBezTo>
                      <a:pt x="209" y="431"/>
                      <a:pt x="239" y="432"/>
                      <a:pt x="237" y="413"/>
                    </a:cubicBezTo>
                    <a:cubicBezTo>
                      <a:pt x="231" y="333"/>
                      <a:pt x="216" y="257"/>
                      <a:pt x="180" y="1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28"/>
              <p:cNvSpPr/>
              <p:nvPr/>
            </p:nvSpPr>
            <p:spPr>
              <a:xfrm>
                <a:off x="2675693" y="3348604"/>
                <a:ext cx="7073" cy="26694"/>
              </a:xfrm>
              <a:custGeom>
                <a:rect b="b" l="l" r="r" t="t"/>
                <a:pathLst>
                  <a:path extrusionOk="0" h="117" w="31">
                    <a:moveTo>
                      <a:pt x="13" y="7"/>
                    </a:moveTo>
                    <a:cubicBezTo>
                      <a:pt x="5" y="41"/>
                      <a:pt x="1" y="75"/>
                      <a:pt x="0" y="110"/>
                    </a:cubicBezTo>
                    <a:cubicBezTo>
                      <a:pt x="-1" y="120"/>
                      <a:pt x="14" y="120"/>
                      <a:pt x="16" y="110"/>
                    </a:cubicBezTo>
                    <a:cubicBezTo>
                      <a:pt x="21" y="78"/>
                      <a:pt x="24" y="45"/>
                      <a:pt x="31" y="12"/>
                    </a:cubicBezTo>
                    <a:cubicBezTo>
                      <a:pt x="34" y="1"/>
                      <a:pt x="15" y="-5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28"/>
              <p:cNvSpPr/>
              <p:nvPr/>
            </p:nvSpPr>
            <p:spPr>
              <a:xfrm>
                <a:off x="2654703" y="3411117"/>
                <a:ext cx="14374" cy="30801"/>
              </a:xfrm>
              <a:custGeom>
                <a:rect b="b" l="l" r="r" t="t"/>
                <a:pathLst>
                  <a:path extrusionOk="0" h="135" w="63">
                    <a:moveTo>
                      <a:pt x="54" y="2"/>
                    </a:moveTo>
                    <a:cubicBezTo>
                      <a:pt x="35" y="44"/>
                      <a:pt x="17" y="85"/>
                      <a:pt x="1" y="128"/>
                    </a:cubicBezTo>
                    <a:cubicBezTo>
                      <a:pt x="-2" y="135"/>
                      <a:pt x="9" y="139"/>
                      <a:pt x="12" y="132"/>
                    </a:cubicBezTo>
                    <a:cubicBezTo>
                      <a:pt x="31" y="90"/>
                      <a:pt x="48" y="49"/>
                      <a:pt x="63" y="7"/>
                    </a:cubicBezTo>
                    <a:cubicBezTo>
                      <a:pt x="65" y="2"/>
                      <a:pt x="56" y="-3"/>
                      <a:pt x="54" y="3"/>
                    </a:cubicBezTo>
                    <a:lnTo>
                      <a:pt x="54" y="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00" lIns="90000" spcFirstLastPara="1" rIns="90000" wrap="square" tIns="3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28"/>
              <p:cNvSpPr/>
              <p:nvPr/>
            </p:nvSpPr>
            <p:spPr>
              <a:xfrm>
                <a:off x="2737294" y="3100604"/>
                <a:ext cx="371432" cy="109513"/>
              </a:xfrm>
              <a:custGeom>
                <a:rect b="b" l="l" r="r" t="t"/>
                <a:pathLst>
                  <a:path extrusionOk="0" h="480" w="1628">
                    <a:moveTo>
                      <a:pt x="1614" y="0"/>
                    </a:moveTo>
                    <a:cubicBezTo>
                      <a:pt x="1338" y="-4"/>
                      <a:pt x="1050" y="59"/>
                      <a:pt x="797" y="167"/>
                    </a:cubicBezTo>
                    <a:cubicBezTo>
                      <a:pt x="644" y="232"/>
                      <a:pt x="491" y="292"/>
                      <a:pt x="335" y="348"/>
                    </a:cubicBezTo>
                    <a:cubicBezTo>
                      <a:pt x="290" y="364"/>
                      <a:pt x="246" y="381"/>
                      <a:pt x="203" y="401"/>
                    </a:cubicBezTo>
                    <a:cubicBezTo>
                      <a:pt x="147" y="427"/>
                      <a:pt x="77" y="469"/>
                      <a:pt x="14" y="458"/>
                    </a:cubicBezTo>
                    <a:cubicBezTo>
                      <a:pt x="1" y="456"/>
                      <a:pt x="-5" y="476"/>
                      <a:pt x="8" y="478"/>
                    </a:cubicBezTo>
                    <a:cubicBezTo>
                      <a:pt x="88" y="492"/>
                      <a:pt x="176" y="437"/>
                      <a:pt x="246" y="406"/>
                    </a:cubicBezTo>
                    <a:cubicBezTo>
                      <a:pt x="388" y="342"/>
                      <a:pt x="541" y="301"/>
                      <a:pt x="685" y="243"/>
                    </a:cubicBezTo>
                    <a:cubicBezTo>
                      <a:pt x="832" y="184"/>
                      <a:pt x="972" y="124"/>
                      <a:pt x="1126" y="88"/>
                    </a:cubicBezTo>
                    <a:cubicBezTo>
                      <a:pt x="1287" y="51"/>
                      <a:pt x="1449" y="40"/>
                      <a:pt x="1613" y="31"/>
                    </a:cubicBezTo>
                    <a:cubicBezTo>
                      <a:pt x="1633" y="30"/>
                      <a:pt x="1634" y="1"/>
                      <a:pt x="16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28"/>
              <p:cNvSpPr/>
              <p:nvPr/>
            </p:nvSpPr>
            <p:spPr>
              <a:xfrm>
                <a:off x="3138157" y="3073454"/>
                <a:ext cx="46999" cy="138489"/>
              </a:xfrm>
              <a:custGeom>
                <a:rect b="b" l="l" r="r" t="t"/>
                <a:pathLst>
                  <a:path extrusionOk="0" h="607" w="206">
                    <a:moveTo>
                      <a:pt x="198" y="18"/>
                    </a:moveTo>
                    <a:cubicBezTo>
                      <a:pt x="192" y="-2"/>
                      <a:pt x="156" y="-9"/>
                      <a:pt x="151" y="17"/>
                    </a:cubicBezTo>
                    <a:cubicBezTo>
                      <a:pt x="136" y="103"/>
                      <a:pt x="89" y="180"/>
                      <a:pt x="69" y="264"/>
                    </a:cubicBezTo>
                    <a:cubicBezTo>
                      <a:pt x="57" y="297"/>
                      <a:pt x="46" y="331"/>
                      <a:pt x="37" y="364"/>
                    </a:cubicBezTo>
                    <a:cubicBezTo>
                      <a:pt x="31" y="379"/>
                      <a:pt x="26" y="393"/>
                      <a:pt x="21" y="408"/>
                    </a:cubicBezTo>
                    <a:cubicBezTo>
                      <a:pt x="7" y="452"/>
                      <a:pt x="-11" y="515"/>
                      <a:pt x="9" y="561"/>
                    </a:cubicBezTo>
                    <a:cubicBezTo>
                      <a:pt x="14" y="590"/>
                      <a:pt x="28" y="607"/>
                      <a:pt x="55" y="607"/>
                    </a:cubicBezTo>
                    <a:cubicBezTo>
                      <a:pt x="128" y="607"/>
                      <a:pt x="121" y="502"/>
                      <a:pt x="117" y="447"/>
                    </a:cubicBezTo>
                    <a:cubicBezTo>
                      <a:pt x="132" y="384"/>
                      <a:pt x="147" y="321"/>
                      <a:pt x="167" y="260"/>
                    </a:cubicBezTo>
                    <a:cubicBezTo>
                      <a:pt x="192" y="182"/>
                      <a:pt x="222" y="100"/>
                      <a:pt x="198" y="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28"/>
              <p:cNvSpPr/>
              <p:nvPr/>
            </p:nvSpPr>
            <p:spPr>
              <a:xfrm>
                <a:off x="2771973" y="3218558"/>
                <a:ext cx="291807" cy="227468"/>
              </a:xfrm>
              <a:custGeom>
                <a:rect b="b" l="l" r="r" t="t"/>
                <a:pathLst>
                  <a:path extrusionOk="0" h="997" w="1279">
                    <a:moveTo>
                      <a:pt x="1265" y="5"/>
                    </a:moveTo>
                    <a:cubicBezTo>
                      <a:pt x="953" y="-19"/>
                      <a:pt x="669" y="40"/>
                      <a:pt x="407" y="215"/>
                    </a:cubicBezTo>
                    <a:cubicBezTo>
                      <a:pt x="148" y="389"/>
                      <a:pt x="101" y="710"/>
                      <a:pt x="1" y="984"/>
                    </a:cubicBezTo>
                    <a:cubicBezTo>
                      <a:pt x="-3" y="997"/>
                      <a:pt x="16" y="1002"/>
                      <a:pt x="20" y="990"/>
                    </a:cubicBezTo>
                    <a:cubicBezTo>
                      <a:pt x="73" y="851"/>
                      <a:pt x="117" y="710"/>
                      <a:pt x="172" y="572"/>
                    </a:cubicBezTo>
                    <a:cubicBezTo>
                      <a:pt x="231" y="423"/>
                      <a:pt x="307" y="318"/>
                      <a:pt x="441" y="230"/>
                    </a:cubicBezTo>
                    <a:cubicBezTo>
                      <a:pt x="694" y="63"/>
                      <a:pt x="967" y="27"/>
                      <a:pt x="1264" y="36"/>
                    </a:cubicBezTo>
                    <a:cubicBezTo>
                      <a:pt x="1284" y="36"/>
                      <a:pt x="1285" y="6"/>
                      <a:pt x="1265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28"/>
              <p:cNvSpPr/>
              <p:nvPr/>
            </p:nvSpPr>
            <p:spPr>
              <a:xfrm>
                <a:off x="2821939" y="3360012"/>
                <a:ext cx="4791" cy="4335"/>
              </a:xfrm>
              <a:custGeom>
                <a:rect b="b" l="l" r="r" t="t"/>
                <a:pathLst>
                  <a:path extrusionOk="0" h="19" w="21">
                    <a:moveTo>
                      <a:pt x="20" y="12"/>
                    </a:moveTo>
                    <a:cubicBezTo>
                      <a:pt x="16" y="8"/>
                      <a:pt x="13" y="5"/>
                      <a:pt x="10" y="1"/>
                    </a:cubicBezTo>
                    <a:cubicBezTo>
                      <a:pt x="5" y="-3"/>
                      <a:pt x="-2" y="4"/>
                      <a:pt x="2" y="8"/>
                    </a:cubicBezTo>
                    <a:cubicBezTo>
                      <a:pt x="6" y="11"/>
                      <a:pt x="9" y="15"/>
                      <a:pt x="13" y="18"/>
                    </a:cubicBezTo>
                    <a:cubicBezTo>
                      <a:pt x="17" y="23"/>
                      <a:pt x="24" y="16"/>
                      <a:pt x="20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28"/>
              <p:cNvSpPr/>
              <p:nvPr/>
            </p:nvSpPr>
            <p:spPr>
              <a:xfrm>
                <a:off x="2633942" y="3186161"/>
                <a:ext cx="51791" cy="13233"/>
              </a:xfrm>
              <a:custGeom>
                <a:rect b="b" l="l" r="r" t="t"/>
                <a:pathLst>
                  <a:path extrusionOk="0" h="58" w="227">
                    <a:moveTo>
                      <a:pt x="219" y="39"/>
                    </a:moveTo>
                    <a:cubicBezTo>
                      <a:pt x="146" y="40"/>
                      <a:pt x="78" y="32"/>
                      <a:pt x="12" y="1"/>
                    </a:cubicBezTo>
                    <a:cubicBezTo>
                      <a:pt x="3" y="-4"/>
                      <a:pt x="-5" y="9"/>
                      <a:pt x="4" y="13"/>
                    </a:cubicBezTo>
                    <a:cubicBezTo>
                      <a:pt x="71" y="47"/>
                      <a:pt x="144" y="61"/>
                      <a:pt x="218" y="58"/>
                    </a:cubicBezTo>
                    <a:cubicBezTo>
                      <a:pt x="230" y="57"/>
                      <a:pt x="231" y="39"/>
                      <a:pt x="219" y="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2776765" y="3251640"/>
                <a:ext cx="70727" cy="105406"/>
              </a:xfrm>
              <a:custGeom>
                <a:rect b="b" l="l" r="r" t="t"/>
                <a:pathLst>
                  <a:path extrusionOk="0" h="462" w="310">
                    <a:moveTo>
                      <a:pt x="294" y="3"/>
                    </a:moveTo>
                    <a:cubicBezTo>
                      <a:pt x="170" y="136"/>
                      <a:pt x="59" y="279"/>
                      <a:pt x="1" y="454"/>
                    </a:cubicBezTo>
                    <a:cubicBezTo>
                      <a:pt x="-2" y="462"/>
                      <a:pt x="11" y="466"/>
                      <a:pt x="14" y="457"/>
                    </a:cubicBezTo>
                    <a:cubicBezTo>
                      <a:pt x="73" y="286"/>
                      <a:pt x="184" y="147"/>
                      <a:pt x="307" y="17"/>
                    </a:cubicBezTo>
                    <a:cubicBezTo>
                      <a:pt x="316" y="8"/>
                      <a:pt x="303" y="-6"/>
                      <a:pt x="29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28"/>
              <p:cNvSpPr/>
              <p:nvPr/>
            </p:nvSpPr>
            <p:spPr>
              <a:xfrm>
                <a:off x="2776993" y="3259625"/>
                <a:ext cx="33310" cy="44946"/>
              </a:xfrm>
              <a:custGeom>
                <a:rect b="b" l="l" r="r" t="t"/>
                <a:pathLst>
                  <a:path extrusionOk="0" h="197" w="146">
                    <a:moveTo>
                      <a:pt x="125" y="4"/>
                    </a:moveTo>
                    <a:cubicBezTo>
                      <a:pt x="72" y="55"/>
                      <a:pt x="31" y="114"/>
                      <a:pt x="1" y="182"/>
                    </a:cubicBezTo>
                    <a:cubicBezTo>
                      <a:pt x="-5" y="197"/>
                      <a:pt x="19" y="204"/>
                      <a:pt x="25" y="189"/>
                    </a:cubicBezTo>
                    <a:cubicBezTo>
                      <a:pt x="53" y="126"/>
                      <a:pt x="92" y="70"/>
                      <a:pt x="142" y="22"/>
                    </a:cubicBezTo>
                    <a:cubicBezTo>
                      <a:pt x="154" y="11"/>
                      <a:pt x="137" y="-8"/>
                      <a:pt x="125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5900" lIns="90000" spcFirstLastPara="1" rIns="90000" wrap="square" tIns="25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28"/>
              <p:cNvSpPr/>
              <p:nvPr/>
            </p:nvSpPr>
            <p:spPr>
              <a:xfrm>
                <a:off x="3112604" y="3088284"/>
                <a:ext cx="41752" cy="114076"/>
              </a:xfrm>
              <a:custGeom>
                <a:rect b="b" l="l" r="r" t="t"/>
                <a:pathLst>
                  <a:path extrusionOk="0" h="500" w="183">
                    <a:moveTo>
                      <a:pt x="160" y="4"/>
                    </a:moveTo>
                    <a:cubicBezTo>
                      <a:pt x="96" y="62"/>
                      <a:pt x="58" y="154"/>
                      <a:pt x="30" y="233"/>
                    </a:cubicBezTo>
                    <a:cubicBezTo>
                      <a:pt x="1" y="315"/>
                      <a:pt x="-18" y="417"/>
                      <a:pt x="26" y="496"/>
                    </a:cubicBezTo>
                    <a:cubicBezTo>
                      <a:pt x="31" y="505"/>
                      <a:pt x="47" y="499"/>
                      <a:pt x="44" y="489"/>
                    </a:cubicBezTo>
                    <a:cubicBezTo>
                      <a:pt x="-10" y="325"/>
                      <a:pt x="95" y="153"/>
                      <a:pt x="181" y="22"/>
                    </a:cubicBezTo>
                    <a:cubicBezTo>
                      <a:pt x="190" y="8"/>
                      <a:pt x="171" y="-7"/>
                      <a:pt x="160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28"/>
              <p:cNvSpPr/>
              <p:nvPr/>
            </p:nvSpPr>
            <p:spPr>
              <a:xfrm>
                <a:off x="3129715" y="3142812"/>
                <a:ext cx="11864" cy="40383"/>
              </a:xfrm>
              <a:custGeom>
                <a:rect b="b" l="l" r="r" t="t"/>
                <a:pathLst>
                  <a:path extrusionOk="0" h="177" w="52">
                    <a:moveTo>
                      <a:pt x="34" y="5"/>
                    </a:moveTo>
                    <a:cubicBezTo>
                      <a:pt x="9" y="54"/>
                      <a:pt x="-8" y="122"/>
                      <a:pt x="6" y="176"/>
                    </a:cubicBezTo>
                    <a:cubicBezTo>
                      <a:pt x="6" y="178"/>
                      <a:pt x="9" y="178"/>
                      <a:pt x="10" y="176"/>
                    </a:cubicBezTo>
                    <a:cubicBezTo>
                      <a:pt x="17" y="151"/>
                      <a:pt x="19" y="124"/>
                      <a:pt x="24" y="99"/>
                    </a:cubicBezTo>
                    <a:cubicBezTo>
                      <a:pt x="30" y="69"/>
                      <a:pt x="41" y="41"/>
                      <a:pt x="52" y="13"/>
                    </a:cubicBezTo>
                    <a:cubicBezTo>
                      <a:pt x="56" y="3"/>
                      <a:pt x="39" y="-5"/>
                      <a:pt x="34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18700" lIns="90000" spcFirstLastPara="1" rIns="90000" wrap="square" tIns="18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2702843" y="3491883"/>
                <a:ext cx="51791" cy="165182"/>
              </a:xfrm>
              <a:custGeom>
                <a:rect b="b" l="l" r="r" t="t"/>
                <a:pathLst>
                  <a:path extrusionOk="0" h="724" w="227">
                    <a:moveTo>
                      <a:pt x="216" y="2"/>
                    </a:moveTo>
                    <a:cubicBezTo>
                      <a:pt x="137" y="77"/>
                      <a:pt x="59" y="142"/>
                      <a:pt x="27" y="250"/>
                    </a:cubicBezTo>
                    <a:cubicBezTo>
                      <a:pt x="-18" y="400"/>
                      <a:pt x="6" y="570"/>
                      <a:pt x="18" y="722"/>
                    </a:cubicBezTo>
                    <a:cubicBezTo>
                      <a:pt x="19" y="724"/>
                      <a:pt x="22" y="725"/>
                      <a:pt x="22" y="722"/>
                    </a:cubicBezTo>
                    <a:cubicBezTo>
                      <a:pt x="21" y="585"/>
                      <a:pt x="14" y="447"/>
                      <a:pt x="31" y="311"/>
                    </a:cubicBezTo>
                    <a:cubicBezTo>
                      <a:pt x="50" y="170"/>
                      <a:pt x="136" y="108"/>
                      <a:pt x="225" y="12"/>
                    </a:cubicBezTo>
                    <a:cubicBezTo>
                      <a:pt x="231" y="6"/>
                      <a:pt x="222" y="-4"/>
                      <a:pt x="216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28"/>
              <p:cNvSpPr/>
              <p:nvPr/>
            </p:nvSpPr>
            <p:spPr>
              <a:xfrm>
                <a:off x="2684135" y="3461995"/>
                <a:ext cx="36504" cy="77572"/>
              </a:xfrm>
              <a:custGeom>
                <a:rect b="b" l="l" r="r" t="t"/>
                <a:pathLst>
                  <a:path extrusionOk="0" h="340" w="160">
                    <a:moveTo>
                      <a:pt x="148" y="5"/>
                    </a:moveTo>
                    <a:cubicBezTo>
                      <a:pt x="127" y="129"/>
                      <a:pt x="94" y="247"/>
                      <a:pt x="1" y="337"/>
                    </a:cubicBezTo>
                    <a:cubicBezTo>
                      <a:pt x="-1" y="339"/>
                      <a:pt x="1" y="341"/>
                      <a:pt x="3" y="340"/>
                    </a:cubicBezTo>
                    <a:cubicBezTo>
                      <a:pt x="98" y="259"/>
                      <a:pt x="155" y="131"/>
                      <a:pt x="160" y="7"/>
                    </a:cubicBezTo>
                    <a:cubicBezTo>
                      <a:pt x="160" y="0"/>
                      <a:pt x="149" y="-2"/>
                      <a:pt x="148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28"/>
              <p:cNvSpPr/>
              <p:nvPr/>
            </p:nvSpPr>
            <p:spPr>
              <a:xfrm>
                <a:off x="2689154" y="3476140"/>
                <a:ext cx="23728" cy="45859"/>
              </a:xfrm>
              <a:custGeom>
                <a:rect b="b" l="l" r="r" t="t"/>
                <a:pathLst>
                  <a:path extrusionOk="0" h="201" w="104">
                    <a:moveTo>
                      <a:pt x="91" y="5"/>
                    </a:moveTo>
                    <a:cubicBezTo>
                      <a:pt x="70" y="71"/>
                      <a:pt x="46" y="135"/>
                      <a:pt x="2" y="190"/>
                    </a:cubicBezTo>
                    <a:cubicBezTo>
                      <a:pt x="-3" y="196"/>
                      <a:pt x="7" y="205"/>
                      <a:pt x="12" y="199"/>
                    </a:cubicBezTo>
                    <a:cubicBezTo>
                      <a:pt x="59" y="144"/>
                      <a:pt x="88" y="79"/>
                      <a:pt x="104" y="9"/>
                    </a:cubicBezTo>
                    <a:cubicBezTo>
                      <a:pt x="106" y="1"/>
                      <a:pt x="94" y="-3"/>
                      <a:pt x="9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7350" lIns="90000" spcFirstLastPara="1" rIns="90000" wrap="square" tIns="27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28"/>
              <p:cNvSpPr/>
              <p:nvPr/>
            </p:nvSpPr>
            <p:spPr>
              <a:xfrm>
                <a:off x="2691436" y="3485495"/>
                <a:ext cx="9126" cy="17796"/>
              </a:xfrm>
              <a:custGeom>
                <a:rect b="b" l="l" r="r" t="t"/>
                <a:pathLst>
                  <a:path extrusionOk="0" h="78" w="40">
                    <a:moveTo>
                      <a:pt x="25" y="5"/>
                    </a:moveTo>
                    <a:cubicBezTo>
                      <a:pt x="18" y="26"/>
                      <a:pt x="11" y="46"/>
                      <a:pt x="1" y="65"/>
                    </a:cubicBezTo>
                    <a:cubicBezTo>
                      <a:pt x="-3" y="75"/>
                      <a:pt x="10" y="83"/>
                      <a:pt x="15" y="74"/>
                    </a:cubicBezTo>
                    <a:cubicBezTo>
                      <a:pt x="25" y="53"/>
                      <a:pt x="32" y="32"/>
                      <a:pt x="40" y="10"/>
                    </a:cubicBezTo>
                    <a:cubicBezTo>
                      <a:pt x="43" y="0"/>
                      <a:pt x="28" y="-4"/>
                      <a:pt x="25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28"/>
              <p:cNvSpPr/>
              <p:nvPr/>
            </p:nvSpPr>
            <p:spPr>
              <a:xfrm>
                <a:off x="2405333" y="3538882"/>
                <a:ext cx="41296" cy="31941"/>
              </a:xfrm>
              <a:custGeom>
                <a:rect b="b" l="l" r="r" t="t"/>
                <a:pathLst>
                  <a:path extrusionOk="0" h="140" w="181">
                    <a:moveTo>
                      <a:pt x="179" y="132"/>
                    </a:moveTo>
                    <a:cubicBezTo>
                      <a:pt x="105" y="114"/>
                      <a:pt x="18" y="86"/>
                      <a:pt x="2" y="1"/>
                    </a:cubicBezTo>
                    <a:cubicBezTo>
                      <a:pt x="2" y="0"/>
                      <a:pt x="0" y="0"/>
                      <a:pt x="0" y="1"/>
                    </a:cubicBezTo>
                    <a:cubicBezTo>
                      <a:pt x="5" y="90"/>
                      <a:pt x="104" y="121"/>
                      <a:pt x="176" y="140"/>
                    </a:cubicBezTo>
                    <a:cubicBezTo>
                      <a:pt x="181" y="141"/>
                      <a:pt x="184" y="133"/>
                      <a:pt x="179" y="1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5400" lIns="90000" spcFirstLastPara="1" rIns="90000" wrap="square" tIns="5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28"/>
              <p:cNvSpPr/>
              <p:nvPr/>
            </p:nvSpPr>
            <p:spPr>
              <a:xfrm>
                <a:off x="2416513" y="3527931"/>
                <a:ext cx="44033" cy="26009"/>
              </a:xfrm>
              <a:custGeom>
                <a:rect b="b" l="l" r="r" t="t"/>
                <a:pathLst>
                  <a:path extrusionOk="0" h="114" w="193">
                    <a:moveTo>
                      <a:pt x="189" y="102"/>
                    </a:moveTo>
                    <a:cubicBezTo>
                      <a:pt x="123" y="85"/>
                      <a:pt x="33" y="69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4" y="75"/>
                      <a:pt x="123" y="100"/>
                      <a:pt x="185" y="114"/>
                    </a:cubicBezTo>
                    <a:cubicBezTo>
                      <a:pt x="193" y="116"/>
                      <a:pt x="197" y="104"/>
                      <a:pt x="189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28"/>
              <p:cNvSpPr/>
              <p:nvPr/>
            </p:nvSpPr>
            <p:spPr>
              <a:xfrm>
                <a:off x="2435906" y="3516751"/>
                <a:ext cx="38786" cy="17796"/>
              </a:xfrm>
              <a:custGeom>
                <a:rect b="b" l="l" r="r" t="t"/>
                <a:pathLst>
                  <a:path extrusionOk="0" h="78" w="170">
                    <a:moveTo>
                      <a:pt x="164" y="64"/>
                    </a:moveTo>
                    <a:cubicBezTo>
                      <a:pt x="109" y="56"/>
                      <a:pt x="48" y="46"/>
                      <a:pt x="9" y="2"/>
                    </a:cubicBezTo>
                    <a:cubicBezTo>
                      <a:pt x="5" y="-3"/>
                      <a:pt x="-3" y="4"/>
                      <a:pt x="1" y="9"/>
                    </a:cubicBezTo>
                    <a:cubicBezTo>
                      <a:pt x="41" y="57"/>
                      <a:pt x="105" y="71"/>
                      <a:pt x="164" y="78"/>
                    </a:cubicBezTo>
                    <a:cubicBezTo>
                      <a:pt x="173" y="79"/>
                      <a:pt x="173" y="65"/>
                      <a:pt x="164" y="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28"/>
              <p:cNvSpPr/>
              <p:nvPr/>
            </p:nvSpPr>
            <p:spPr>
              <a:xfrm>
                <a:off x="2458265" y="3495761"/>
                <a:ext cx="31257" cy="14830"/>
              </a:xfrm>
              <a:custGeom>
                <a:rect b="b" l="l" r="r" t="t"/>
                <a:pathLst>
                  <a:path extrusionOk="0" h="65" w="137">
                    <a:moveTo>
                      <a:pt x="132" y="53"/>
                    </a:moveTo>
                    <a:cubicBezTo>
                      <a:pt x="85" y="46"/>
                      <a:pt x="35" y="37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24" y="46"/>
                      <a:pt x="86" y="58"/>
                      <a:pt x="132" y="65"/>
                    </a:cubicBezTo>
                    <a:cubicBezTo>
                      <a:pt x="139" y="66"/>
                      <a:pt x="140" y="55"/>
                      <a:pt x="132" y="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28"/>
              <p:cNvSpPr/>
              <p:nvPr/>
            </p:nvSpPr>
            <p:spPr>
              <a:xfrm>
                <a:off x="3194738" y="3192549"/>
                <a:ext cx="34451" cy="34907"/>
              </a:xfrm>
              <a:custGeom>
                <a:rect b="b" l="l" r="r" t="t"/>
                <a:pathLst>
                  <a:path extrusionOk="0" h="153" w="151">
                    <a:moveTo>
                      <a:pt x="150" y="138"/>
                    </a:moveTo>
                    <a:cubicBezTo>
                      <a:pt x="132" y="114"/>
                      <a:pt x="104" y="101"/>
                      <a:pt x="82" y="80"/>
                    </a:cubicBezTo>
                    <a:cubicBezTo>
                      <a:pt x="55" y="54"/>
                      <a:pt x="36" y="20"/>
                      <a:pt x="2" y="0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21" y="30"/>
                      <a:pt x="45" y="56"/>
                      <a:pt x="66" y="84"/>
                    </a:cubicBezTo>
                    <a:cubicBezTo>
                      <a:pt x="86" y="110"/>
                      <a:pt x="116" y="124"/>
                      <a:pt x="136" y="150"/>
                    </a:cubicBezTo>
                    <a:cubicBezTo>
                      <a:pt x="143" y="160"/>
                      <a:pt x="157" y="147"/>
                      <a:pt x="150" y="1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10075" lIns="90000" spcFirstLastPara="1" rIns="90000" wrap="square" tIns="10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28"/>
              <p:cNvSpPr/>
              <p:nvPr/>
            </p:nvSpPr>
            <p:spPr>
              <a:xfrm>
                <a:off x="3078381" y="3467243"/>
                <a:ext cx="5704" cy="6160"/>
              </a:xfrm>
              <a:custGeom>
                <a:rect b="b" l="l" r="r" t="t"/>
                <a:pathLst>
                  <a:path extrusionOk="0" h="27" w="25">
                    <a:moveTo>
                      <a:pt x="24" y="8"/>
                    </a:moveTo>
                    <a:lnTo>
                      <a:pt x="24" y="7"/>
                    </a:lnTo>
                    <a:cubicBezTo>
                      <a:pt x="20" y="-1"/>
                      <a:pt x="6" y="-2"/>
                      <a:pt x="2" y="6"/>
                    </a:cubicBezTo>
                    <a:lnTo>
                      <a:pt x="2" y="7"/>
                    </a:lnTo>
                    <a:cubicBezTo>
                      <a:pt x="-3" y="16"/>
                      <a:pt x="2" y="27"/>
                      <a:pt x="12" y="27"/>
                    </a:cubicBezTo>
                    <a:cubicBezTo>
                      <a:pt x="23" y="28"/>
                      <a:pt x="29" y="17"/>
                      <a:pt x="24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28"/>
              <p:cNvSpPr/>
              <p:nvPr/>
            </p:nvSpPr>
            <p:spPr>
              <a:xfrm>
                <a:off x="2252928" y="3151482"/>
                <a:ext cx="27150" cy="94683"/>
              </a:xfrm>
              <a:custGeom>
                <a:rect b="b" l="l" r="r" t="t"/>
                <a:pathLst>
                  <a:path extrusionOk="0" h="415" w="119">
                    <a:moveTo>
                      <a:pt x="104" y="4"/>
                    </a:moveTo>
                    <a:cubicBezTo>
                      <a:pt x="43" y="131"/>
                      <a:pt x="-4" y="264"/>
                      <a:pt x="1" y="407"/>
                    </a:cubicBezTo>
                    <a:cubicBezTo>
                      <a:pt x="1" y="418"/>
                      <a:pt x="19" y="419"/>
                      <a:pt x="19" y="407"/>
                    </a:cubicBezTo>
                    <a:cubicBezTo>
                      <a:pt x="14" y="264"/>
                      <a:pt x="64" y="139"/>
                      <a:pt x="119" y="11"/>
                    </a:cubicBezTo>
                    <a:cubicBezTo>
                      <a:pt x="123" y="2"/>
                      <a:pt x="108" y="-5"/>
                      <a:pt x="104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28"/>
              <p:cNvSpPr/>
              <p:nvPr/>
            </p:nvSpPr>
            <p:spPr>
              <a:xfrm>
                <a:off x="2290345" y="2892302"/>
                <a:ext cx="55669" cy="28747"/>
              </a:xfrm>
              <a:custGeom>
                <a:rect b="b" l="l" r="r" t="t"/>
                <a:pathLst>
                  <a:path extrusionOk="0" h="126" w="244">
                    <a:moveTo>
                      <a:pt x="238" y="0"/>
                    </a:moveTo>
                    <a:cubicBezTo>
                      <a:pt x="152" y="23"/>
                      <a:pt x="80" y="77"/>
                      <a:pt x="3" y="117"/>
                    </a:cubicBezTo>
                    <a:cubicBezTo>
                      <a:pt x="-2" y="120"/>
                      <a:pt x="2" y="128"/>
                      <a:pt x="7" y="125"/>
                    </a:cubicBezTo>
                    <a:cubicBezTo>
                      <a:pt x="85" y="86"/>
                      <a:pt x="156" y="36"/>
                      <a:pt x="240" y="11"/>
                    </a:cubicBezTo>
                    <a:cubicBezTo>
                      <a:pt x="247" y="9"/>
                      <a:pt x="245" y="-2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50" lIns="90000" spcFirstLastPara="1" rIns="90000" wrap="square" tIns="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28"/>
              <p:cNvSpPr/>
              <p:nvPr/>
            </p:nvSpPr>
            <p:spPr>
              <a:xfrm>
                <a:off x="2298330" y="2916714"/>
                <a:ext cx="40383" cy="24184"/>
              </a:xfrm>
              <a:custGeom>
                <a:rect b="b" l="l" r="r" t="t"/>
                <a:pathLst>
                  <a:path extrusionOk="0" h="106" w="177">
                    <a:moveTo>
                      <a:pt x="167" y="1"/>
                    </a:moveTo>
                    <a:cubicBezTo>
                      <a:pt x="108" y="21"/>
                      <a:pt x="56" y="57"/>
                      <a:pt x="4" y="91"/>
                    </a:cubicBezTo>
                    <a:cubicBezTo>
                      <a:pt x="-4" y="97"/>
                      <a:pt x="3" y="110"/>
                      <a:pt x="11" y="105"/>
                    </a:cubicBezTo>
                    <a:cubicBezTo>
                      <a:pt x="63" y="70"/>
                      <a:pt x="115" y="38"/>
                      <a:pt x="173" y="15"/>
                    </a:cubicBezTo>
                    <a:cubicBezTo>
                      <a:pt x="181" y="12"/>
                      <a:pt x="176" y="-2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28"/>
              <p:cNvSpPr/>
              <p:nvPr/>
            </p:nvSpPr>
            <p:spPr>
              <a:xfrm>
                <a:off x="2300156" y="2890021"/>
                <a:ext cx="99474" cy="207162"/>
              </a:xfrm>
              <a:custGeom>
                <a:rect b="b" l="l" r="r" t="t"/>
                <a:pathLst>
                  <a:path extrusionOk="0" h="908" w="436">
                    <a:moveTo>
                      <a:pt x="339" y="245"/>
                    </a:moveTo>
                    <a:cubicBezTo>
                      <a:pt x="366" y="197"/>
                      <a:pt x="485" y="65"/>
                      <a:pt x="414" y="9"/>
                    </a:cubicBezTo>
                    <a:cubicBezTo>
                      <a:pt x="362" y="-32"/>
                      <a:pt x="313" y="73"/>
                      <a:pt x="296" y="107"/>
                    </a:cubicBezTo>
                    <a:cubicBezTo>
                      <a:pt x="249" y="198"/>
                      <a:pt x="213" y="293"/>
                      <a:pt x="170" y="385"/>
                    </a:cubicBezTo>
                    <a:cubicBezTo>
                      <a:pt x="125" y="433"/>
                      <a:pt x="82" y="486"/>
                      <a:pt x="63" y="546"/>
                    </a:cubicBezTo>
                    <a:cubicBezTo>
                      <a:pt x="21" y="610"/>
                      <a:pt x="-12" y="690"/>
                      <a:pt x="4" y="767"/>
                    </a:cubicBezTo>
                    <a:cubicBezTo>
                      <a:pt x="6" y="777"/>
                      <a:pt x="8" y="787"/>
                      <a:pt x="11" y="798"/>
                    </a:cubicBezTo>
                    <a:cubicBezTo>
                      <a:pt x="12" y="800"/>
                      <a:pt x="12" y="803"/>
                      <a:pt x="13" y="806"/>
                    </a:cubicBezTo>
                    <a:cubicBezTo>
                      <a:pt x="14" y="809"/>
                      <a:pt x="15" y="812"/>
                      <a:pt x="17" y="815"/>
                    </a:cubicBezTo>
                    <a:cubicBezTo>
                      <a:pt x="23" y="833"/>
                      <a:pt x="32" y="850"/>
                      <a:pt x="43" y="865"/>
                    </a:cubicBezTo>
                    <a:cubicBezTo>
                      <a:pt x="59" y="893"/>
                      <a:pt x="89" y="912"/>
                      <a:pt x="127" y="908"/>
                    </a:cubicBezTo>
                    <a:cubicBezTo>
                      <a:pt x="128" y="908"/>
                      <a:pt x="129" y="908"/>
                      <a:pt x="130" y="908"/>
                    </a:cubicBezTo>
                    <a:cubicBezTo>
                      <a:pt x="141" y="908"/>
                      <a:pt x="152" y="906"/>
                      <a:pt x="164" y="901"/>
                    </a:cubicBezTo>
                    <a:cubicBezTo>
                      <a:pt x="227" y="870"/>
                      <a:pt x="243" y="793"/>
                      <a:pt x="220" y="732"/>
                    </a:cubicBezTo>
                    <a:cubicBezTo>
                      <a:pt x="219" y="724"/>
                      <a:pt x="217" y="716"/>
                      <a:pt x="215" y="708"/>
                    </a:cubicBezTo>
                    <a:cubicBezTo>
                      <a:pt x="214" y="705"/>
                      <a:pt x="213" y="702"/>
                      <a:pt x="212" y="699"/>
                    </a:cubicBezTo>
                    <a:cubicBezTo>
                      <a:pt x="207" y="667"/>
                      <a:pt x="199" y="637"/>
                      <a:pt x="194" y="614"/>
                    </a:cubicBezTo>
                    <a:cubicBezTo>
                      <a:pt x="192" y="606"/>
                      <a:pt x="191" y="598"/>
                      <a:pt x="190" y="590"/>
                    </a:cubicBezTo>
                    <a:cubicBezTo>
                      <a:pt x="195" y="564"/>
                      <a:pt x="203" y="538"/>
                      <a:pt x="213" y="511"/>
                    </a:cubicBezTo>
                    <a:cubicBezTo>
                      <a:pt x="248" y="420"/>
                      <a:pt x="292" y="330"/>
                      <a:pt x="339" y="2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28"/>
              <p:cNvSpPr/>
              <p:nvPr/>
            </p:nvSpPr>
            <p:spPr>
              <a:xfrm>
                <a:off x="2921641" y="3088512"/>
                <a:ext cx="913" cy="913"/>
              </a:xfrm>
              <a:custGeom>
                <a:rect b="b" l="l" r="r" t="t"/>
                <a:pathLst>
                  <a:path extrusionOk="0" h="4" w="4">
                    <a:moveTo>
                      <a:pt x="2" y="0"/>
                    </a:moveTo>
                    <a:cubicBezTo>
                      <a:pt x="0" y="0"/>
                      <a:pt x="-1" y="4"/>
                      <a:pt x="2" y="4"/>
                    </a:cubicBezTo>
                    <a:cubicBezTo>
                      <a:pt x="4" y="4"/>
                      <a:pt x="5" y="0"/>
                      <a:pt x="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28"/>
              <p:cNvSpPr/>
              <p:nvPr/>
            </p:nvSpPr>
            <p:spPr>
              <a:xfrm>
                <a:off x="2947422" y="2716626"/>
                <a:ext cx="6388" cy="5932"/>
              </a:xfrm>
              <a:custGeom>
                <a:rect b="b" l="l" r="r" t="t"/>
                <a:pathLst>
                  <a:path extrusionOk="0" h="26" w="28">
                    <a:moveTo>
                      <a:pt x="13" y="0"/>
                    </a:moveTo>
                    <a:cubicBezTo>
                      <a:pt x="-1" y="-1"/>
                      <a:pt x="-3" y="17"/>
                      <a:pt x="6" y="23"/>
                    </a:cubicBezTo>
                    <a:lnTo>
                      <a:pt x="6" y="23"/>
                    </a:lnTo>
                    <a:cubicBezTo>
                      <a:pt x="7" y="24"/>
                      <a:pt x="7" y="24"/>
                      <a:pt x="8" y="24"/>
                    </a:cubicBezTo>
                    <a:cubicBezTo>
                      <a:pt x="16" y="29"/>
                      <a:pt x="28" y="26"/>
                      <a:pt x="28" y="15"/>
                    </a:cubicBezTo>
                    <a:cubicBezTo>
                      <a:pt x="27" y="6"/>
                      <a:pt x="22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28"/>
              <p:cNvSpPr/>
              <p:nvPr/>
            </p:nvSpPr>
            <p:spPr>
              <a:xfrm>
                <a:off x="2763304" y="2774120"/>
                <a:ext cx="7073" cy="6845"/>
              </a:xfrm>
              <a:custGeom>
                <a:rect b="b" l="l" r="r" t="t"/>
                <a:pathLst>
                  <a:path extrusionOk="0" h="30" w="31">
                    <a:moveTo>
                      <a:pt x="27" y="5"/>
                    </a:moveTo>
                    <a:cubicBezTo>
                      <a:pt x="22" y="0"/>
                      <a:pt x="13" y="-2"/>
                      <a:pt x="7" y="4"/>
                    </a:cubicBezTo>
                    <a:lnTo>
                      <a:pt x="8" y="3"/>
                    </a:lnTo>
                    <a:cubicBezTo>
                      <a:pt x="-7" y="9"/>
                      <a:pt x="2" y="34"/>
                      <a:pt x="18" y="29"/>
                    </a:cubicBezTo>
                    <a:cubicBezTo>
                      <a:pt x="28" y="27"/>
                      <a:pt x="37" y="14"/>
                      <a:pt x="27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28"/>
              <p:cNvSpPr/>
              <p:nvPr/>
            </p:nvSpPr>
            <p:spPr>
              <a:xfrm>
                <a:off x="2602685" y="2911239"/>
                <a:ext cx="5019" cy="5019"/>
              </a:xfrm>
              <a:custGeom>
                <a:rect b="b" l="l" r="r" t="t"/>
                <a:pathLst>
                  <a:path extrusionOk="0" h="22" w="22">
                    <a:moveTo>
                      <a:pt x="12" y="0"/>
                    </a:moveTo>
                    <a:cubicBezTo>
                      <a:pt x="-3" y="0"/>
                      <a:pt x="-4" y="22"/>
                      <a:pt x="11" y="22"/>
                    </a:cubicBezTo>
                    <a:cubicBezTo>
                      <a:pt x="25" y="22"/>
                      <a:pt x="26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28"/>
              <p:cNvSpPr/>
              <p:nvPr/>
            </p:nvSpPr>
            <p:spPr>
              <a:xfrm>
                <a:off x="2507774" y="2897322"/>
                <a:ext cx="36504" cy="6388"/>
              </a:xfrm>
              <a:custGeom>
                <a:rect b="b" l="l" r="r" t="t"/>
                <a:pathLst>
                  <a:path extrusionOk="0" h="28" w="160">
                    <a:moveTo>
                      <a:pt x="154" y="10"/>
                    </a:moveTo>
                    <a:cubicBezTo>
                      <a:pt x="107" y="-2"/>
                      <a:pt x="51" y="-2"/>
                      <a:pt x="3" y="3"/>
                    </a:cubicBezTo>
                    <a:cubicBezTo>
                      <a:pt x="-1" y="4"/>
                      <a:pt x="0" y="10"/>
                      <a:pt x="4" y="11"/>
                    </a:cubicBezTo>
                    <a:cubicBezTo>
                      <a:pt x="53" y="14"/>
                      <a:pt x="102" y="26"/>
                      <a:pt x="151" y="28"/>
                    </a:cubicBezTo>
                    <a:cubicBezTo>
                      <a:pt x="161" y="29"/>
                      <a:pt x="164" y="13"/>
                      <a:pt x="154" y="11"/>
                    </a:cubicBezTo>
                    <a:lnTo>
                      <a:pt x="154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28"/>
              <p:cNvSpPr/>
              <p:nvPr/>
            </p:nvSpPr>
            <p:spPr>
              <a:xfrm>
                <a:off x="2509827" y="2866749"/>
                <a:ext cx="33082" cy="9354"/>
              </a:xfrm>
              <a:custGeom>
                <a:rect b="b" l="l" r="r" t="t"/>
                <a:pathLst>
                  <a:path extrusionOk="0" h="41" w="145">
                    <a:moveTo>
                      <a:pt x="137" y="19"/>
                    </a:moveTo>
                    <a:cubicBezTo>
                      <a:pt x="95" y="10"/>
                      <a:pt x="52" y="13"/>
                      <a:pt x="11" y="1"/>
                    </a:cubicBezTo>
                    <a:cubicBezTo>
                      <a:pt x="1" y="-2"/>
                      <a:pt x="-4" y="13"/>
                      <a:pt x="6" y="17"/>
                    </a:cubicBezTo>
                    <a:cubicBezTo>
                      <a:pt x="46" y="32"/>
                      <a:pt x="89" y="34"/>
                      <a:pt x="130" y="41"/>
                    </a:cubicBezTo>
                    <a:cubicBezTo>
                      <a:pt x="145" y="44"/>
                      <a:pt x="152" y="22"/>
                      <a:pt x="137" y="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28"/>
              <p:cNvSpPr/>
              <p:nvPr/>
            </p:nvSpPr>
            <p:spPr>
              <a:xfrm>
                <a:off x="2537890" y="2804236"/>
                <a:ext cx="21446" cy="3879"/>
              </a:xfrm>
              <a:custGeom>
                <a:rect b="b" l="l" r="r" t="t"/>
                <a:pathLst>
                  <a:path extrusionOk="0" h="17" w="94">
                    <a:moveTo>
                      <a:pt x="86" y="0"/>
                    </a:moveTo>
                    <a:cubicBezTo>
                      <a:pt x="60" y="-1"/>
                      <a:pt x="34" y="2"/>
                      <a:pt x="7" y="0"/>
                    </a:cubicBezTo>
                    <a:cubicBezTo>
                      <a:pt x="-2" y="-1"/>
                      <a:pt x="-2" y="12"/>
                      <a:pt x="7" y="14"/>
                    </a:cubicBezTo>
                    <a:cubicBezTo>
                      <a:pt x="33" y="18"/>
                      <a:pt x="60" y="18"/>
                      <a:pt x="86" y="17"/>
                    </a:cubicBezTo>
                    <a:cubicBezTo>
                      <a:pt x="96" y="16"/>
                      <a:pt x="97" y="1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28"/>
              <p:cNvSpPr/>
              <p:nvPr/>
            </p:nvSpPr>
            <p:spPr>
              <a:xfrm>
                <a:off x="2546559" y="2767047"/>
                <a:ext cx="23043" cy="7073"/>
              </a:xfrm>
              <a:custGeom>
                <a:rect b="b" l="l" r="r" t="t"/>
                <a:pathLst>
                  <a:path extrusionOk="0" h="31" w="101">
                    <a:moveTo>
                      <a:pt x="94" y="10"/>
                    </a:moveTo>
                    <a:cubicBezTo>
                      <a:pt x="66" y="4"/>
                      <a:pt x="38" y="3"/>
                      <a:pt x="10" y="0"/>
                    </a:cubicBezTo>
                    <a:cubicBezTo>
                      <a:pt x="-1" y="-1"/>
                      <a:pt x="-4" y="17"/>
                      <a:pt x="7" y="19"/>
                    </a:cubicBezTo>
                    <a:cubicBezTo>
                      <a:pt x="34" y="24"/>
                      <a:pt x="62" y="30"/>
                      <a:pt x="90" y="31"/>
                    </a:cubicBezTo>
                    <a:cubicBezTo>
                      <a:pt x="102" y="32"/>
                      <a:pt x="106" y="12"/>
                      <a:pt x="94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28"/>
              <p:cNvSpPr/>
              <p:nvPr/>
            </p:nvSpPr>
            <p:spPr>
              <a:xfrm>
                <a:off x="2565040" y="2681491"/>
                <a:ext cx="22359" cy="6160"/>
              </a:xfrm>
              <a:custGeom>
                <a:rect b="b" l="l" r="r" t="t"/>
                <a:pathLst>
                  <a:path extrusionOk="0" h="27" w="98">
                    <a:moveTo>
                      <a:pt x="91" y="8"/>
                    </a:moveTo>
                    <a:cubicBezTo>
                      <a:pt x="65" y="2"/>
                      <a:pt x="37" y="5"/>
                      <a:pt x="10" y="0"/>
                    </a:cubicBezTo>
                    <a:cubicBezTo>
                      <a:pt x="-1" y="-1"/>
                      <a:pt x="-4" y="17"/>
                      <a:pt x="7" y="19"/>
                    </a:cubicBezTo>
                    <a:cubicBezTo>
                      <a:pt x="33" y="25"/>
                      <a:pt x="62" y="29"/>
                      <a:pt x="88" y="27"/>
                    </a:cubicBezTo>
                    <a:cubicBezTo>
                      <a:pt x="99" y="26"/>
                      <a:pt x="103" y="10"/>
                      <a:pt x="92" y="8"/>
                    </a:cubicBezTo>
                    <a:lnTo>
                      <a:pt x="91" y="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28"/>
              <p:cNvSpPr/>
              <p:nvPr/>
            </p:nvSpPr>
            <p:spPr>
              <a:xfrm>
                <a:off x="2574166" y="2649093"/>
                <a:ext cx="27150" cy="6616"/>
              </a:xfrm>
              <a:custGeom>
                <a:rect b="b" l="l" r="r" t="t"/>
                <a:pathLst>
                  <a:path extrusionOk="0" h="29" w="119">
                    <a:moveTo>
                      <a:pt x="109" y="5"/>
                    </a:moveTo>
                    <a:cubicBezTo>
                      <a:pt x="75" y="2"/>
                      <a:pt x="42" y="-1"/>
                      <a:pt x="8" y="0"/>
                    </a:cubicBezTo>
                    <a:cubicBezTo>
                      <a:pt x="-2" y="1"/>
                      <a:pt x="-2" y="15"/>
                      <a:pt x="8" y="16"/>
                    </a:cubicBezTo>
                    <a:cubicBezTo>
                      <a:pt x="41" y="18"/>
                      <a:pt x="75" y="25"/>
                      <a:pt x="108" y="29"/>
                    </a:cubicBezTo>
                    <a:cubicBezTo>
                      <a:pt x="123" y="30"/>
                      <a:pt x="124" y="6"/>
                      <a:pt x="109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28"/>
              <p:cNvSpPr/>
              <p:nvPr/>
            </p:nvSpPr>
            <p:spPr>
              <a:xfrm>
                <a:off x="2786119" y="3100148"/>
                <a:ext cx="20306" cy="26922"/>
              </a:xfrm>
              <a:custGeom>
                <a:rect b="b" l="l" r="r" t="t"/>
                <a:pathLst>
                  <a:path extrusionOk="0" h="118" w="89">
                    <a:moveTo>
                      <a:pt x="72" y="6"/>
                    </a:moveTo>
                    <a:cubicBezTo>
                      <a:pt x="58" y="45"/>
                      <a:pt x="38" y="80"/>
                      <a:pt x="4" y="104"/>
                    </a:cubicBezTo>
                    <a:cubicBezTo>
                      <a:pt x="-4" y="109"/>
                      <a:pt x="2" y="122"/>
                      <a:pt x="10" y="117"/>
                    </a:cubicBezTo>
                    <a:cubicBezTo>
                      <a:pt x="49" y="92"/>
                      <a:pt x="74" y="54"/>
                      <a:pt x="89" y="11"/>
                    </a:cubicBezTo>
                    <a:cubicBezTo>
                      <a:pt x="92" y="1"/>
                      <a:pt x="76" y="-4"/>
                      <a:pt x="72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28"/>
              <p:cNvSpPr/>
              <p:nvPr/>
            </p:nvSpPr>
            <p:spPr>
              <a:xfrm>
                <a:off x="2780187" y="3044935"/>
                <a:ext cx="16427" cy="52019"/>
              </a:xfrm>
              <a:custGeom>
                <a:rect b="b" l="l" r="r" t="t"/>
                <a:pathLst>
                  <a:path extrusionOk="0" h="228" w="72">
                    <a:moveTo>
                      <a:pt x="59" y="5"/>
                    </a:moveTo>
                    <a:cubicBezTo>
                      <a:pt x="45" y="78"/>
                      <a:pt x="36" y="154"/>
                      <a:pt x="1" y="221"/>
                    </a:cubicBezTo>
                    <a:cubicBezTo>
                      <a:pt x="-1" y="226"/>
                      <a:pt x="6" y="231"/>
                      <a:pt x="9" y="226"/>
                    </a:cubicBezTo>
                    <a:cubicBezTo>
                      <a:pt x="47" y="158"/>
                      <a:pt x="58" y="84"/>
                      <a:pt x="72" y="9"/>
                    </a:cubicBezTo>
                    <a:cubicBezTo>
                      <a:pt x="73" y="0"/>
                      <a:pt x="60" y="-4"/>
                      <a:pt x="59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28"/>
              <p:cNvSpPr/>
              <p:nvPr/>
            </p:nvSpPr>
            <p:spPr>
              <a:xfrm>
                <a:off x="2763760" y="2988354"/>
                <a:ext cx="7301" cy="55669"/>
              </a:xfrm>
              <a:custGeom>
                <a:rect b="b" l="l" r="r" t="t"/>
                <a:pathLst>
                  <a:path extrusionOk="0" h="244" w="32">
                    <a:moveTo>
                      <a:pt x="28" y="11"/>
                    </a:moveTo>
                    <a:cubicBezTo>
                      <a:pt x="27" y="-2"/>
                      <a:pt x="7" y="-4"/>
                      <a:pt x="7" y="10"/>
                    </a:cubicBezTo>
                    <a:cubicBezTo>
                      <a:pt x="3" y="87"/>
                      <a:pt x="17" y="158"/>
                      <a:pt x="1" y="234"/>
                    </a:cubicBezTo>
                    <a:cubicBezTo>
                      <a:pt x="-1" y="244"/>
                      <a:pt x="12" y="248"/>
                      <a:pt x="15" y="239"/>
                    </a:cubicBezTo>
                    <a:cubicBezTo>
                      <a:pt x="40" y="167"/>
                      <a:pt x="33" y="85"/>
                      <a:pt x="28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28"/>
              <p:cNvSpPr/>
              <p:nvPr/>
            </p:nvSpPr>
            <p:spPr>
              <a:xfrm>
                <a:off x="2732047" y="3013679"/>
                <a:ext cx="10495" cy="50422"/>
              </a:xfrm>
              <a:custGeom>
                <a:rect b="b" l="l" r="r" t="t"/>
                <a:pathLst>
                  <a:path extrusionOk="0" h="221" w="46">
                    <a:moveTo>
                      <a:pt x="33" y="4"/>
                    </a:moveTo>
                    <a:cubicBezTo>
                      <a:pt x="31" y="-2"/>
                      <a:pt x="20" y="0"/>
                      <a:pt x="22" y="7"/>
                    </a:cubicBezTo>
                    <a:cubicBezTo>
                      <a:pt x="43" y="76"/>
                      <a:pt x="28" y="146"/>
                      <a:pt x="1" y="210"/>
                    </a:cubicBezTo>
                    <a:cubicBezTo>
                      <a:pt x="-4" y="221"/>
                      <a:pt x="13" y="226"/>
                      <a:pt x="17" y="215"/>
                    </a:cubicBezTo>
                    <a:cubicBezTo>
                      <a:pt x="47" y="150"/>
                      <a:pt x="56" y="73"/>
                      <a:pt x="33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28"/>
              <p:cNvSpPr/>
              <p:nvPr/>
            </p:nvSpPr>
            <p:spPr>
              <a:xfrm>
                <a:off x="2712198" y="2969874"/>
                <a:ext cx="6616" cy="24184"/>
              </a:xfrm>
              <a:custGeom>
                <a:rect b="b" l="l" r="r" t="t"/>
                <a:pathLst>
                  <a:path extrusionOk="0" h="106" w="29">
                    <a:moveTo>
                      <a:pt x="16" y="5"/>
                    </a:moveTo>
                    <a:cubicBezTo>
                      <a:pt x="11" y="-5"/>
                      <a:pt x="-3" y="3"/>
                      <a:pt x="1" y="13"/>
                    </a:cubicBezTo>
                    <a:cubicBezTo>
                      <a:pt x="12" y="38"/>
                      <a:pt x="13" y="66"/>
                      <a:pt x="8" y="93"/>
                    </a:cubicBezTo>
                    <a:cubicBezTo>
                      <a:pt x="5" y="108"/>
                      <a:pt x="26" y="112"/>
                      <a:pt x="28" y="97"/>
                    </a:cubicBezTo>
                    <a:cubicBezTo>
                      <a:pt x="32" y="65"/>
                      <a:pt x="30" y="34"/>
                      <a:pt x="16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28"/>
              <p:cNvSpPr/>
              <p:nvPr/>
            </p:nvSpPr>
            <p:spPr>
              <a:xfrm>
                <a:off x="2674096" y="2958466"/>
                <a:ext cx="14374" cy="53844"/>
              </a:xfrm>
              <a:custGeom>
                <a:rect b="b" l="l" r="r" t="t"/>
                <a:pathLst>
                  <a:path extrusionOk="0" h="236" w="63">
                    <a:moveTo>
                      <a:pt x="27" y="10"/>
                    </a:moveTo>
                    <a:cubicBezTo>
                      <a:pt x="22" y="-6"/>
                      <a:pt x="-3" y="-1"/>
                      <a:pt x="1" y="16"/>
                    </a:cubicBezTo>
                    <a:cubicBezTo>
                      <a:pt x="18" y="86"/>
                      <a:pt x="41" y="151"/>
                      <a:pt x="40" y="224"/>
                    </a:cubicBezTo>
                    <a:cubicBezTo>
                      <a:pt x="39" y="239"/>
                      <a:pt x="62" y="240"/>
                      <a:pt x="63" y="225"/>
                    </a:cubicBezTo>
                    <a:cubicBezTo>
                      <a:pt x="66" y="152"/>
                      <a:pt x="49" y="79"/>
                      <a:pt x="27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950" lIns="90000" spcFirstLastPara="1" rIns="90000" wrap="square" tIns="39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>
                <a:off x="2633257" y="2976034"/>
                <a:ext cx="14602" cy="38786"/>
              </a:xfrm>
              <a:custGeom>
                <a:rect b="b" l="l" r="r" t="t"/>
                <a:pathLst>
                  <a:path extrusionOk="0" h="170" w="64">
                    <a:moveTo>
                      <a:pt x="17" y="5"/>
                    </a:moveTo>
                    <a:cubicBezTo>
                      <a:pt x="12" y="-6"/>
                      <a:pt x="-4" y="3"/>
                      <a:pt x="1" y="14"/>
                    </a:cubicBezTo>
                    <a:cubicBezTo>
                      <a:pt x="22" y="61"/>
                      <a:pt x="45" y="108"/>
                      <a:pt x="47" y="161"/>
                    </a:cubicBezTo>
                    <a:cubicBezTo>
                      <a:pt x="47" y="172"/>
                      <a:pt x="64" y="173"/>
                      <a:pt x="64" y="162"/>
                    </a:cubicBezTo>
                    <a:cubicBezTo>
                      <a:pt x="63" y="107"/>
                      <a:pt x="43" y="53"/>
                      <a:pt x="17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>
                <a:off x="2566409" y="2976490"/>
                <a:ext cx="15514" cy="16427"/>
              </a:xfrm>
              <a:custGeom>
                <a:rect b="b" l="l" r="r" t="t"/>
                <a:pathLst>
                  <a:path extrusionOk="0" h="72" w="68">
                    <a:moveTo>
                      <a:pt x="67" y="65"/>
                    </a:moveTo>
                    <a:cubicBezTo>
                      <a:pt x="49" y="40"/>
                      <a:pt x="29" y="19"/>
                      <a:pt x="4" y="1"/>
                    </a:cubicBezTo>
                    <a:cubicBezTo>
                      <a:pt x="2" y="-1"/>
                      <a:pt x="-1" y="3"/>
                      <a:pt x="1" y="4"/>
                    </a:cubicBezTo>
                    <a:cubicBezTo>
                      <a:pt x="23" y="24"/>
                      <a:pt x="42" y="45"/>
                      <a:pt x="58" y="70"/>
                    </a:cubicBezTo>
                    <a:cubicBezTo>
                      <a:pt x="62" y="76"/>
                      <a:pt x="71" y="70"/>
                      <a:pt x="67" y="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>
                <a:off x="2545419" y="2993373"/>
                <a:ext cx="15743" cy="16655"/>
              </a:xfrm>
              <a:custGeom>
                <a:rect b="b" l="l" r="r" t="t"/>
                <a:pathLst>
                  <a:path extrusionOk="0" h="73" w="69">
                    <a:moveTo>
                      <a:pt x="68" y="64"/>
                    </a:moveTo>
                    <a:cubicBezTo>
                      <a:pt x="55" y="39"/>
                      <a:pt x="32" y="22"/>
                      <a:pt x="12" y="2"/>
                    </a:cubicBezTo>
                    <a:cubicBezTo>
                      <a:pt x="6" y="-4"/>
                      <a:pt x="-4" y="6"/>
                      <a:pt x="2" y="12"/>
                    </a:cubicBezTo>
                    <a:cubicBezTo>
                      <a:pt x="21" y="31"/>
                      <a:pt x="41" y="48"/>
                      <a:pt x="57" y="70"/>
                    </a:cubicBezTo>
                    <a:cubicBezTo>
                      <a:pt x="61" y="77"/>
                      <a:pt x="73" y="72"/>
                      <a:pt x="68" y="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>
                <a:off x="2417197" y="3049955"/>
                <a:ext cx="22359" cy="7757"/>
              </a:xfrm>
              <a:custGeom>
                <a:rect b="b" l="l" r="r" t="t"/>
                <a:pathLst>
                  <a:path extrusionOk="0" h="34" w="98">
                    <a:moveTo>
                      <a:pt x="93" y="19"/>
                    </a:moveTo>
                    <a:cubicBezTo>
                      <a:pt x="65" y="8"/>
                      <a:pt x="36" y="4"/>
                      <a:pt x="7" y="0"/>
                    </a:cubicBezTo>
                    <a:cubicBezTo>
                      <a:pt x="-1" y="-1"/>
                      <a:pt x="-3" y="14"/>
                      <a:pt x="5" y="15"/>
                    </a:cubicBezTo>
                    <a:cubicBezTo>
                      <a:pt x="33" y="20"/>
                      <a:pt x="60" y="27"/>
                      <a:pt x="88" y="34"/>
                    </a:cubicBezTo>
                    <a:cubicBezTo>
                      <a:pt x="98" y="37"/>
                      <a:pt x="102" y="22"/>
                      <a:pt x="93" y="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>
                <a:off x="2467163" y="3019154"/>
                <a:ext cx="26694" cy="18709"/>
              </a:xfrm>
              <a:custGeom>
                <a:rect b="b" l="l" r="r" t="t"/>
                <a:pathLst>
                  <a:path extrusionOk="0" h="82" w="117">
                    <a:moveTo>
                      <a:pt x="115" y="61"/>
                    </a:moveTo>
                    <a:cubicBezTo>
                      <a:pt x="89" y="28"/>
                      <a:pt x="50" y="14"/>
                      <a:pt x="12" y="1"/>
                    </a:cubicBezTo>
                    <a:cubicBezTo>
                      <a:pt x="1" y="-3"/>
                      <a:pt x="-4" y="14"/>
                      <a:pt x="7" y="18"/>
                    </a:cubicBezTo>
                    <a:cubicBezTo>
                      <a:pt x="41" y="32"/>
                      <a:pt x="74" y="47"/>
                      <a:pt x="97" y="77"/>
                    </a:cubicBezTo>
                    <a:cubicBezTo>
                      <a:pt x="107" y="90"/>
                      <a:pt x="124" y="73"/>
                      <a:pt x="115" y="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>
                <a:off x="1918001" y="2571750"/>
                <a:ext cx="1357279" cy="2082348"/>
              </a:xfrm>
              <a:custGeom>
                <a:rect b="b" l="l" r="r" t="t"/>
                <a:pathLst>
                  <a:path extrusionOk="0" h="9127" w="5949">
                    <a:moveTo>
                      <a:pt x="5945" y="3058"/>
                    </a:moveTo>
                    <a:cubicBezTo>
                      <a:pt x="5945" y="3053"/>
                      <a:pt x="5945" y="3048"/>
                      <a:pt x="5944" y="3043"/>
                    </a:cubicBezTo>
                    <a:cubicBezTo>
                      <a:pt x="5943" y="3033"/>
                      <a:pt x="5930" y="3032"/>
                      <a:pt x="5929" y="3042"/>
                    </a:cubicBezTo>
                    <a:cubicBezTo>
                      <a:pt x="5928" y="3046"/>
                      <a:pt x="5928" y="3050"/>
                      <a:pt x="5927" y="3054"/>
                    </a:cubicBezTo>
                    <a:cubicBezTo>
                      <a:pt x="5876" y="3052"/>
                      <a:pt x="5825" y="3054"/>
                      <a:pt x="5774" y="3058"/>
                    </a:cubicBezTo>
                    <a:cubicBezTo>
                      <a:pt x="5772" y="3057"/>
                      <a:pt x="5771" y="3058"/>
                      <a:pt x="5769" y="3058"/>
                    </a:cubicBezTo>
                    <a:cubicBezTo>
                      <a:pt x="5718" y="3061"/>
                      <a:pt x="5668" y="3066"/>
                      <a:pt x="5618" y="3069"/>
                    </a:cubicBezTo>
                    <a:cubicBezTo>
                      <a:pt x="5569" y="3072"/>
                      <a:pt x="5517" y="3068"/>
                      <a:pt x="5466" y="3072"/>
                    </a:cubicBezTo>
                    <a:cubicBezTo>
                      <a:pt x="5622" y="3014"/>
                      <a:pt x="5789" y="2945"/>
                      <a:pt x="5860" y="2797"/>
                    </a:cubicBezTo>
                    <a:cubicBezTo>
                      <a:pt x="5863" y="2790"/>
                      <a:pt x="5864" y="2783"/>
                      <a:pt x="5858" y="2777"/>
                    </a:cubicBezTo>
                    <a:cubicBezTo>
                      <a:pt x="5802" y="2721"/>
                      <a:pt x="5755" y="2658"/>
                      <a:pt x="5703" y="2599"/>
                    </a:cubicBezTo>
                    <a:cubicBezTo>
                      <a:pt x="5699" y="2594"/>
                      <a:pt x="5691" y="2594"/>
                      <a:pt x="5687" y="2598"/>
                    </a:cubicBezTo>
                    <a:cubicBezTo>
                      <a:pt x="5650" y="2633"/>
                      <a:pt x="5620" y="2671"/>
                      <a:pt x="5592" y="2713"/>
                    </a:cubicBezTo>
                    <a:cubicBezTo>
                      <a:pt x="5589" y="2685"/>
                      <a:pt x="5584" y="2657"/>
                      <a:pt x="5579" y="2630"/>
                    </a:cubicBezTo>
                    <a:cubicBezTo>
                      <a:pt x="5566" y="2554"/>
                      <a:pt x="5573" y="2483"/>
                      <a:pt x="5590" y="2407"/>
                    </a:cubicBezTo>
                    <a:cubicBezTo>
                      <a:pt x="5604" y="2348"/>
                      <a:pt x="5671" y="2212"/>
                      <a:pt x="5602" y="2161"/>
                    </a:cubicBezTo>
                    <a:cubicBezTo>
                      <a:pt x="5507" y="2091"/>
                      <a:pt x="5398" y="2142"/>
                      <a:pt x="5295" y="2163"/>
                    </a:cubicBezTo>
                    <a:cubicBezTo>
                      <a:pt x="5143" y="2195"/>
                      <a:pt x="4977" y="2191"/>
                      <a:pt x="4823" y="2207"/>
                    </a:cubicBezTo>
                    <a:cubicBezTo>
                      <a:pt x="4668" y="2223"/>
                      <a:pt x="4515" y="2247"/>
                      <a:pt x="4364" y="2286"/>
                    </a:cubicBezTo>
                    <a:cubicBezTo>
                      <a:pt x="4345" y="2291"/>
                      <a:pt x="4325" y="2296"/>
                      <a:pt x="4306" y="2302"/>
                    </a:cubicBezTo>
                    <a:cubicBezTo>
                      <a:pt x="4247" y="2132"/>
                      <a:pt x="4133" y="1993"/>
                      <a:pt x="3992" y="1886"/>
                    </a:cubicBezTo>
                    <a:cubicBezTo>
                      <a:pt x="3992" y="1885"/>
                      <a:pt x="3992" y="1884"/>
                      <a:pt x="3992" y="1883"/>
                    </a:cubicBezTo>
                    <a:cubicBezTo>
                      <a:pt x="3992" y="1874"/>
                      <a:pt x="3983" y="1872"/>
                      <a:pt x="3978" y="1876"/>
                    </a:cubicBezTo>
                    <a:cubicBezTo>
                      <a:pt x="3801" y="1747"/>
                      <a:pt x="3583" y="1666"/>
                      <a:pt x="3370" y="1637"/>
                    </a:cubicBezTo>
                    <a:cubicBezTo>
                      <a:pt x="3368" y="1572"/>
                      <a:pt x="3384" y="1505"/>
                      <a:pt x="3407" y="1440"/>
                    </a:cubicBezTo>
                    <a:cubicBezTo>
                      <a:pt x="3420" y="1439"/>
                      <a:pt x="3423" y="1424"/>
                      <a:pt x="3417" y="1415"/>
                    </a:cubicBezTo>
                    <a:cubicBezTo>
                      <a:pt x="3439" y="1358"/>
                      <a:pt x="3467" y="1304"/>
                      <a:pt x="3491" y="1256"/>
                    </a:cubicBezTo>
                    <a:cubicBezTo>
                      <a:pt x="3514" y="1212"/>
                      <a:pt x="3539" y="1170"/>
                      <a:pt x="3567" y="1131"/>
                    </a:cubicBezTo>
                    <a:cubicBezTo>
                      <a:pt x="3569" y="1129"/>
                      <a:pt x="3571" y="1127"/>
                      <a:pt x="3572" y="1124"/>
                    </a:cubicBezTo>
                    <a:cubicBezTo>
                      <a:pt x="3625" y="1054"/>
                      <a:pt x="3688" y="994"/>
                      <a:pt x="3768" y="951"/>
                    </a:cubicBezTo>
                    <a:cubicBezTo>
                      <a:pt x="3992" y="831"/>
                      <a:pt x="4321" y="844"/>
                      <a:pt x="4538" y="973"/>
                    </a:cubicBezTo>
                    <a:cubicBezTo>
                      <a:pt x="4546" y="978"/>
                      <a:pt x="4553" y="977"/>
                      <a:pt x="4559" y="973"/>
                    </a:cubicBezTo>
                    <a:cubicBezTo>
                      <a:pt x="4563" y="975"/>
                      <a:pt x="4567" y="974"/>
                      <a:pt x="4570" y="970"/>
                    </a:cubicBezTo>
                    <a:cubicBezTo>
                      <a:pt x="4618" y="879"/>
                      <a:pt x="4647" y="778"/>
                      <a:pt x="4651" y="675"/>
                    </a:cubicBezTo>
                    <a:cubicBezTo>
                      <a:pt x="4651" y="661"/>
                      <a:pt x="4637" y="656"/>
                      <a:pt x="4626" y="660"/>
                    </a:cubicBezTo>
                    <a:cubicBezTo>
                      <a:pt x="4611" y="647"/>
                      <a:pt x="4595" y="634"/>
                      <a:pt x="4578" y="623"/>
                    </a:cubicBezTo>
                    <a:cubicBezTo>
                      <a:pt x="4576" y="616"/>
                      <a:pt x="4571" y="613"/>
                      <a:pt x="4565" y="614"/>
                    </a:cubicBezTo>
                    <a:cubicBezTo>
                      <a:pt x="4432" y="527"/>
                      <a:pt x="4262" y="490"/>
                      <a:pt x="4108" y="471"/>
                    </a:cubicBezTo>
                    <a:cubicBezTo>
                      <a:pt x="3902" y="446"/>
                      <a:pt x="3714" y="488"/>
                      <a:pt x="3536" y="594"/>
                    </a:cubicBezTo>
                    <a:cubicBezTo>
                      <a:pt x="3353" y="704"/>
                      <a:pt x="3202" y="868"/>
                      <a:pt x="3090" y="1048"/>
                    </a:cubicBezTo>
                    <a:cubicBezTo>
                      <a:pt x="2972" y="1238"/>
                      <a:pt x="2939" y="1442"/>
                      <a:pt x="2914" y="1658"/>
                    </a:cubicBezTo>
                    <a:cubicBezTo>
                      <a:pt x="2902" y="1660"/>
                      <a:pt x="2890" y="1663"/>
                      <a:pt x="2879" y="1666"/>
                    </a:cubicBezTo>
                    <a:cubicBezTo>
                      <a:pt x="2879" y="1624"/>
                      <a:pt x="2878" y="1581"/>
                      <a:pt x="2883" y="1538"/>
                    </a:cubicBezTo>
                    <a:cubicBezTo>
                      <a:pt x="2891" y="1462"/>
                      <a:pt x="2909" y="1387"/>
                      <a:pt x="2928" y="1314"/>
                    </a:cubicBezTo>
                    <a:cubicBezTo>
                      <a:pt x="2960" y="1185"/>
                      <a:pt x="2986" y="1058"/>
                      <a:pt x="3011" y="928"/>
                    </a:cubicBezTo>
                    <a:cubicBezTo>
                      <a:pt x="3039" y="787"/>
                      <a:pt x="3080" y="648"/>
                      <a:pt x="3105" y="506"/>
                    </a:cubicBezTo>
                    <a:cubicBezTo>
                      <a:pt x="3130" y="362"/>
                      <a:pt x="3149" y="219"/>
                      <a:pt x="3188" y="78"/>
                    </a:cubicBezTo>
                    <a:cubicBezTo>
                      <a:pt x="3189" y="77"/>
                      <a:pt x="3189" y="76"/>
                      <a:pt x="3189" y="75"/>
                    </a:cubicBezTo>
                    <a:cubicBezTo>
                      <a:pt x="3198" y="75"/>
                      <a:pt x="3207" y="75"/>
                      <a:pt x="3217" y="75"/>
                    </a:cubicBezTo>
                    <a:cubicBezTo>
                      <a:pt x="3238" y="74"/>
                      <a:pt x="3239" y="43"/>
                      <a:pt x="3217" y="41"/>
                    </a:cubicBezTo>
                    <a:cubicBezTo>
                      <a:pt x="3085" y="33"/>
                      <a:pt x="2951" y="-1"/>
                      <a:pt x="2819" y="5"/>
                    </a:cubicBezTo>
                    <a:cubicBezTo>
                      <a:pt x="2813" y="-1"/>
                      <a:pt x="2804" y="-3"/>
                      <a:pt x="2799" y="6"/>
                    </a:cubicBezTo>
                    <a:cubicBezTo>
                      <a:pt x="2774" y="59"/>
                      <a:pt x="2761" y="114"/>
                      <a:pt x="2749" y="171"/>
                    </a:cubicBezTo>
                    <a:cubicBezTo>
                      <a:pt x="2733" y="248"/>
                      <a:pt x="2708" y="322"/>
                      <a:pt x="2688" y="398"/>
                    </a:cubicBezTo>
                    <a:cubicBezTo>
                      <a:pt x="2651" y="545"/>
                      <a:pt x="2628" y="695"/>
                      <a:pt x="2604" y="844"/>
                    </a:cubicBezTo>
                    <a:cubicBezTo>
                      <a:pt x="2552" y="1168"/>
                      <a:pt x="2477" y="1493"/>
                      <a:pt x="2480" y="1822"/>
                    </a:cubicBezTo>
                    <a:cubicBezTo>
                      <a:pt x="2460" y="1833"/>
                      <a:pt x="2439" y="1844"/>
                      <a:pt x="2419" y="1856"/>
                    </a:cubicBezTo>
                    <a:cubicBezTo>
                      <a:pt x="2445" y="1755"/>
                      <a:pt x="2392" y="1639"/>
                      <a:pt x="2354" y="1548"/>
                    </a:cubicBezTo>
                    <a:cubicBezTo>
                      <a:pt x="2289" y="1390"/>
                      <a:pt x="2227" y="1232"/>
                      <a:pt x="2152" y="1078"/>
                    </a:cubicBezTo>
                    <a:cubicBezTo>
                      <a:pt x="2100" y="972"/>
                      <a:pt x="2041" y="868"/>
                      <a:pt x="1985" y="763"/>
                    </a:cubicBezTo>
                    <a:cubicBezTo>
                      <a:pt x="1996" y="755"/>
                      <a:pt x="1993" y="733"/>
                      <a:pt x="1975" y="731"/>
                    </a:cubicBezTo>
                    <a:cubicBezTo>
                      <a:pt x="1973" y="730"/>
                      <a:pt x="1970" y="730"/>
                      <a:pt x="1968" y="730"/>
                    </a:cubicBezTo>
                    <a:cubicBezTo>
                      <a:pt x="1950" y="695"/>
                      <a:pt x="1932" y="660"/>
                      <a:pt x="1915" y="624"/>
                    </a:cubicBezTo>
                    <a:cubicBezTo>
                      <a:pt x="1829" y="446"/>
                      <a:pt x="1784" y="272"/>
                      <a:pt x="1765" y="77"/>
                    </a:cubicBezTo>
                    <a:cubicBezTo>
                      <a:pt x="1777" y="69"/>
                      <a:pt x="1774" y="45"/>
                      <a:pt x="1756" y="45"/>
                    </a:cubicBezTo>
                    <a:cubicBezTo>
                      <a:pt x="1623" y="44"/>
                      <a:pt x="1482" y="-1"/>
                      <a:pt x="1351" y="38"/>
                    </a:cubicBezTo>
                    <a:cubicBezTo>
                      <a:pt x="1350" y="38"/>
                      <a:pt x="1350" y="39"/>
                      <a:pt x="1349" y="39"/>
                    </a:cubicBezTo>
                    <a:cubicBezTo>
                      <a:pt x="1346" y="39"/>
                      <a:pt x="1343" y="40"/>
                      <a:pt x="1342" y="44"/>
                    </a:cubicBezTo>
                    <a:cubicBezTo>
                      <a:pt x="1337" y="169"/>
                      <a:pt x="1377" y="290"/>
                      <a:pt x="1412" y="409"/>
                    </a:cubicBezTo>
                    <a:cubicBezTo>
                      <a:pt x="1438" y="494"/>
                      <a:pt x="1468" y="580"/>
                      <a:pt x="1512" y="658"/>
                    </a:cubicBezTo>
                    <a:cubicBezTo>
                      <a:pt x="1422" y="582"/>
                      <a:pt x="1254" y="489"/>
                      <a:pt x="1234" y="481"/>
                    </a:cubicBezTo>
                    <a:cubicBezTo>
                      <a:pt x="1103" y="426"/>
                      <a:pt x="943" y="434"/>
                      <a:pt x="804" y="431"/>
                    </a:cubicBezTo>
                    <a:cubicBezTo>
                      <a:pt x="723" y="429"/>
                      <a:pt x="570" y="394"/>
                      <a:pt x="508" y="464"/>
                    </a:cubicBezTo>
                    <a:cubicBezTo>
                      <a:pt x="497" y="476"/>
                      <a:pt x="503" y="493"/>
                      <a:pt x="515" y="498"/>
                    </a:cubicBezTo>
                    <a:cubicBezTo>
                      <a:pt x="512" y="498"/>
                      <a:pt x="510" y="499"/>
                      <a:pt x="507" y="500"/>
                    </a:cubicBezTo>
                    <a:cubicBezTo>
                      <a:pt x="502" y="487"/>
                      <a:pt x="498" y="473"/>
                      <a:pt x="494" y="460"/>
                    </a:cubicBezTo>
                    <a:cubicBezTo>
                      <a:pt x="492" y="455"/>
                      <a:pt x="486" y="456"/>
                      <a:pt x="486" y="460"/>
                    </a:cubicBezTo>
                    <a:cubicBezTo>
                      <a:pt x="482" y="619"/>
                      <a:pt x="584" y="792"/>
                      <a:pt x="705" y="889"/>
                    </a:cubicBezTo>
                    <a:cubicBezTo>
                      <a:pt x="719" y="900"/>
                      <a:pt x="737" y="877"/>
                      <a:pt x="724" y="866"/>
                    </a:cubicBezTo>
                    <a:cubicBezTo>
                      <a:pt x="720" y="862"/>
                      <a:pt x="716" y="858"/>
                      <a:pt x="712" y="854"/>
                    </a:cubicBezTo>
                    <a:cubicBezTo>
                      <a:pt x="714" y="852"/>
                      <a:pt x="716" y="851"/>
                      <a:pt x="717" y="849"/>
                    </a:cubicBezTo>
                    <a:cubicBezTo>
                      <a:pt x="724" y="842"/>
                      <a:pt x="733" y="835"/>
                      <a:pt x="738" y="826"/>
                    </a:cubicBezTo>
                    <a:cubicBezTo>
                      <a:pt x="744" y="815"/>
                      <a:pt x="730" y="803"/>
                      <a:pt x="720" y="812"/>
                    </a:cubicBezTo>
                    <a:cubicBezTo>
                      <a:pt x="714" y="817"/>
                      <a:pt x="710" y="825"/>
                      <a:pt x="705" y="831"/>
                    </a:cubicBezTo>
                    <a:cubicBezTo>
                      <a:pt x="703" y="834"/>
                      <a:pt x="701" y="837"/>
                      <a:pt x="698" y="840"/>
                    </a:cubicBezTo>
                    <a:lnTo>
                      <a:pt x="698" y="841"/>
                    </a:lnTo>
                    <a:cubicBezTo>
                      <a:pt x="692" y="835"/>
                      <a:pt x="686" y="829"/>
                      <a:pt x="681" y="823"/>
                    </a:cubicBezTo>
                    <a:cubicBezTo>
                      <a:pt x="688" y="818"/>
                      <a:pt x="694" y="812"/>
                      <a:pt x="697" y="805"/>
                    </a:cubicBezTo>
                    <a:cubicBezTo>
                      <a:pt x="699" y="801"/>
                      <a:pt x="699" y="796"/>
                      <a:pt x="696" y="792"/>
                    </a:cubicBezTo>
                    <a:cubicBezTo>
                      <a:pt x="693" y="788"/>
                      <a:pt x="686" y="786"/>
                      <a:pt x="682" y="789"/>
                    </a:cubicBezTo>
                    <a:cubicBezTo>
                      <a:pt x="676" y="793"/>
                      <a:pt x="670" y="799"/>
                      <a:pt x="664" y="804"/>
                    </a:cubicBezTo>
                    <a:cubicBezTo>
                      <a:pt x="656" y="795"/>
                      <a:pt x="649" y="786"/>
                      <a:pt x="642" y="777"/>
                    </a:cubicBezTo>
                    <a:cubicBezTo>
                      <a:pt x="649" y="773"/>
                      <a:pt x="655" y="768"/>
                      <a:pt x="661" y="763"/>
                    </a:cubicBezTo>
                    <a:cubicBezTo>
                      <a:pt x="668" y="755"/>
                      <a:pt x="659" y="740"/>
                      <a:pt x="649" y="747"/>
                    </a:cubicBezTo>
                    <a:cubicBezTo>
                      <a:pt x="643" y="751"/>
                      <a:pt x="637" y="756"/>
                      <a:pt x="630" y="761"/>
                    </a:cubicBezTo>
                    <a:cubicBezTo>
                      <a:pt x="627" y="756"/>
                      <a:pt x="623" y="750"/>
                      <a:pt x="619" y="745"/>
                    </a:cubicBezTo>
                    <a:cubicBezTo>
                      <a:pt x="629" y="736"/>
                      <a:pt x="638" y="724"/>
                      <a:pt x="635" y="713"/>
                    </a:cubicBezTo>
                    <a:cubicBezTo>
                      <a:pt x="634" y="707"/>
                      <a:pt x="626" y="703"/>
                      <a:pt x="621" y="706"/>
                    </a:cubicBezTo>
                    <a:cubicBezTo>
                      <a:pt x="614" y="711"/>
                      <a:pt x="611" y="718"/>
                      <a:pt x="606" y="725"/>
                    </a:cubicBezTo>
                    <a:lnTo>
                      <a:pt x="606" y="725"/>
                    </a:lnTo>
                    <a:cubicBezTo>
                      <a:pt x="602" y="718"/>
                      <a:pt x="598" y="711"/>
                      <a:pt x="594" y="704"/>
                    </a:cubicBezTo>
                    <a:cubicBezTo>
                      <a:pt x="601" y="698"/>
                      <a:pt x="608" y="691"/>
                      <a:pt x="612" y="683"/>
                    </a:cubicBezTo>
                    <a:cubicBezTo>
                      <a:pt x="616" y="674"/>
                      <a:pt x="604" y="665"/>
                      <a:pt x="596" y="670"/>
                    </a:cubicBezTo>
                    <a:cubicBezTo>
                      <a:pt x="591" y="673"/>
                      <a:pt x="586" y="678"/>
                      <a:pt x="581" y="682"/>
                    </a:cubicBezTo>
                    <a:cubicBezTo>
                      <a:pt x="577" y="674"/>
                      <a:pt x="573" y="666"/>
                      <a:pt x="569" y="658"/>
                    </a:cubicBezTo>
                    <a:cubicBezTo>
                      <a:pt x="572" y="656"/>
                      <a:pt x="574" y="655"/>
                      <a:pt x="577" y="653"/>
                    </a:cubicBezTo>
                    <a:cubicBezTo>
                      <a:pt x="584" y="648"/>
                      <a:pt x="591" y="643"/>
                      <a:pt x="594" y="635"/>
                    </a:cubicBezTo>
                    <a:cubicBezTo>
                      <a:pt x="597" y="628"/>
                      <a:pt x="590" y="622"/>
                      <a:pt x="583" y="623"/>
                    </a:cubicBezTo>
                    <a:cubicBezTo>
                      <a:pt x="576" y="624"/>
                      <a:pt x="570" y="630"/>
                      <a:pt x="564" y="635"/>
                    </a:cubicBezTo>
                    <a:cubicBezTo>
                      <a:pt x="563" y="637"/>
                      <a:pt x="562" y="638"/>
                      <a:pt x="560" y="639"/>
                    </a:cubicBezTo>
                    <a:cubicBezTo>
                      <a:pt x="557" y="633"/>
                      <a:pt x="555" y="627"/>
                      <a:pt x="552" y="621"/>
                    </a:cubicBezTo>
                    <a:cubicBezTo>
                      <a:pt x="563" y="617"/>
                      <a:pt x="571" y="610"/>
                      <a:pt x="580" y="603"/>
                    </a:cubicBezTo>
                    <a:cubicBezTo>
                      <a:pt x="592" y="595"/>
                      <a:pt x="576" y="577"/>
                      <a:pt x="565" y="587"/>
                    </a:cubicBezTo>
                    <a:cubicBezTo>
                      <a:pt x="559" y="593"/>
                      <a:pt x="552" y="599"/>
                      <a:pt x="544" y="603"/>
                    </a:cubicBezTo>
                    <a:cubicBezTo>
                      <a:pt x="540" y="593"/>
                      <a:pt x="537" y="584"/>
                      <a:pt x="533" y="575"/>
                    </a:cubicBezTo>
                    <a:cubicBezTo>
                      <a:pt x="544" y="569"/>
                      <a:pt x="557" y="561"/>
                      <a:pt x="557" y="548"/>
                    </a:cubicBezTo>
                    <a:cubicBezTo>
                      <a:pt x="558" y="541"/>
                      <a:pt x="550" y="536"/>
                      <a:pt x="544" y="540"/>
                    </a:cubicBezTo>
                    <a:cubicBezTo>
                      <a:pt x="539" y="543"/>
                      <a:pt x="536" y="547"/>
                      <a:pt x="533" y="551"/>
                    </a:cubicBezTo>
                    <a:cubicBezTo>
                      <a:pt x="531" y="554"/>
                      <a:pt x="529" y="556"/>
                      <a:pt x="527" y="558"/>
                    </a:cubicBezTo>
                    <a:cubicBezTo>
                      <a:pt x="521" y="543"/>
                      <a:pt x="516" y="528"/>
                      <a:pt x="511" y="513"/>
                    </a:cubicBezTo>
                    <a:cubicBezTo>
                      <a:pt x="520" y="512"/>
                      <a:pt x="529" y="511"/>
                      <a:pt x="538" y="509"/>
                    </a:cubicBezTo>
                    <a:cubicBezTo>
                      <a:pt x="548" y="507"/>
                      <a:pt x="546" y="494"/>
                      <a:pt x="539" y="492"/>
                    </a:cubicBezTo>
                    <a:cubicBezTo>
                      <a:pt x="617" y="454"/>
                      <a:pt x="718" y="473"/>
                      <a:pt x="803" y="475"/>
                    </a:cubicBezTo>
                    <a:cubicBezTo>
                      <a:pt x="812" y="475"/>
                      <a:pt x="822" y="475"/>
                      <a:pt x="831" y="475"/>
                    </a:cubicBezTo>
                    <a:cubicBezTo>
                      <a:pt x="842" y="573"/>
                      <a:pt x="873" y="660"/>
                      <a:pt x="913" y="749"/>
                    </a:cubicBezTo>
                    <a:cubicBezTo>
                      <a:pt x="914" y="751"/>
                      <a:pt x="916" y="752"/>
                      <a:pt x="917" y="751"/>
                    </a:cubicBezTo>
                    <a:cubicBezTo>
                      <a:pt x="843" y="773"/>
                      <a:pt x="776" y="817"/>
                      <a:pt x="724" y="888"/>
                    </a:cubicBezTo>
                    <a:cubicBezTo>
                      <a:pt x="721" y="891"/>
                      <a:pt x="726" y="895"/>
                      <a:pt x="729" y="892"/>
                    </a:cubicBezTo>
                    <a:cubicBezTo>
                      <a:pt x="881" y="731"/>
                      <a:pt x="1102" y="730"/>
                      <a:pt x="1289" y="829"/>
                    </a:cubicBezTo>
                    <a:cubicBezTo>
                      <a:pt x="1385" y="880"/>
                      <a:pt x="1470" y="961"/>
                      <a:pt x="1543" y="1039"/>
                    </a:cubicBezTo>
                    <a:cubicBezTo>
                      <a:pt x="1626" y="1128"/>
                      <a:pt x="1657" y="1232"/>
                      <a:pt x="1710" y="1337"/>
                    </a:cubicBezTo>
                    <a:cubicBezTo>
                      <a:pt x="1722" y="1361"/>
                      <a:pt x="1758" y="1342"/>
                      <a:pt x="1746" y="1318"/>
                    </a:cubicBezTo>
                    <a:cubicBezTo>
                      <a:pt x="1730" y="1286"/>
                      <a:pt x="1717" y="1253"/>
                      <a:pt x="1704" y="1221"/>
                    </a:cubicBezTo>
                    <a:cubicBezTo>
                      <a:pt x="1756" y="1207"/>
                      <a:pt x="1803" y="1170"/>
                      <a:pt x="1854" y="1149"/>
                    </a:cubicBezTo>
                    <a:cubicBezTo>
                      <a:pt x="1943" y="1113"/>
                      <a:pt x="2027" y="1103"/>
                      <a:pt x="2122" y="1102"/>
                    </a:cubicBezTo>
                    <a:cubicBezTo>
                      <a:pt x="2179" y="1217"/>
                      <a:pt x="2230" y="1335"/>
                      <a:pt x="2278" y="1454"/>
                    </a:cubicBezTo>
                    <a:cubicBezTo>
                      <a:pt x="2334" y="1588"/>
                      <a:pt x="2412" y="1717"/>
                      <a:pt x="2402" y="1866"/>
                    </a:cubicBezTo>
                    <a:cubicBezTo>
                      <a:pt x="2339" y="1904"/>
                      <a:pt x="2279" y="1945"/>
                      <a:pt x="2220" y="1989"/>
                    </a:cubicBezTo>
                    <a:cubicBezTo>
                      <a:pt x="2147" y="2043"/>
                      <a:pt x="2083" y="2109"/>
                      <a:pt x="2018" y="2173"/>
                    </a:cubicBezTo>
                    <a:cubicBezTo>
                      <a:pt x="2017" y="2173"/>
                      <a:pt x="2017" y="2173"/>
                      <a:pt x="2016" y="2173"/>
                    </a:cubicBezTo>
                    <a:cubicBezTo>
                      <a:pt x="2009" y="2172"/>
                      <a:pt x="2006" y="2179"/>
                      <a:pt x="2007" y="2185"/>
                    </a:cubicBezTo>
                    <a:cubicBezTo>
                      <a:pt x="1997" y="2194"/>
                      <a:pt x="1988" y="2203"/>
                      <a:pt x="1979" y="2212"/>
                    </a:cubicBezTo>
                    <a:cubicBezTo>
                      <a:pt x="1990" y="2106"/>
                      <a:pt x="1951" y="1988"/>
                      <a:pt x="1975" y="1879"/>
                    </a:cubicBezTo>
                    <a:cubicBezTo>
                      <a:pt x="2013" y="1700"/>
                      <a:pt x="2181" y="1583"/>
                      <a:pt x="2209" y="1403"/>
                    </a:cubicBezTo>
                    <a:cubicBezTo>
                      <a:pt x="2227" y="1286"/>
                      <a:pt x="2089" y="1274"/>
                      <a:pt x="2008" y="1282"/>
                    </a:cubicBezTo>
                    <a:cubicBezTo>
                      <a:pt x="1659" y="1314"/>
                      <a:pt x="1342" y="1567"/>
                      <a:pt x="1117" y="1818"/>
                    </a:cubicBezTo>
                    <a:cubicBezTo>
                      <a:pt x="866" y="2099"/>
                      <a:pt x="726" y="2430"/>
                      <a:pt x="749" y="2810"/>
                    </a:cubicBezTo>
                    <a:cubicBezTo>
                      <a:pt x="672" y="2853"/>
                      <a:pt x="597" y="2897"/>
                      <a:pt x="531" y="2958"/>
                    </a:cubicBezTo>
                    <a:cubicBezTo>
                      <a:pt x="393" y="3084"/>
                      <a:pt x="286" y="3256"/>
                      <a:pt x="210" y="3426"/>
                    </a:cubicBezTo>
                    <a:cubicBezTo>
                      <a:pt x="130" y="3604"/>
                      <a:pt x="76" y="3792"/>
                      <a:pt x="45" y="3985"/>
                    </a:cubicBezTo>
                    <a:cubicBezTo>
                      <a:pt x="38" y="4029"/>
                      <a:pt x="31" y="4073"/>
                      <a:pt x="25" y="4117"/>
                    </a:cubicBezTo>
                    <a:lnTo>
                      <a:pt x="24" y="4118"/>
                    </a:lnTo>
                    <a:cubicBezTo>
                      <a:pt x="20" y="4123"/>
                      <a:pt x="20" y="4128"/>
                      <a:pt x="23" y="4132"/>
                    </a:cubicBezTo>
                    <a:cubicBezTo>
                      <a:pt x="16" y="4184"/>
                      <a:pt x="10" y="4237"/>
                      <a:pt x="6" y="4289"/>
                    </a:cubicBezTo>
                    <a:cubicBezTo>
                      <a:pt x="4" y="4289"/>
                      <a:pt x="3" y="4292"/>
                      <a:pt x="5" y="4293"/>
                    </a:cubicBezTo>
                    <a:lnTo>
                      <a:pt x="6" y="4293"/>
                    </a:lnTo>
                    <a:cubicBezTo>
                      <a:pt x="3" y="4325"/>
                      <a:pt x="2" y="4357"/>
                      <a:pt x="1" y="4389"/>
                    </a:cubicBezTo>
                    <a:cubicBezTo>
                      <a:pt x="1" y="4391"/>
                      <a:pt x="1" y="4392"/>
                      <a:pt x="1" y="4394"/>
                    </a:cubicBezTo>
                    <a:cubicBezTo>
                      <a:pt x="-1" y="4478"/>
                      <a:pt x="4" y="4561"/>
                      <a:pt x="18" y="4645"/>
                    </a:cubicBezTo>
                    <a:cubicBezTo>
                      <a:pt x="36" y="4750"/>
                      <a:pt x="94" y="4843"/>
                      <a:pt x="97" y="4952"/>
                    </a:cubicBezTo>
                    <a:cubicBezTo>
                      <a:pt x="98" y="5015"/>
                      <a:pt x="90" y="5078"/>
                      <a:pt x="90" y="5141"/>
                    </a:cubicBezTo>
                    <a:cubicBezTo>
                      <a:pt x="91" y="5238"/>
                      <a:pt x="117" y="5334"/>
                      <a:pt x="207" y="5369"/>
                    </a:cubicBezTo>
                    <a:cubicBezTo>
                      <a:pt x="208" y="5371"/>
                      <a:pt x="210" y="5374"/>
                      <a:pt x="211" y="5376"/>
                    </a:cubicBezTo>
                    <a:cubicBezTo>
                      <a:pt x="115" y="5677"/>
                      <a:pt x="218" y="5948"/>
                      <a:pt x="383" y="6206"/>
                    </a:cubicBezTo>
                    <a:cubicBezTo>
                      <a:pt x="425" y="6272"/>
                      <a:pt x="467" y="6338"/>
                      <a:pt x="503" y="6407"/>
                    </a:cubicBezTo>
                    <a:cubicBezTo>
                      <a:pt x="537" y="6472"/>
                      <a:pt x="560" y="6541"/>
                      <a:pt x="598" y="6605"/>
                    </a:cubicBezTo>
                    <a:cubicBezTo>
                      <a:pt x="674" y="6734"/>
                      <a:pt x="811" y="6808"/>
                      <a:pt x="888" y="6936"/>
                    </a:cubicBezTo>
                    <a:cubicBezTo>
                      <a:pt x="973" y="7076"/>
                      <a:pt x="1032" y="7231"/>
                      <a:pt x="1117" y="7371"/>
                    </a:cubicBezTo>
                    <a:cubicBezTo>
                      <a:pt x="1193" y="7497"/>
                      <a:pt x="1281" y="7646"/>
                      <a:pt x="1394" y="7742"/>
                    </a:cubicBezTo>
                    <a:cubicBezTo>
                      <a:pt x="1416" y="7760"/>
                      <a:pt x="1441" y="7776"/>
                      <a:pt x="1467" y="7790"/>
                    </a:cubicBezTo>
                    <a:cubicBezTo>
                      <a:pt x="1465" y="7789"/>
                      <a:pt x="1463" y="7793"/>
                      <a:pt x="1466" y="7794"/>
                    </a:cubicBezTo>
                    <a:cubicBezTo>
                      <a:pt x="1642" y="7912"/>
                      <a:pt x="1879" y="7966"/>
                      <a:pt x="2097" y="7937"/>
                    </a:cubicBezTo>
                    <a:cubicBezTo>
                      <a:pt x="2056" y="7986"/>
                      <a:pt x="2035" y="8061"/>
                      <a:pt x="2018" y="8116"/>
                    </a:cubicBezTo>
                    <a:cubicBezTo>
                      <a:pt x="1979" y="8234"/>
                      <a:pt x="2002" y="8358"/>
                      <a:pt x="2027" y="8478"/>
                    </a:cubicBezTo>
                    <a:cubicBezTo>
                      <a:pt x="1996" y="8439"/>
                      <a:pt x="1966" y="8399"/>
                      <a:pt x="1937" y="8356"/>
                    </a:cubicBezTo>
                    <a:cubicBezTo>
                      <a:pt x="1813" y="8172"/>
                      <a:pt x="1685" y="7961"/>
                      <a:pt x="1508" y="7822"/>
                    </a:cubicBezTo>
                    <a:cubicBezTo>
                      <a:pt x="1508" y="7822"/>
                      <a:pt x="1507" y="7822"/>
                      <a:pt x="1508" y="7823"/>
                    </a:cubicBezTo>
                    <a:cubicBezTo>
                      <a:pt x="1567" y="7930"/>
                      <a:pt x="1658" y="8022"/>
                      <a:pt x="1731" y="8120"/>
                    </a:cubicBezTo>
                    <a:cubicBezTo>
                      <a:pt x="1813" y="8230"/>
                      <a:pt x="1882" y="8347"/>
                      <a:pt x="1960" y="8459"/>
                    </a:cubicBezTo>
                    <a:cubicBezTo>
                      <a:pt x="2100" y="8662"/>
                      <a:pt x="2287" y="8797"/>
                      <a:pt x="2508" y="8903"/>
                    </a:cubicBezTo>
                    <a:cubicBezTo>
                      <a:pt x="2727" y="9008"/>
                      <a:pt x="2964" y="9115"/>
                      <a:pt x="3211" y="9126"/>
                    </a:cubicBezTo>
                    <a:cubicBezTo>
                      <a:pt x="3307" y="9131"/>
                      <a:pt x="3393" y="9111"/>
                      <a:pt x="3471" y="9076"/>
                    </a:cubicBezTo>
                    <a:cubicBezTo>
                      <a:pt x="3472" y="9078"/>
                      <a:pt x="3472" y="9079"/>
                      <a:pt x="3472" y="9080"/>
                    </a:cubicBezTo>
                    <a:cubicBezTo>
                      <a:pt x="3476" y="9101"/>
                      <a:pt x="3509" y="9094"/>
                      <a:pt x="3505" y="9073"/>
                    </a:cubicBezTo>
                    <a:cubicBezTo>
                      <a:pt x="3504" y="9069"/>
                      <a:pt x="3503" y="9065"/>
                      <a:pt x="3502" y="9061"/>
                    </a:cubicBezTo>
                    <a:cubicBezTo>
                      <a:pt x="3604" y="9009"/>
                      <a:pt x="3694" y="8932"/>
                      <a:pt x="3781" y="8847"/>
                    </a:cubicBezTo>
                    <a:cubicBezTo>
                      <a:pt x="3835" y="8821"/>
                      <a:pt x="3884" y="8785"/>
                      <a:pt x="3918" y="8736"/>
                    </a:cubicBezTo>
                    <a:cubicBezTo>
                      <a:pt x="4022" y="8584"/>
                      <a:pt x="4089" y="8407"/>
                      <a:pt x="4173" y="8244"/>
                    </a:cubicBezTo>
                    <a:cubicBezTo>
                      <a:pt x="4188" y="8214"/>
                      <a:pt x="4203" y="8184"/>
                      <a:pt x="4219" y="8154"/>
                    </a:cubicBezTo>
                    <a:cubicBezTo>
                      <a:pt x="4226" y="8155"/>
                      <a:pt x="4233" y="8146"/>
                      <a:pt x="4227" y="8139"/>
                    </a:cubicBezTo>
                    <a:cubicBezTo>
                      <a:pt x="4227" y="8138"/>
                      <a:pt x="4227" y="8138"/>
                      <a:pt x="4227" y="8138"/>
                    </a:cubicBezTo>
                    <a:cubicBezTo>
                      <a:pt x="4293" y="8008"/>
                      <a:pt x="4358" y="7877"/>
                      <a:pt x="4417" y="7743"/>
                    </a:cubicBezTo>
                    <a:cubicBezTo>
                      <a:pt x="4500" y="7555"/>
                      <a:pt x="4560" y="7359"/>
                      <a:pt x="4649" y="7174"/>
                    </a:cubicBezTo>
                    <a:cubicBezTo>
                      <a:pt x="4722" y="7020"/>
                      <a:pt x="4806" y="6872"/>
                      <a:pt x="4889" y="6724"/>
                    </a:cubicBezTo>
                    <a:cubicBezTo>
                      <a:pt x="4890" y="6724"/>
                      <a:pt x="4891" y="6725"/>
                      <a:pt x="4891" y="6725"/>
                    </a:cubicBezTo>
                    <a:cubicBezTo>
                      <a:pt x="4901" y="6731"/>
                      <a:pt x="4909" y="6718"/>
                      <a:pt x="4901" y="6711"/>
                    </a:cubicBezTo>
                    <a:cubicBezTo>
                      <a:pt x="4900" y="6710"/>
                      <a:pt x="4899" y="6709"/>
                      <a:pt x="4898" y="6709"/>
                    </a:cubicBezTo>
                    <a:cubicBezTo>
                      <a:pt x="4902" y="6702"/>
                      <a:pt x="4905" y="6696"/>
                      <a:pt x="4909" y="6689"/>
                    </a:cubicBezTo>
                    <a:cubicBezTo>
                      <a:pt x="4995" y="6536"/>
                      <a:pt x="5097" y="6381"/>
                      <a:pt x="5138" y="6207"/>
                    </a:cubicBezTo>
                    <a:cubicBezTo>
                      <a:pt x="5169" y="6076"/>
                      <a:pt x="5135" y="5944"/>
                      <a:pt x="5098" y="5817"/>
                    </a:cubicBezTo>
                    <a:cubicBezTo>
                      <a:pt x="5101" y="5811"/>
                      <a:pt x="5099" y="5805"/>
                      <a:pt x="5094" y="5802"/>
                    </a:cubicBezTo>
                    <a:cubicBezTo>
                      <a:pt x="5088" y="5782"/>
                      <a:pt x="5082" y="5762"/>
                      <a:pt x="5076" y="5742"/>
                    </a:cubicBezTo>
                    <a:cubicBezTo>
                      <a:pt x="5047" y="5638"/>
                      <a:pt x="5008" y="5524"/>
                      <a:pt x="4917" y="5460"/>
                    </a:cubicBezTo>
                    <a:cubicBezTo>
                      <a:pt x="4918" y="5458"/>
                      <a:pt x="4919" y="5457"/>
                      <a:pt x="4920" y="5455"/>
                    </a:cubicBezTo>
                    <a:cubicBezTo>
                      <a:pt x="4924" y="5455"/>
                      <a:pt x="4928" y="5452"/>
                      <a:pt x="4931" y="5449"/>
                    </a:cubicBezTo>
                    <a:cubicBezTo>
                      <a:pt x="4940" y="5455"/>
                      <a:pt x="4956" y="5451"/>
                      <a:pt x="4955" y="5437"/>
                    </a:cubicBezTo>
                    <a:cubicBezTo>
                      <a:pt x="4955" y="5431"/>
                      <a:pt x="4954" y="5424"/>
                      <a:pt x="4954" y="5418"/>
                    </a:cubicBezTo>
                    <a:cubicBezTo>
                      <a:pt x="4991" y="5380"/>
                      <a:pt x="5014" y="5328"/>
                      <a:pt x="5034" y="5281"/>
                    </a:cubicBezTo>
                    <a:cubicBezTo>
                      <a:pt x="5082" y="5171"/>
                      <a:pt x="5102" y="5048"/>
                      <a:pt x="5108" y="4929"/>
                    </a:cubicBezTo>
                    <a:cubicBezTo>
                      <a:pt x="5114" y="4802"/>
                      <a:pt x="5097" y="4666"/>
                      <a:pt x="5050" y="4547"/>
                    </a:cubicBezTo>
                    <a:cubicBezTo>
                      <a:pt x="5034" y="4508"/>
                      <a:pt x="5014" y="4472"/>
                      <a:pt x="4991" y="4438"/>
                    </a:cubicBezTo>
                    <a:cubicBezTo>
                      <a:pt x="5046" y="4411"/>
                      <a:pt x="5086" y="4339"/>
                      <a:pt x="5117" y="4292"/>
                    </a:cubicBezTo>
                    <a:cubicBezTo>
                      <a:pt x="5178" y="4200"/>
                      <a:pt x="5205" y="4096"/>
                      <a:pt x="5190" y="3985"/>
                    </a:cubicBezTo>
                    <a:cubicBezTo>
                      <a:pt x="5180" y="3915"/>
                      <a:pt x="5161" y="3849"/>
                      <a:pt x="5137" y="3782"/>
                    </a:cubicBezTo>
                    <a:cubicBezTo>
                      <a:pt x="5106" y="3694"/>
                      <a:pt x="5113" y="3618"/>
                      <a:pt x="5169" y="3540"/>
                    </a:cubicBezTo>
                    <a:cubicBezTo>
                      <a:pt x="5237" y="3444"/>
                      <a:pt x="5346" y="3443"/>
                      <a:pt x="5422" y="3530"/>
                    </a:cubicBezTo>
                    <a:cubicBezTo>
                      <a:pt x="5466" y="3581"/>
                      <a:pt x="5482" y="3653"/>
                      <a:pt x="5492" y="3717"/>
                    </a:cubicBezTo>
                    <a:cubicBezTo>
                      <a:pt x="5493" y="3724"/>
                      <a:pt x="5500" y="3730"/>
                      <a:pt x="5507" y="3730"/>
                    </a:cubicBezTo>
                    <a:cubicBezTo>
                      <a:pt x="5587" y="3729"/>
                      <a:pt x="5643" y="3668"/>
                      <a:pt x="5717" y="3645"/>
                    </a:cubicBezTo>
                    <a:cubicBezTo>
                      <a:pt x="5736" y="3639"/>
                      <a:pt x="5729" y="3607"/>
                      <a:pt x="5709" y="3613"/>
                    </a:cubicBezTo>
                    <a:cubicBezTo>
                      <a:pt x="5709" y="3613"/>
                      <a:pt x="5709" y="3614"/>
                      <a:pt x="5708" y="3614"/>
                    </a:cubicBezTo>
                    <a:cubicBezTo>
                      <a:pt x="5735" y="3521"/>
                      <a:pt x="5634" y="3408"/>
                      <a:pt x="5574" y="3355"/>
                    </a:cubicBezTo>
                    <a:cubicBezTo>
                      <a:pt x="5551" y="3334"/>
                      <a:pt x="5519" y="3309"/>
                      <a:pt x="5484" y="3287"/>
                    </a:cubicBezTo>
                    <a:cubicBezTo>
                      <a:pt x="5623" y="3255"/>
                      <a:pt x="5760" y="3250"/>
                      <a:pt x="5905" y="3236"/>
                    </a:cubicBezTo>
                    <a:lnTo>
                      <a:pt x="5905" y="3236"/>
                    </a:lnTo>
                    <a:cubicBezTo>
                      <a:pt x="5905" y="3252"/>
                      <a:pt x="5929" y="3256"/>
                      <a:pt x="5933" y="3240"/>
                    </a:cubicBezTo>
                    <a:cubicBezTo>
                      <a:pt x="5945" y="3187"/>
                      <a:pt x="5949" y="3129"/>
                      <a:pt x="5947" y="3073"/>
                    </a:cubicBezTo>
                    <a:cubicBezTo>
                      <a:pt x="5950" y="3068"/>
                      <a:pt x="5950" y="3062"/>
                      <a:pt x="5946" y="3058"/>
                    </a:cubicBezTo>
                    <a:lnTo>
                      <a:pt x="5945" y="3058"/>
                    </a:lnTo>
                    <a:moveTo>
                      <a:pt x="1354" y="51"/>
                    </a:moveTo>
                    <a:cubicBezTo>
                      <a:pt x="1363" y="51"/>
                      <a:pt x="1372" y="51"/>
                      <a:pt x="1380" y="51"/>
                    </a:cubicBezTo>
                    <a:cubicBezTo>
                      <a:pt x="1380" y="66"/>
                      <a:pt x="1379" y="81"/>
                      <a:pt x="1386" y="95"/>
                    </a:cubicBezTo>
                    <a:cubicBezTo>
                      <a:pt x="1389" y="102"/>
                      <a:pt x="1402" y="101"/>
                      <a:pt x="1404" y="93"/>
                    </a:cubicBezTo>
                    <a:cubicBezTo>
                      <a:pt x="1407" y="79"/>
                      <a:pt x="1405" y="65"/>
                      <a:pt x="1405" y="50"/>
                    </a:cubicBezTo>
                    <a:cubicBezTo>
                      <a:pt x="1410" y="50"/>
                      <a:pt x="1414" y="50"/>
                      <a:pt x="1419" y="51"/>
                    </a:cubicBezTo>
                    <a:cubicBezTo>
                      <a:pt x="1420" y="62"/>
                      <a:pt x="1422" y="75"/>
                      <a:pt x="1429" y="83"/>
                    </a:cubicBezTo>
                    <a:cubicBezTo>
                      <a:pt x="1434" y="89"/>
                      <a:pt x="1445" y="87"/>
                      <a:pt x="1446" y="79"/>
                    </a:cubicBezTo>
                    <a:cubicBezTo>
                      <a:pt x="1448" y="71"/>
                      <a:pt x="1446" y="65"/>
                      <a:pt x="1444" y="57"/>
                    </a:cubicBezTo>
                    <a:cubicBezTo>
                      <a:pt x="1444" y="55"/>
                      <a:pt x="1443" y="53"/>
                      <a:pt x="1443" y="51"/>
                    </a:cubicBezTo>
                    <a:cubicBezTo>
                      <a:pt x="1454" y="52"/>
                      <a:pt x="1466" y="53"/>
                      <a:pt x="1477" y="53"/>
                    </a:cubicBezTo>
                    <a:cubicBezTo>
                      <a:pt x="1480" y="60"/>
                      <a:pt x="1483" y="66"/>
                      <a:pt x="1484" y="73"/>
                    </a:cubicBezTo>
                    <a:cubicBezTo>
                      <a:pt x="1486" y="80"/>
                      <a:pt x="1486" y="88"/>
                      <a:pt x="1492" y="94"/>
                    </a:cubicBezTo>
                    <a:cubicBezTo>
                      <a:pt x="1497" y="98"/>
                      <a:pt x="1505" y="99"/>
                      <a:pt x="1509" y="92"/>
                    </a:cubicBezTo>
                    <a:cubicBezTo>
                      <a:pt x="1515" y="82"/>
                      <a:pt x="1511" y="68"/>
                      <a:pt x="1506" y="56"/>
                    </a:cubicBezTo>
                    <a:cubicBezTo>
                      <a:pt x="1518" y="57"/>
                      <a:pt x="1530" y="58"/>
                      <a:pt x="1542" y="60"/>
                    </a:cubicBezTo>
                    <a:cubicBezTo>
                      <a:pt x="1537" y="63"/>
                      <a:pt x="1535" y="69"/>
                      <a:pt x="1538" y="74"/>
                    </a:cubicBezTo>
                    <a:cubicBezTo>
                      <a:pt x="1543" y="82"/>
                      <a:pt x="1546" y="91"/>
                      <a:pt x="1550" y="99"/>
                    </a:cubicBezTo>
                    <a:cubicBezTo>
                      <a:pt x="1555" y="109"/>
                      <a:pt x="1571" y="105"/>
                      <a:pt x="1571" y="94"/>
                    </a:cubicBezTo>
                    <a:cubicBezTo>
                      <a:pt x="1571" y="82"/>
                      <a:pt x="1566" y="71"/>
                      <a:pt x="1559" y="61"/>
                    </a:cubicBezTo>
                    <a:cubicBezTo>
                      <a:pt x="1579" y="64"/>
                      <a:pt x="1599" y="66"/>
                      <a:pt x="1620" y="69"/>
                    </a:cubicBezTo>
                    <a:cubicBezTo>
                      <a:pt x="1623" y="79"/>
                      <a:pt x="1626" y="90"/>
                      <a:pt x="1630" y="101"/>
                    </a:cubicBezTo>
                    <a:cubicBezTo>
                      <a:pt x="1634" y="113"/>
                      <a:pt x="1653" y="107"/>
                      <a:pt x="1653" y="95"/>
                    </a:cubicBezTo>
                    <a:cubicBezTo>
                      <a:pt x="1653" y="87"/>
                      <a:pt x="1651" y="79"/>
                      <a:pt x="1649" y="72"/>
                    </a:cubicBezTo>
                    <a:cubicBezTo>
                      <a:pt x="1663" y="73"/>
                      <a:pt x="1677" y="75"/>
                      <a:pt x="1691" y="76"/>
                    </a:cubicBezTo>
                    <a:cubicBezTo>
                      <a:pt x="1691" y="85"/>
                      <a:pt x="1692" y="93"/>
                      <a:pt x="1694" y="101"/>
                    </a:cubicBezTo>
                    <a:cubicBezTo>
                      <a:pt x="1696" y="113"/>
                      <a:pt x="1715" y="115"/>
                      <a:pt x="1718" y="102"/>
                    </a:cubicBezTo>
                    <a:cubicBezTo>
                      <a:pt x="1719" y="97"/>
                      <a:pt x="1720" y="92"/>
                      <a:pt x="1719" y="87"/>
                    </a:cubicBezTo>
                    <a:cubicBezTo>
                      <a:pt x="1718" y="84"/>
                      <a:pt x="1718" y="81"/>
                      <a:pt x="1718" y="78"/>
                    </a:cubicBezTo>
                    <a:cubicBezTo>
                      <a:pt x="1721" y="78"/>
                      <a:pt x="1724" y="79"/>
                      <a:pt x="1727" y="79"/>
                    </a:cubicBezTo>
                    <a:cubicBezTo>
                      <a:pt x="1726" y="101"/>
                      <a:pt x="1726" y="123"/>
                      <a:pt x="1727" y="145"/>
                    </a:cubicBezTo>
                    <a:cubicBezTo>
                      <a:pt x="1603" y="147"/>
                      <a:pt x="1497" y="199"/>
                      <a:pt x="1387" y="251"/>
                    </a:cubicBezTo>
                    <a:cubicBezTo>
                      <a:pt x="1369" y="185"/>
                      <a:pt x="1355" y="118"/>
                      <a:pt x="1354" y="51"/>
                    </a:cubicBezTo>
                    <a:moveTo>
                      <a:pt x="1406" y="318"/>
                    </a:moveTo>
                    <a:cubicBezTo>
                      <a:pt x="1400" y="298"/>
                      <a:pt x="1394" y="279"/>
                      <a:pt x="1389" y="259"/>
                    </a:cubicBezTo>
                    <a:cubicBezTo>
                      <a:pt x="1442" y="246"/>
                      <a:pt x="1492" y="222"/>
                      <a:pt x="1546" y="208"/>
                    </a:cubicBezTo>
                    <a:cubicBezTo>
                      <a:pt x="1607" y="193"/>
                      <a:pt x="1667" y="184"/>
                      <a:pt x="1730" y="178"/>
                    </a:cubicBezTo>
                    <a:cubicBezTo>
                      <a:pt x="1731" y="190"/>
                      <a:pt x="1732" y="202"/>
                      <a:pt x="1734" y="213"/>
                    </a:cubicBezTo>
                    <a:lnTo>
                      <a:pt x="1733" y="213"/>
                    </a:lnTo>
                    <a:cubicBezTo>
                      <a:pt x="1682" y="222"/>
                      <a:pt x="1634" y="219"/>
                      <a:pt x="1582" y="233"/>
                    </a:cubicBezTo>
                    <a:cubicBezTo>
                      <a:pt x="1520" y="249"/>
                      <a:pt x="1471" y="298"/>
                      <a:pt x="1410" y="314"/>
                    </a:cubicBezTo>
                    <a:cubicBezTo>
                      <a:pt x="1408" y="315"/>
                      <a:pt x="1407" y="316"/>
                      <a:pt x="1406" y="318"/>
                    </a:cubicBezTo>
                    <a:moveTo>
                      <a:pt x="1434" y="403"/>
                    </a:moveTo>
                    <a:cubicBezTo>
                      <a:pt x="1426" y="378"/>
                      <a:pt x="1417" y="353"/>
                      <a:pt x="1409" y="327"/>
                    </a:cubicBezTo>
                    <a:cubicBezTo>
                      <a:pt x="1410" y="327"/>
                      <a:pt x="1411" y="327"/>
                      <a:pt x="1412" y="327"/>
                    </a:cubicBezTo>
                    <a:cubicBezTo>
                      <a:pt x="1466" y="323"/>
                      <a:pt x="1518" y="285"/>
                      <a:pt x="1570" y="270"/>
                    </a:cubicBezTo>
                    <a:cubicBezTo>
                      <a:pt x="1608" y="258"/>
                      <a:pt x="1648" y="254"/>
                      <a:pt x="1688" y="251"/>
                    </a:cubicBezTo>
                    <a:cubicBezTo>
                      <a:pt x="1706" y="250"/>
                      <a:pt x="1722" y="255"/>
                      <a:pt x="1740" y="249"/>
                    </a:cubicBezTo>
                    <a:cubicBezTo>
                      <a:pt x="1752" y="309"/>
                      <a:pt x="1770" y="367"/>
                      <a:pt x="1790" y="424"/>
                    </a:cubicBezTo>
                    <a:cubicBezTo>
                      <a:pt x="1747" y="444"/>
                      <a:pt x="1700" y="457"/>
                      <a:pt x="1655" y="473"/>
                    </a:cubicBezTo>
                    <a:cubicBezTo>
                      <a:pt x="1599" y="492"/>
                      <a:pt x="1542" y="524"/>
                      <a:pt x="1484" y="535"/>
                    </a:cubicBezTo>
                    <a:cubicBezTo>
                      <a:pt x="1466" y="492"/>
                      <a:pt x="1449" y="449"/>
                      <a:pt x="1434" y="403"/>
                    </a:cubicBezTo>
                    <a:moveTo>
                      <a:pt x="1506" y="583"/>
                    </a:moveTo>
                    <a:cubicBezTo>
                      <a:pt x="1500" y="571"/>
                      <a:pt x="1494" y="558"/>
                      <a:pt x="1489" y="545"/>
                    </a:cubicBezTo>
                    <a:cubicBezTo>
                      <a:pt x="1547" y="547"/>
                      <a:pt x="1607" y="519"/>
                      <a:pt x="1662" y="503"/>
                    </a:cubicBezTo>
                    <a:cubicBezTo>
                      <a:pt x="1708" y="490"/>
                      <a:pt x="1758" y="477"/>
                      <a:pt x="1801" y="457"/>
                    </a:cubicBezTo>
                    <a:cubicBezTo>
                      <a:pt x="1807" y="473"/>
                      <a:pt x="1813" y="488"/>
                      <a:pt x="1819" y="503"/>
                    </a:cubicBezTo>
                    <a:cubicBezTo>
                      <a:pt x="1772" y="518"/>
                      <a:pt x="1723" y="527"/>
                      <a:pt x="1675" y="539"/>
                    </a:cubicBezTo>
                    <a:cubicBezTo>
                      <a:pt x="1618" y="553"/>
                      <a:pt x="1564" y="575"/>
                      <a:pt x="1506" y="583"/>
                    </a:cubicBezTo>
                    <a:moveTo>
                      <a:pt x="917" y="751"/>
                    </a:moveTo>
                    <a:cubicBezTo>
                      <a:pt x="919" y="750"/>
                      <a:pt x="920" y="749"/>
                      <a:pt x="919" y="747"/>
                    </a:cubicBezTo>
                    <a:cubicBezTo>
                      <a:pt x="888" y="660"/>
                      <a:pt x="859" y="570"/>
                      <a:pt x="861" y="476"/>
                    </a:cubicBezTo>
                    <a:cubicBezTo>
                      <a:pt x="876" y="476"/>
                      <a:pt x="890" y="476"/>
                      <a:pt x="904" y="477"/>
                    </a:cubicBezTo>
                    <a:cubicBezTo>
                      <a:pt x="907" y="517"/>
                      <a:pt x="912" y="556"/>
                      <a:pt x="920" y="596"/>
                    </a:cubicBezTo>
                    <a:cubicBezTo>
                      <a:pt x="929" y="647"/>
                      <a:pt x="951" y="692"/>
                      <a:pt x="966" y="740"/>
                    </a:cubicBezTo>
                    <a:cubicBezTo>
                      <a:pt x="949" y="742"/>
                      <a:pt x="933" y="746"/>
                      <a:pt x="917" y="751"/>
                    </a:cubicBezTo>
                    <a:moveTo>
                      <a:pt x="1201" y="757"/>
                    </a:moveTo>
                    <a:cubicBezTo>
                      <a:pt x="1130" y="736"/>
                      <a:pt x="1057" y="728"/>
                      <a:pt x="987" y="737"/>
                    </a:cubicBezTo>
                    <a:cubicBezTo>
                      <a:pt x="980" y="701"/>
                      <a:pt x="963" y="666"/>
                      <a:pt x="953" y="631"/>
                    </a:cubicBezTo>
                    <a:cubicBezTo>
                      <a:pt x="940" y="581"/>
                      <a:pt x="932" y="529"/>
                      <a:pt x="930" y="477"/>
                    </a:cubicBezTo>
                    <a:cubicBezTo>
                      <a:pt x="1012" y="480"/>
                      <a:pt x="1094" y="485"/>
                      <a:pt x="1175" y="502"/>
                    </a:cubicBezTo>
                    <a:cubicBezTo>
                      <a:pt x="1193" y="506"/>
                      <a:pt x="1211" y="511"/>
                      <a:pt x="1228" y="517"/>
                    </a:cubicBezTo>
                    <a:cubicBezTo>
                      <a:pt x="1186" y="592"/>
                      <a:pt x="1212" y="674"/>
                      <a:pt x="1200" y="757"/>
                    </a:cubicBezTo>
                    <a:lnTo>
                      <a:pt x="1201" y="757"/>
                    </a:lnTo>
                    <a:moveTo>
                      <a:pt x="1242" y="771"/>
                    </a:moveTo>
                    <a:cubicBezTo>
                      <a:pt x="1230" y="767"/>
                      <a:pt x="1217" y="762"/>
                      <a:pt x="1205" y="759"/>
                    </a:cubicBezTo>
                    <a:cubicBezTo>
                      <a:pt x="1224" y="680"/>
                      <a:pt x="1206" y="595"/>
                      <a:pt x="1252" y="526"/>
                    </a:cubicBezTo>
                    <a:cubicBezTo>
                      <a:pt x="1261" y="530"/>
                      <a:pt x="1271" y="534"/>
                      <a:pt x="1280" y="539"/>
                    </a:cubicBezTo>
                    <a:cubicBezTo>
                      <a:pt x="1266" y="569"/>
                      <a:pt x="1254" y="600"/>
                      <a:pt x="1247" y="634"/>
                    </a:cubicBezTo>
                    <a:cubicBezTo>
                      <a:pt x="1237" y="679"/>
                      <a:pt x="1247" y="725"/>
                      <a:pt x="1242" y="771"/>
                    </a:cubicBezTo>
                    <a:moveTo>
                      <a:pt x="1266" y="781"/>
                    </a:moveTo>
                    <a:cubicBezTo>
                      <a:pt x="1263" y="780"/>
                      <a:pt x="1261" y="779"/>
                      <a:pt x="1258" y="778"/>
                    </a:cubicBezTo>
                    <a:cubicBezTo>
                      <a:pt x="1264" y="748"/>
                      <a:pt x="1264" y="718"/>
                      <a:pt x="1264" y="687"/>
                    </a:cubicBezTo>
                    <a:cubicBezTo>
                      <a:pt x="1263" y="637"/>
                      <a:pt x="1279" y="592"/>
                      <a:pt x="1300" y="549"/>
                    </a:cubicBezTo>
                    <a:cubicBezTo>
                      <a:pt x="1340" y="570"/>
                      <a:pt x="1379" y="595"/>
                      <a:pt x="1416" y="621"/>
                    </a:cubicBezTo>
                    <a:cubicBezTo>
                      <a:pt x="1434" y="634"/>
                      <a:pt x="1525" y="686"/>
                      <a:pt x="1552" y="719"/>
                    </a:cubicBezTo>
                    <a:cubicBezTo>
                      <a:pt x="1553" y="721"/>
                      <a:pt x="1555" y="724"/>
                      <a:pt x="1556" y="726"/>
                    </a:cubicBezTo>
                    <a:cubicBezTo>
                      <a:pt x="1559" y="730"/>
                      <a:pt x="1560" y="733"/>
                      <a:pt x="1560" y="737"/>
                    </a:cubicBezTo>
                    <a:cubicBezTo>
                      <a:pt x="1559" y="740"/>
                      <a:pt x="1563" y="742"/>
                      <a:pt x="1565" y="739"/>
                    </a:cubicBezTo>
                    <a:cubicBezTo>
                      <a:pt x="1566" y="739"/>
                      <a:pt x="1566" y="738"/>
                      <a:pt x="1566" y="738"/>
                    </a:cubicBezTo>
                    <a:cubicBezTo>
                      <a:pt x="1574" y="743"/>
                      <a:pt x="1587" y="733"/>
                      <a:pt x="1581" y="724"/>
                    </a:cubicBezTo>
                    <a:cubicBezTo>
                      <a:pt x="1556" y="682"/>
                      <a:pt x="1533" y="640"/>
                      <a:pt x="1512" y="597"/>
                    </a:cubicBezTo>
                    <a:cubicBezTo>
                      <a:pt x="1556" y="594"/>
                      <a:pt x="1597" y="583"/>
                      <a:pt x="1640" y="571"/>
                    </a:cubicBezTo>
                    <a:cubicBezTo>
                      <a:pt x="1702" y="553"/>
                      <a:pt x="1768" y="548"/>
                      <a:pt x="1828" y="526"/>
                    </a:cubicBezTo>
                    <a:lnTo>
                      <a:pt x="1828" y="526"/>
                    </a:lnTo>
                    <a:cubicBezTo>
                      <a:pt x="1856" y="594"/>
                      <a:pt x="1888" y="662"/>
                      <a:pt x="1922" y="728"/>
                    </a:cubicBezTo>
                    <a:cubicBezTo>
                      <a:pt x="1763" y="729"/>
                      <a:pt x="1597" y="818"/>
                      <a:pt x="1503" y="945"/>
                    </a:cubicBezTo>
                    <a:cubicBezTo>
                      <a:pt x="1433" y="879"/>
                      <a:pt x="1352" y="818"/>
                      <a:pt x="1266" y="781"/>
                    </a:cubicBezTo>
                    <a:moveTo>
                      <a:pt x="1554" y="995"/>
                    </a:moveTo>
                    <a:cubicBezTo>
                      <a:pt x="1539" y="980"/>
                      <a:pt x="1525" y="965"/>
                      <a:pt x="1509" y="950"/>
                    </a:cubicBezTo>
                    <a:cubicBezTo>
                      <a:pt x="1642" y="854"/>
                      <a:pt x="1771" y="754"/>
                      <a:pt x="1940" y="762"/>
                    </a:cubicBezTo>
                    <a:cubicBezTo>
                      <a:pt x="1952" y="785"/>
                      <a:pt x="1964" y="807"/>
                      <a:pt x="1976" y="830"/>
                    </a:cubicBezTo>
                    <a:cubicBezTo>
                      <a:pt x="1899" y="808"/>
                      <a:pt x="1799" y="837"/>
                      <a:pt x="1728" y="867"/>
                    </a:cubicBezTo>
                    <a:cubicBezTo>
                      <a:pt x="1660" y="895"/>
                      <a:pt x="1594" y="935"/>
                      <a:pt x="1558" y="999"/>
                    </a:cubicBezTo>
                    <a:cubicBezTo>
                      <a:pt x="1556" y="998"/>
                      <a:pt x="1555" y="996"/>
                      <a:pt x="1554" y="995"/>
                    </a:cubicBezTo>
                    <a:moveTo>
                      <a:pt x="1665" y="1139"/>
                    </a:moveTo>
                    <a:cubicBezTo>
                      <a:pt x="1638" y="1093"/>
                      <a:pt x="1605" y="1051"/>
                      <a:pt x="1569" y="1011"/>
                    </a:cubicBezTo>
                    <a:cubicBezTo>
                      <a:pt x="1673" y="884"/>
                      <a:pt x="1826" y="855"/>
                      <a:pt x="1983" y="846"/>
                    </a:cubicBezTo>
                    <a:cubicBezTo>
                      <a:pt x="1984" y="846"/>
                      <a:pt x="1984" y="846"/>
                      <a:pt x="1985" y="846"/>
                    </a:cubicBezTo>
                    <a:cubicBezTo>
                      <a:pt x="2007" y="886"/>
                      <a:pt x="2029" y="926"/>
                      <a:pt x="2051" y="965"/>
                    </a:cubicBezTo>
                    <a:cubicBezTo>
                      <a:pt x="2059" y="980"/>
                      <a:pt x="2067" y="995"/>
                      <a:pt x="2075" y="1010"/>
                    </a:cubicBezTo>
                    <a:cubicBezTo>
                      <a:pt x="2006" y="1006"/>
                      <a:pt x="1941" y="1018"/>
                      <a:pt x="1875" y="1039"/>
                    </a:cubicBezTo>
                    <a:cubicBezTo>
                      <a:pt x="1797" y="1063"/>
                      <a:pt x="1737" y="1106"/>
                      <a:pt x="1667" y="1144"/>
                    </a:cubicBezTo>
                    <a:cubicBezTo>
                      <a:pt x="1666" y="1142"/>
                      <a:pt x="1666" y="1141"/>
                      <a:pt x="1665" y="1139"/>
                    </a:cubicBezTo>
                    <a:moveTo>
                      <a:pt x="1897" y="1111"/>
                    </a:moveTo>
                    <a:cubicBezTo>
                      <a:pt x="1824" y="1135"/>
                      <a:pt x="1767" y="1177"/>
                      <a:pt x="1700" y="1211"/>
                    </a:cubicBezTo>
                    <a:cubicBezTo>
                      <a:pt x="1691" y="1192"/>
                      <a:pt x="1682" y="1172"/>
                      <a:pt x="1672" y="1153"/>
                    </a:cubicBezTo>
                    <a:cubicBezTo>
                      <a:pt x="1735" y="1130"/>
                      <a:pt x="1791" y="1093"/>
                      <a:pt x="1855" y="1072"/>
                    </a:cubicBezTo>
                    <a:cubicBezTo>
                      <a:pt x="1932" y="1046"/>
                      <a:pt x="2011" y="1033"/>
                      <a:pt x="2092" y="1042"/>
                    </a:cubicBezTo>
                    <a:cubicBezTo>
                      <a:pt x="2098" y="1054"/>
                      <a:pt x="2105" y="1067"/>
                      <a:pt x="2111" y="1079"/>
                    </a:cubicBezTo>
                    <a:cubicBezTo>
                      <a:pt x="2036" y="1079"/>
                      <a:pt x="1970" y="1086"/>
                      <a:pt x="1897" y="1111"/>
                    </a:cubicBezTo>
                    <a:moveTo>
                      <a:pt x="5594" y="2752"/>
                    </a:moveTo>
                    <a:cubicBezTo>
                      <a:pt x="5594" y="2742"/>
                      <a:pt x="5594" y="2731"/>
                      <a:pt x="5593" y="2721"/>
                    </a:cubicBezTo>
                    <a:cubicBezTo>
                      <a:pt x="5617" y="2697"/>
                      <a:pt x="5639" y="2671"/>
                      <a:pt x="5663" y="2647"/>
                    </a:cubicBezTo>
                    <a:cubicBezTo>
                      <a:pt x="5704" y="2604"/>
                      <a:pt x="5741" y="2689"/>
                      <a:pt x="5765" y="2720"/>
                    </a:cubicBezTo>
                    <a:cubicBezTo>
                      <a:pt x="5782" y="2741"/>
                      <a:pt x="5799" y="2761"/>
                      <a:pt x="5816" y="2780"/>
                    </a:cubicBezTo>
                    <a:cubicBezTo>
                      <a:pt x="5831" y="2798"/>
                      <a:pt x="5816" y="2808"/>
                      <a:pt x="5806" y="2823"/>
                    </a:cubicBezTo>
                    <a:cubicBezTo>
                      <a:pt x="5786" y="2852"/>
                      <a:pt x="5758" y="2876"/>
                      <a:pt x="5729" y="2897"/>
                    </a:cubicBezTo>
                    <a:lnTo>
                      <a:pt x="5729" y="2897"/>
                    </a:lnTo>
                    <a:cubicBezTo>
                      <a:pt x="5703" y="2874"/>
                      <a:pt x="5678" y="2850"/>
                      <a:pt x="5653" y="2827"/>
                    </a:cubicBezTo>
                    <a:cubicBezTo>
                      <a:pt x="5634" y="2810"/>
                      <a:pt x="5612" y="2798"/>
                      <a:pt x="5591" y="2783"/>
                    </a:cubicBezTo>
                    <a:cubicBezTo>
                      <a:pt x="5593" y="2773"/>
                      <a:pt x="5594" y="2763"/>
                      <a:pt x="5594" y="2752"/>
                    </a:cubicBezTo>
                    <a:moveTo>
                      <a:pt x="4342" y="2345"/>
                    </a:moveTo>
                    <a:cubicBezTo>
                      <a:pt x="4342" y="2345"/>
                      <a:pt x="4342" y="2346"/>
                      <a:pt x="4342" y="2347"/>
                    </a:cubicBezTo>
                    <a:cubicBezTo>
                      <a:pt x="4348" y="2364"/>
                      <a:pt x="4349" y="2384"/>
                      <a:pt x="4358" y="2401"/>
                    </a:cubicBezTo>
                    <a:cubicBezTo>
                      <a:pt x="4364" y="2411"/>
                      <a:pt x="4379" y="2407"/>
                      <a:pt x="4380" y="2396"/>
                    </a:cubicBezTo>
                    <a:cubicBezTo>
                      <a:pt x="4382" y="2376"/>
                      <a:pt x="4374" y="2355"/>
                      <a:pt x="4366" y="2338"/>
                    </a:cubicBezTo>
                    <a:cubicBezTo>
                      <a:pt x="4393" y="2330"/>
                      <a:pt x="4420" y="2323"/>
                      <a:pt x="4448" y="2317"/>
                    </a:cubicBezTo>
                    <a:cubicBezTo>
                      <a:pt x="4445" y="2320"/>
                      <a:pt x="4444" y="2323"/>
                      <a:pt x="4446" y="2328"/>
                    </a:cubicBezTo>
                    <a:cubicBezTo>
                      <a:pt x="4452" y="2344"/>
                      <a:pt x="4451" y="2361"/>
                      <a:pt x="4456" y="2378"/>
                    </a:cubicBezTo>
                    <a:cubicBezTo>
                      <a:pt x="4461" y="2394"/>
                      <a:pt x="4483" y="2388"/>
                      <a:pt x="4482" y="2372"/>
                    </a:cubicBezTo>
                    <a:cubicBezTo>
                      <a:pt x="4480" y="2354"/>
                      <a:pt x="4473" y="2334"/>
                      <a:pt x="4464" y="2318"/>
                    </a:cubicBezTo>
                    <a:cubicBezTo>
                      <a:pt x="4463" y="2316"/>
                      <a:pt x="4461" y="2315"/>
                      <a:pt x="4460" y="2314"/>
                    </a:cubicBezTo>
                    <a:cubicBezTo>
                      <a:pt x="4487" y="2308"/>
                      <a:pt x="4515" y="2303"/>
                      <a:pt x="4542" y="2298"/>
                    </a:cubicBezTo>
                    <a:cubicBezTo>
                      <a:pt x="4543" y="2316"/>
                      <a:pt x="4544" y="2334"/>
                      <a:pt x="4549" y="2350"/>
                    </a:cubicBezTo>
                    <a:cubicBezTo>
                      <a:pt x="4553" y="2364"/>
                      <a:pt x="4575" y="2363"/>
                      <a:pt x="4575" y="2348"/>
                    </a:cubicBezTo>
                    <a:cubicBezTo>
                      <a:pt x="4575" y="2329"/>
                      <a:pt x="4572" y="2311"/>
                      <a:pt x="4570" y="2292"/>
                    </a:cubicBezTo>
                    <a:cubicBezTo>
                      <a:pt x="4588" y="2289"/>
                      <a:pt x="4605" y="2286"/>
                      <a:pt x="4623" y="2284"/>
                    </a:cubicBezTo>
                    <a:cubicBezTo>
                      <a:pt x="4626" y="2296"/>
                      <a:pt x="4627" y="2309"/>
                      <a:pt x="4628" y="2323"/>
                    </a:cubicBezTo>
                    <a:cubicBezTo>
                      <a:pt x="4628" y="2341"/>
                      <a:pt x="4656" y="2342"/>
                      <a:pt x="4656" y="2323"/>
                    </a:cubicBezTo>
                    <a:cubicBezTo>
                      <a:pt x="4656" y="2309"/>
                      <a:pt x="4653" y="2294"/>
                      <a:pt x="4648" y="2280"/>
                    </a:cubicBezTo>
                    <a:cubicBezTo>
                      <a:pt x="4688" y="2274"/>
                      <a:pt x="4729" y="2269"/>
                      <a:pt x="4769" y="2264"/>
                    </a:cubicBezTo>
                    <a:cubicBezTo>
                      <a:pt x="4767" y="2276"/>
                      <a:pt x="4769" y="2290"/>
                      <a:pt x="4771" y="2302"/>
                    </a:cubicBezTo>
                    <a:cubicBezTo>
                      <a:pt x="4773" y="2316"/>
                      <a:pt x="4794" y="2312"/>
                      <a:pt x="4796" y="2299"/>
                    </a:cubicBezTo>
                    <a:cubicBezTo>
                      <a:pt x="4797" y="2287"/>
                      <a:pt x="4795" y="2273"/>
                      <a:pt x="4791" y="2261"/>
                    </a:cubicBezTo>
                    <a:cubicBezTo>
                      <a:pt x="4815" y="2258"/>
                      <a:pt x="4838" y="2256"/>
                      <a:pt x="4861" y="2253"/>
                    </a:cubicBezTo>
                    <a:cubicBezTo>
                      <a:pt x="4865" y="2266"/>
                      <a:pt x="4866" y="2278"/>
                      <a:pt x="4868" y="2291"/>
                    </a:cubicBezTo>
                    <a:cubicBezTo>
                      <a:pt x="4869" y="2311"/>
                      <a:pt x="4898" y="2313"/>
                      <a:pt x="4899" y="2292"/>
                    </a:cubicBezTo>
                    <a:cubicBezTo>
                      <a:pt x="4900" y="2277"/>
                      <a:pt x="4897" y="2263"/>
                      <a:pt x="4891" y="2250"/>
                    </a:cubicBezTo>
                    <a:cubicBezTo>
                      <a:pt x="4914" y="2247"/>
                      <a:pt x="4937" y="2245"/>
                      <a:pt x="4959" y="2243"/>
                    </a:cubicBezTo>
                    <a:lnTo>
                      <a:pt x="4959" y="2243"/>
                    </a:lnTo>
                    <a:cubicBezTo>
                      <a:pt x="4962" y="2261"/>
                      <a:pt x="4963" y="2278"/>
                      <a:pt x="4966" y="2295"/>
                    </a:cubicBezTo>
                    <a:cubicBezTo>
                      <a:pt x="4969" y="2314"/>
                      <a:pt x="4998" y="2307"/>
                      <a:pt x="4994" y="2289"/>
                    </a:cubicBezTo>
                    <a:cubicBezTo>
                      <a:pt x="4991" y="2273"/>
                      <a:pt x="4990" y="2256"/>
                      <a:pt x="4987" y="2240"/>
                    </a:cubicBezTo>
                    <a:cubicBezTo>
                      <a:pt x="4989" y="2240"/>
                      <a:pt x="4990" y="2240"/>
                      <a:pt x="4992" y="2240"/>
                    </a:cubicBezTo>
                    <a:cubicBezTo>
                      <a:pt x="5031" y="2236"/>
                      <a:pt x="5071" y="2233"/>
                      <a:pt x="5110" y="2230"/>
                    </a:cubicBezTo>
                    <a:cubicBezTo>
                      <a:pt x="5108" y="2233"/>
                      <a:pt x="5107" y="2236"/>
                      <a:pt x="5107" y="2240"/>
                    </a:cubicBezTo>
                    <a:cubicBezTo>
                      <a:pt x="5106" y="2251"/>
                      <a:pt x="5105" y="2263"/>
                      <a:pt x="5108" y="2274"/>
                    </a:cubicBezTo>
                    <a:cubicBezTo>
                      <a:pt x="5112" y="2287"/>
                      <a:pt x="5131" y="2289"/>
                      <a:pt x="5135" y="2275"/>
                    </a:cubicBezTo>
                    <a:cubicBezTo>
                      <a:pt x="5138" y="2264"/>
                      <a:pt x="5137" y="2252"/>
                      <a:pt x="5136" y="2241"/>
                    </a:cubicBezTo>
                    <a:cubicBezTo>
                      <a:pt x="5136" y="2235"/>
                      <a:pt x="5134" y="2231"/>
                      <a:pt x="5130" y="2229"/>
                    </a:cubicBezTo>
                    <a:cubicBezTo>
                      <a:pt x="5196" y="2224"/>
                      <a:pt x="5262" y="2217"/>
                      <a:pt x="5325" y="2203"/>
                    </a:cubicBezTo>
                    <a:cubicBezTo>
                      <a:pt x="5382" y="2190"/>
                      <a:pt x="5435" y="2169"/>
                      <a:pt x="5494" y="2165"/>
                    </a:cubicBezTo>
                    <a:cubicBezTo>
                      <a:pt x="5618" y="2157"/>
                      <a:pt x="5588" y="2272"/>
                      <a:pt x="5568" y="2347"/>
                    </a:cubicBezTo>
                    <a:cubicBezTo>
                      <a:pt x="5544" y="2438"/>
                      <a:pt x="5528" y="2528"/>
                      <a:pt x="5543" y="2622"/>
                    </a:cubicBezTo>
                    <a:cubicBezTo>
                      <a:pt x="5556" y="2701"/>
                      <a:pt x="5593" y="2804"/>
                      <a:pt x="5525" y="2860"/>
                    </a:cubicBezTo>
                    <a:cubicBezTo>
                      <a:pt x="5524" y="2860"/>
                      <a:pt x="5523" y="2860"/>
                      <a:pt x="5522" y="2860"/>
                    </a:cubicBezTo>
                    <a:cubicBezTo>
                      <a:pt x="5484" y="2865"/>
                      <a:pt x="5445" y="2869"/>
                      <a:pt x="5406" y="2873"/>
                    </a:cubicBezTo>
                    <a:cubicBezTo>
                      <a:pt x="5395" y="2864"/>
                      <a:pt x="5385" y="2855"/>
                      <a:pt x="5375" y="2844"/>
                    </a:cubicBezTo>
                    <a:cubicBezTo>
                      <a:pt x="5367" y="2835"/>
                      <a:pt x="5358" y="2824"/>
                      <a:pt x="5346" y="2819"/>
                    </a:cubicBezTo>
                    <a:cubicBezTo>
                      <a:pt x="5345" y="2819"/>
                      <a:pt x="5345" y="2820"/>
                      <a:pt x="5345" y="2821"/>
                    </a:cubicBezTo>
                    <a:cubicBezTo>
                      <a:pt x="5350" y="2833"/>
                      <a:pt x="5360" y="2845"/>
                      <a:pt x="5368" y="2856"/>
                    </a:cubicBezTo>
                    <a:cubicBezTo>
                      <a:pt x="5373" y="2862"/>
                      <a:pt x="5378" y="2869"/>
                      <a:pt x="5384" y="2875"/>
                    </a:cubicBezTo>
                    <a:cubicBezTo>
                      <a:pt x="5366" y="2876"/>
                      <a:pt x="5348" y="2878"/>
                      <a:pt x="5330" y="2879"/>
                    </a:cubicBezTo>
                    <a:lnTo>
                      <a:pt x="5330" y="2879"/>
                    </a:lnTo>
                    <a:cubicBezTo>
                      <a:pt x="5324" y="2871"/>
                      <a:pt x="5315" y="2866"/>
                      <a:pt x="5308" y="2861"/>
                    </a:cubicBezTo>
                    <a:cubicBezTo>
                      <a:pt x="5300" y="2855"/>
                      <a:pt x="5292" y="2848"/>
                      <a:pt x="5285" y="2842"/>
                    </a:cubicBezTo>
                    <a:cubicBezTo>
                      <a:pt x="5287" y="2841"/>
                      <a:pt x="5290" y="2841"/>
                      <a:pt x="5293" y="2840"/>
                    </a:cubicBezTo>
                    <a:cubicBezTo>
                      <a:pt x="5304" y="2837"/>
                      <a:pt x="5300" y="2819"/>
                      <a:pt x="5288" y="2822"/>
                    </a:cubicBezTo>
                    <a:cubicBezTo>
                      <a:pt x="5266" y="2828"/>
                      <a:pt x="5244" y="2830"/>
                      <a:pt x="5221" y="2834"/>
                    </a:cubicBezTo>
                    <a:cubicBezTo>
                      <a:pt x="5217" y="2828"/>
                      <a:pt x="5208" y="2831"/>
                      <a:pt x="5207" y="2836"/>
                    </a:cubicBezTo>
                    <a:cubicBezTo>
                      <a:pt x="5198" y="2838"/>
                      <a:pt x="5189" y="2841"/>
                      <a:pt x="5180" y="2844"/>
                    </a:cubicBezTo>
                    <a:cubicBezTo>
                      <a:pt x="5179" y="2844"/>
                      <a:pt x="5179" y="2846"/>
                      <a:pt x="5180" y="2846"/>
                    </a:cubicBezTo>
                    <a:cubicBezTo>
                      <a:pt x="5190" y="2846"/>
                      <a:pt x="5200" y="2846"/>
                      <a:pt x="5211" y="2847"/>
                    </a:cubicBezTo>
                    <a:cubicBezTo>
                      <a:pt x="5220" y="2862"/>
                      <a:pt x="5231" y="2875"/>
                      <a:pt x="5242" y="2887"/>
                    </a:cubicBezTo>
                    <a:cubicBezTo>
                      <a:pt x="5203" y="2891"/>
                      <a:pt x="5164" y="2896"/>
                      <a:pt x="5125" y="2902"/>
                    </a:cubicBezTo>
                    <a:cubicBezTo>
                      <a:pt x="5077" y="2910"/>
                      <a:pt x="5030" y="2920"/>
                      <a:pt x="4983" y="2931"/>
                    </a:cubicBezTo>
                    <a:cubicBezTo>
                      <a:pt x="4975" y="2921"/>
                      <a:pt x="4966" y="2912"/>
                      <a:pt x="4958" y="2902"/>
                    </a:cubicBezTo>
                    <a:cubicBezTo>
                      <a:pt x="4949" y="2891"/>
                      <a:pt x="4929" y="2904"/>
                      <a:pt x="4937" y="2916"/>
                    </a:cubicBezTo>
                    <a:cubicBezTo>
                      <a:pt x="4942" y="2923"/>
                      <a:pt x="4946" y="2931"/>
                      <a:pt x="4951" y="2938"/>
                    </a:cubicBezTo>
                    <a:cubicBezTo>
                      <a:pt x="4922" y="2945"/>
                      <a:pt x="4892" y="2953"/>
                      <a:pt x="4863" y="2961"/>
                    </a:cubicBezTo>
                    <a:cubicBezTo>
                      <a:pt x="4856" y="2943"/>
                      <a:pt x="4841" y="2927"/>
                      <a:pt x="4827" y="2917"/>
                    </a:cubicBezTo>
                    <a:cubicBezTo>
                      <a:pt x="4816" y="2908"/>
                      <a:pt x="4800" y="2927"/>
                      <a:pt x="4811" y="2936"/>
                    </a:cubicBezTo>
                    <a:cubicBezTo>
                      <a:pt x="4819" y="2944"/>
                      <a:pt x="4824" y="2952"/>
                      <a:pt x="4829" y="2961"/>
                    </a:cubicBezTo>
                    <a:cubicBezTo>
                      <a:pt x="4831" y="2964"/>
                      <a:pt x="4832" y="2967"/>
                      <a:pt x="4833" y="2969"/>
                    </a:cubicBezTo>
                    <a:cubicBezTo>
                      <a:pt x="4807" y="2976"/>
                      <a:pt x="4781" y="2984"/>
                      <a:pt x="4755" y="2992"/>
                    </a:cubicBezTo>
                    <a:cubicBezTo>
                      <a:pt x="4752" y="2987"/>
                      <a:pt x="4748" y="2981"/>
                      <a:pt x="4744" y="2976"/>
                    </a:cubicBezTo>
                    <a:cubicBezTo>
                      <a:pt x="4735" y="2962"/>
                      <a:pt x="4725" y="2948"/>
                      <a:pt x="4716" y="2933"/>
                    </a:cubicBezTo>
                    <a:cubicBezTo>
                      <a:pt x="4709" y="2920"/>
                      <a:pt x="4690" y="2930"/>
                      <a:pt x="4696" y="2943"/>
                    </a:cubicBezTo>
                    <a:cubicBezTo>
                      <a:pt x="4703" y="2957"/>
                      <a:pt x="4710" y="2971"/>
                      <a:pt x="4718" y="2984"/>
                    </a:cubicBezTo>
                    <a:cubicBezTo>
                      <a:pt x="4721" y="2989"/>
                      <a:pt x="4724" y="2995"/>
                      <a:pt x="4727" y="3000"/>
                    </a:cubicBezTo>
                    <a:cubicBezTo>
                      <a:pt x="4695" y="3010"/>
                      <a:pt x="4662" y="3020"/>
                      <a:pt x="4629" y="3030"/>
                    </a:cubicBezTo>
                    <a:cubicBezTo>
                      <a:pt x="4613" y="3005"/>
                      <a:pt x="4593" y="2983"/>
                      <a:pt x="4578" y="2957"/>
                    </a:cubicBezTo>
                    <a:cubicBezTo>
                      <a:pt x="4571" y="2944"/>
                      <a:pt x="4553" y="2954"/>
                      <a:pt x="4559" y="2967"/>
                    </a:cubicBezTo>
                    <a:cubicBezTo>
                      <a:pt x="4570" y="2992"/>
                      <a:pt x="4585" y="3017"/>
                      <a:pt x="4601" y="3040"/>
                    </a:cubicBezTo>
                    <a:cubicBezTo>
                      <a:pt x="4570" y="3050"/>
                      <a:pt x="4539" y="3061"/>
                      <a:pt x="4508" y="3073"/>
                    </a:cubicBezTo>
                    <a:cubicBezTo>
                      <a:pt x="4499" y="3051"/>
                      <a:pt x="4484" y="3031"/>
                      <a:pt x="4469" y="3014"/>
                    </a:cubicBezTo>
                    <a:cubicBezTo>
                      <a:pt x="4461" y="3005"/>
                      <a:pt x="4445" y="3016"/>
                      <a:pt x="4452" y="3026"/>
                    </a:cubicBezTo>
                    <a:cubicBezTo>
                      <a:pt x="4464" y="3044"/>
                      <a:pt x="4471" y="3064"/>
                      <a:pt x="4481" y="3083"/>
                    </a:cubicBezTo>
                    <a:cubicBezTo>
                      <a:pt x="4459" y="3091"/>
                      <a:pt x="4436" y="3100"/>
                      <a:pt x="4413" y="3110"/>
                    </a:cubicBezTo>
                    <a:cubicBezTo>
                      <a:pt x="4408" y="3103"/>
                      <a:pt x="4400" y="3096"/>
                      <a:pt x="4394" y="3090"/>
                    </a:cubicBezTo>
                    <a:cubicBezTo>
                      <a:pt x="4384" y="3081"/>
                      <a:pt x="4375" y="3071"/>
                      <a:pt x="4367" y="3060"/>
                    </a:cubicBezTo>
                    <a:cubicBezTo>
                      <a:pt x="4365" y="3056"/>
                      <a:pt x="4359" y="3061"/>
                      <a:pt x="4362" y="3064"/>
                    </a:cubicBezTo>
                    <a:cubicBezTo>
                      <a:pt x="4369" y="3075"/>
                      <a:pt x="4376" y="3087"/>
                      <a:pt x="4382" y="3099"/>
                    </a:cubicBezTo>
                    <a:cubicBezTo>
                      <a:pt x="4386" y="3105"/>
                      <a:pt x="4389" y="3112"/>
                      <a:pt x="4392" y="3119"/>
                    </a:cubicBezTo>
                    <a:cubicBezTo>
                      <a:pt x="4368" y="3130"/>
                      <a:pt x="4343" y="3141"/>
                      <a:pt x="4319" y="3153"/>
                    </a:cubicBezTo>
                    <a:cubicBezTo>
                      <a:pt x="4302" y="3129"/>
                      <a:pt x="4279" y="3111"/>
                      <a:pt x="4264" y="3085"/>
                    </a:cubicBezTo>
                    <a:cubicBezTo>
                      <a:pt x="4257" y="3072"/>
                      <a:pt x="4238" y="3082"/>
                      <a:pt x="4245" y="3095"/>
                    </a:cubicBezTo>
                    <a:cubicBezTo>
                      <a:pt x="4257" y="3120"/>
                      <a:pt x="4275" y="3145"/>
                      <a:pt x="4295" y="3165"/>
                    </a:cubicBezTo>
                    <a:cubicBezTo>
                      <a:pt x="4265" y="3181"/>
                      <a:pt x="4237" y="3196"/>
                      <a:pt x="4210" y="3213"/>
                    </a:cubicBezTo>
                    <a:cubicBezTo>
                      <a:pt x="4206" y="3206"/>
                      <a:pt x="4199" y="3200"/>
                      <a:pt x="4193" y="3193"/>
                    </a:cubicBezTo>
                    <a:cubicBezTo>
                      <a:pt x="4184" y="3183"/>
                      <a:pt x="4176" y="3172"/>
                      <a:pt x="4169" y="3160"/>
                    </a:cubicBezTo>
                    <a:cubicBezTo>
                      <a:pt x="4161" y="3145"/>
                      <a:pt x="4139" y="3157"/>
                      <a:pt x="4146" y="3172"/>
                    </a:cubicBezTo>
                    <a:cubicBezTo>
                      <a:pt x="4152" y="3185"/>
                      <a:pt x="4161" y="3198"/>
                      <a:pt x="4170" y="3209"/>
                    </a:cubicBezTo>
                    <a:cubicBezTo>
                      <a:pt x="4175" y="3216"/>
                      <a:pt x="4180" y="3223"/>
                      <a:pt x="4186" y="3228"/>
                    </a:cubicBezTo>
                    <a:cubicBezTo>
                      <a:pt x="4179" y="3233"/>
                      <a:pt x="4172" y="3238"/>
                      <a:pt x="4165" y="3243"/>
                    </a:cubicBezTo>
                    <a:cubicBezTo>
                      <a:pt x="4146" y="3256"/>
                      <a:pt x="4128" y="3271"/>
                      <a:pt x="4112" y="3287"/>
                    </a:cubicBezTo>
                    <a:lnTo>
                      <a:pt x="4111" y="3286"/>
                    </a:lnTo>
                    <a:cubicBezTo>
                      <a:pt x="4104" y="3281"/>
                      <a:pt x="4098" y="3276"/>
                      <a:pt x="4092" y="3270"/>
                    </a:cubicBezTo>
                    <a:cubicBezTo>
                      <a:pt x="4083" y="3261"/>
                      <a:pt x="4069" y="3274"/>
                      <a:pt x="4078" y="3283"/>
                    </a:cubicBezTo>
                    <a:cubicBezTo>
                      <a:pt x="4084" y="3289"/>
                      <a:pt x="4090" y="3294"/>
                      <a:pt x="4095" y="3301"/>
                    </a:cubicBezTo>
                    <a:cubicBezTo>
                      <a:pt x="4096" y="3302"/>
                      <a:pt x="4096" y="3302"/>
                      <a:pt x="4097" y="3303"/>
                    </a:cubicBezTo>
                    <a:cubicBezTo>
                      <a:pt x="4086" y="3315"/>
                      <a:pt x="4075" y="3328"/>
                      <a:pt x="4065" y="3341"/>
                    </a:cubicBezTo>
                    <a:cubicBezTo>
                      <a:pt x="4051" y="3329"/>
                      <a:pt x="4034" y="3320"/>
                      <a:pt x="4016" y="3320"/>
                    </a:cubicBezTo>
                    <a:cubicBezTo>
                      <a:pt x="4002" y="3321"/>
                      <a:pt x="4002" y="3341"/>
                      <a:pt x="4016" y="3342"/>
                    </a:cubicBezTo>
                    <a:cubicBezTo>
                      <a:pt x="4030" y="3344"/>
                      <a:pt x="4040" y="3354"/>
                      <a:pt x="4049" y="3363"/>
                    </a:cubicBezTo>
                    <a:cubicBezTo>
                      <a:pt x="4041" y="3375"/>
                      <a:pt x="4033" y="3388"/>
                      <a:pt x="4026" y="3401"/>
                    </a:cubicBezTo>
                    <a:cubicBezTo>
                      <a:pt x="4014" y="3392"/>
                      <a:pt x="4001" y="3386"/>
                      <a:pt x="3985" y="3385"/>
                    </a:cubicBezTo>
                    <a:cubicBezTo>
                      <a:pt x="3979" y="3384"/>
                      <a:pt x="3978" y="3394"/>
                      <a:pt x="3983" y="3395"/>
                    </a:cubicBezTo>
                    <a:cubicBezTo>
                      <a:pt x="3997" y="3400"/>
                      <a:pt x="4007" y="3408"/>
                      <a:pt x="4016" y="3418"/>
                    </a:cubicBezTo>
                    <a:cubicBezTo>
                      <a:pt x="3996" y="3455"/>
                      <a:pt x="3979" y="3493"/>
                      <a:pt x="3964" y="3532"/>
                    </a:cubicBezTo>
                    <a:cubicBezTo>
                      <a:pt x="3949" y="3523"/>
                      <a:pt x="3935" y="3514"/>
                      <a:pt x="3922" y="3504"/>
                    </a:cubicBezTo>
                    <a:cubicBezTo>
                      <a:pt x="3917" y="3500"/>
                      <a:pt x="3913" y="3507"/>
                      <a:pt x="3916" y="3511"/>
                    </a:cubicBezTo>
                    <a:cubicBezTo>
                      <a:pt x="3927" y="3526"/>
                      <a:pt x="3940" y="3540"/>
                      <a:pt x="3956" y="3552"/>
                    </a:cubicBezTo>
                    <a:cubicBezTo>
                      <a:pt x="3947" y="3574"/>
                      <a:pt x="3938" y="3597"/>
                      <a:pt x="3930" y="3619"/>
                    </a:cubicBezTo>
                    <a:cubicBezTo>
                      <a:pt x="3925" y="3614"/>
                      <a:pt x="3920" y="3610"/>
                      <a:pt x="3914" y="3606"/>
                    </a:cubicBezTo>
                    <a:cubicBezTo>
                      <a:pt x="3904" y="3599"/>
                      <a:pt x="3893" y="3616"/>
                      <a:pt x="3904" y="3623"/>
                    </a:cubicBezTo>
                    <a:cubicBezTo>
                      <a:pt x="3910" y="3628"/>
                      <a:pt x="3916" y="3633"/>
                      <a:pt x="3923" y="3637"/>
                    </a:cubicBezTo>
                    <a:cubicBezTo>
                      <a:pt x="3917" y="3653"/>
                      <a:pt x="3911" y="3668"/>
                      <a:pt x="3905" y="3683"/>
                    </a:cubicBezTo>
                    <a:cubicBezTo>
                      <a:pt x="3886" y="3671"/>
                      <a:pt x="3866" y="3660"/>
                      <a:pt x="3845" y="3654"/>
                    </a:cubicBezTo>
                    <a:cubicBezTo>
                      <a:pt x="3839" y="3652"/>
                      <a:pt x="3834" y="3662"/>
                      <a:pt x="3840" y="3665"/>
                    </a:cubicBezTo>
                    <a:cubicBezTo>
                      <a:pt x="3861" y="3675"/>
                      <a:pt x="3878" y="3691"/>
                      <a:pt x="3897" y="3704"/>
                    </a:cubicBezTo>
                    <a:cubicBezTo>
                      <a:pt x="3888" y="3725"/>
                      <a:pt x="3879" y="3746"/>
                      <a:pt x="3870" y="3766"/>
                    </a:cubicBezTo>
                    <a:cubicBezTo>
                      <a:pt x="3805" y="3903"/>
                      <a:pt x="3655" y="4051"/>
                      <a:pt x="3671" y="4214"/>
                    </a:cubicBezTo>
                    <a:cubicBezTo>
                      <a:pt x="3671" y="4213"/>
                      <a:pt x="3671" y="4213"/>
                      <a:pt x="3671" y="4213"/>
                    </a:cubicBezTo>
                    <a:cubicBezTo>
                      <a:pt x="3665" y="4207"/>
                      <a:pt x="3659" y="4201"/>
                      <a:pt x="3653" y="4196"/>
                    </a:cubicBezTo>
                    <a:cubicBezTo>
                      <a:pt x="3644" y="4188"/>
                      <a:pt x="3632" y="4199"/>
                      <a:pt x="3640" y="4208"/>
                    </a:cubicBezTo>
                    <a:cubicBezTo>
                      <a:pt x="3648" y="4218"/>
                      <a:pt x="3655" y="4230"/>
                      <a:pt x="3664" y="4240"/>
                    </a:cubicBezTo>
                    <a:cubicBezTo>
                      <a:pt x="3657" y="4246"/>
                      <a:pt x="3650" y="4252"/>
                      <a:pt x="3643" y="4258"/>
                    </a:cubicBezTo>
                    <a:lnTo>
                      <a:pt x="3643" y="4258"/>
                    </a:lnTo>
                    <a:cubicBezTo>
                      <a:pt x="3642" y="4257"/>
                      <a:pt x="3640" y="4255"/>
                      <a:pt x="3638" y="4254"/>
                    </a:cubicBezTo>
                    <a:cubicBezTo>
                      <a:pt x="3643" y="4249"/>
                      <a:pt x="3642" y="4238"/>
                      <a:pt x="3633" y="4238"/>
                    </a:cubicBezTo>
                    <a:cubicBezTo>
                      <a:pt x="3629" y="4238"/>
                      <a:pt x="3627" y="4240"/>
                      <a:pt x="3626" y="4242"/>
                    </a:cubicBezTo>
                    <a:cubicBezTo>
                      <a:pt x="3623" y="4240"/>
                      <a:pt x="3621" y="4237"/>
                      <a:pt x="3619" y="4234"/>
                    </a:cubicBezTo>
                    <a:cubicBezTo>
                      <a:pt x="3611" y="4221"/>
                      <a:pt x="3589" y="4232"/>
                      <a:pt x="3598" y="4246"/>
                    </a:cubicBezTo>
                    <a:cubicBezTo>
                      <a:pt x="3604" y="4256"/>
                      <a:pt x="3611" y="4264"/>
                      <a:pt x="3620" y="4272"/>
                    </a:cubicBezTo>
                    <a:cubicBezTo>
                      <a:pt x="3622" y="4274"/>
                      <a:pt x="3624" y="4276"/>
                      <a:pt x="3626" y="4278"/>
                    </a:cubicBezTo>
                    <a:cubicBezTo>
                      <a:pt x="3620" y="4284"/>
                      <a:pt x="3615" y="4291"/>
                      <a:pt x="3611" y="4298"/>
                    </a:cubicBezTo>
                    <a:cubicBezTo>
                      <a:pt x="3603" y="4293"/>
                      <a:pt x="3594" y="4288"/>
                      <a:pt x="3587" y="4283"/>
                    </a:cubicBezTo>
                    <a:cubicBezTo>
                      <a:pt x="3575" y="4275"/>
                      <a:pt x="3565" y="4292"/>
                      <a:pt x="3575" y="4301"/>
                    </a:cubicBezTo>
                    <a:cubicBezTo>
                      <a:pt x="3583" y="4307"/>
                      <a:pt x="3590" y="4313"/>
                      <a:pt x="3598" y="4319"/>
                    </a:cubicBezTo>
                    <a:cubicBezTo>
                      <a:pt x="3595" y="4324"/>
                      <a:pt x="3592" y="4329"/>
                      <a:pt x="3590" y="4334"/>
                    </a:cubicBezTo>
                    <a:cubicBezTo>
                      <a:pt x="3589" y="4332"/>
                      <a:pt x="3587" y="4330"/>
                      <a:pt x="3585" y="4330"/>
                    </a:cubicBezTo>
                    <a:cubicBezTo>
                      <a:pt x="3582" y="4330"/>
                      <a:pt x="3580" y="4331"/>
                      <a:pt x="3579" y="4333"/>
                    </a:cubicBezTo>
                    <a:cubicBezTo>
                      <a:pt x="3576" y="4332"/>
                      <a:pt x="3573" y="4331"/>
                      <a:pt x="3570" y="4330"/>
                    </a:cubicBezTo>
                    <a:cubicBezTo>
                      <a:pt x="3557" y="4326"/>
                      <a:pt x="3551" y="4346"/>
                      <a:pt x="3564" y="4350"/>
                    </a:cubicBezTo>
                    <a:cubicBezTo>
                      <a:pt x="3570" y="4352"/>
                      <a:pt x="3574" y="4355"/>
                      <a:pt x="3579" y="4358"/>
                    </a:cubicBezTo>
                    <a:cubicBezTo>
                      <a:pt x="3579" y="4358"/>
                      <a:pt x="3579" y="4359"/>
                      <a:pt x="3580" y="4359"/>
                    </a:cubicBezTo>
                    <a:cubicBezTo>
                      <a:pt x="3576" y="4369"/>
                      <a:pt x="3573" y="4379"/>
                      <a:pt x="3570" y="4389"/>
                    </a:cubicBezTo>
                    <a:cubicBezTo>
                      <a:pt x="3568" y="4388"/>
                      <a:pt x="3566" y="4388"/>
                      <a:pt x="3564" y="4387"/>
                    </a:cubicBezTo>
                    <a:cubicBezTo>
                      <a:pt x="3558" y="4386"/>
                      <a:pt x="3555" y="4393"/>
                      <a:pt x="3556" y="4398"/>
                    </a:cubicBezTo>
                    <a:cubicBezTo>
                      <a:pt x="3555" y="4397"/>
                      <a:pt x="3554" y="4397"/>
                      <a:pt x="3553" y="4397"/>
                    </a:cubicBezTo>
                    <a:cubicBezTo>
                      <a:pt x="3548" y="4396"/>
                      <a:pt x="3542" y="4397"/>
                      <a:pt x="3541" y="4403"/>
                    </a:cubicBezTo>
                    <a:cubicBezTo>
                      <a:pt x="3539" y="4407"/>
                      <a:pt x="3542" y="4414"/>
                      <a:pt x="3547" y="4415"/>
                    </a:cubicBezTo>
                    <a:cubicBezTo>
                      <a:pt x="3551" y="4416"/>
                      <a:pt x="3554" y="4418"/>
                      <a:pt x="3557" y="4419"/>
                    </a:cubicBezTo>
                    <a:cubicBezTo>
                      <a:pt x="3560" y="4419"/>
                      <a:pt x="3562" y="4419"/>
                      <a:pt x="3564" y="4418"/>
                    </a:cubicBezTo>
                    <a:cubicBezTo>
                      <a:pt x="3562" y="4428"/>
                      <a:pt x="3561" y="4439"/>
                      <a:pt x="3560" y="4449"/>
                    </a:cubicBezTo>
                    <a:cubicBezTo>
                      <a:pt x="3555" y="4447"/>
                      <a:pt x="3551" y="4446"/>
                      <a:pt x="3546" y="4444"/>
                    </a:cubicBezTo>
                    <a:cubicBezTo>
                      <a:pt x="3533" y="4440"/>
                      <a:pt x="3528" y="4460"/>
                      <a:pt x="3540" y="4464"/>
                    </a:cubicBezTo>
                    <a:lnTo>
                      <a:pt x="3541" y="4464"/>
                    </a:lnTo>
                    <a:cubicBezTo>
                      <a:pt x="3539" y="4468"/>
                      <a:pt x="3539" y="4474"/>
                      <a:pt x="3545" y="4477"/>
                    </a:cubicBezTo>
                    <a:cubicBezTo>
                      <a:pt x="3549" y="4479"/>
                      <a:pt x="3554" y="4481"/>
                      <a:pt x="3557" y="4484"/>
                    </a:cubicBezTo>
                    <a:cubicBezTo>
                      <a:pt x="3557" y="4491"/>
                      <a:pt x="3557" y="4498"/>
                      <a:pt x="3557" y="4505"/>
                    </a:cubicBezTo>
                    <a:cubicBezTo>
                      <a:pt x="3548" y="4499"/>
                      <a:pt x="3536" y="4496"/>
                      <a:pt x="3526" y="4495"/>
                    </a:cubicBezTo>
                    <a:cubicBezTo>
                      <a:pt x="3512" y="4495"/>
                      <a:pt x="3512" y="4516"/>
                      <a:pt x="3525" y="4517"/>
                    </a:cubicBezTo>
                    <a:cubicBezTo>
                      <a:pt x="3530" y="4517"/>
                      <a:pt x="3534" y="4518"/>
                      <a:pt x="3538" y="4521"/>
                    </a:cubicBezTo>
                    <a:cubicBezTo>
                      <a:pt x="3535" y="4521"/>
                      <a:pt x="3532" y="4524"/>
                      <a:pt x="3531" y="4527"/>
                    </a:cubicBezTo>
                    <a:cubicBezTo>
                      <a:pt x="3529" y="4533"/>
                      <a:pt x="3532" y="4537"/>
                      <a:pt x="3537" y="4539"/>
                    </a:cubicBezTo>
                    <a:cubicBezTo>
                      <a:pt x="3542" y="4541"/>
                      <a:pt x="3548" y="4542"/>
                      <a:pt x="3552" y="4545"/>
                    </a:cubicBezTo>
                    <a:cubicBezTo>
                      <a:pt x="3554" y="4547"/>
                      <a:pt x="3556" y="4547"/>
                      <a:pt x="3558" y="4547"/>
                    </a:cubicBezTo>
                    <a:cubicBezTo>
                      <a:pt x="3559" y="4552"/>
                      <a:pt x="3559" y="4558"/>
                      <a:pt x="3560" y="4564"/>
                    </a:cubicBezTo>
                    <a:cubicBezTo>
                      <a:pt x="3553" y="4561"/>
                      <a:pt x="3547" y="4559"/>
                      <a:pt x="3542" y="4556"/>
                    </a:cubicBezTo>
                    <a:cubicBezTo>
                      <a:pt x="3530" y="4550"/>
                      <a:pt x="3519" y="4567"/>
                      <a:pt x="3531" y="4573"/>
                    </a:cubicBezTo>
                    <a:cubicBezTo>
                      <a:pt x="3537" y="4577"/>
                      <a:pt x="3545" y="4580"/>
                      <a:pt x="3551" y="4584"/>
                    </a:cubicBezTo>
                    <a:cubicBezTo>
                      <a:pt x="3555" y="4585"/>
                      <a:pt x="3558" y="4588"/>
                      <a:pt x="3562" y="4590"/>
                    </a:cubicBezTo>
                    <a:cubicBezTo>
                      <a:pt x="3562" y="4593"/>
                      <a:pt x="3562" y="4595"/>
                      <a:pt x="3562" y="4598"/>
                    </a:cubicBezTo>
                    <a:cubicBezTo>
                      <a:pt x="3556" y="4595"/>
                      <a:pt x="3550" y="4592"/>
                      <a:pt x="3544" y="4589"/>
                    </a:cubicBezTo>
                    <a:cubicBezTo>
                      <a:pt x="3534" y="4584"/>
                      <a:pt x="3526" y="4598"/>
                      <a:pt x="3535" y="4603"/>
                    </a:cubicBezTo>
                    <a:lnTo>
                      <a:pt x="3556" y="4613"/>
                    </a:lnTo>
                    <a:cubicBezTo>
                      <a:pt x="3559" y="4615"/>
                      <a:pt x="3561" y="4614"/>
                      <a:pt x="3564" y="4613"/>
                    </a:cubicBezTo>
                    <a:cubicBezTo>
                      <a:pt x="3565" y="4622"/>
                      <a:pt x="3566" y="4632"/>
                      <a:pt x="3567" y="4641"/>
                    </a:cubicBezTo>
                    <a:cubicBezTo>
                      <a:pt x="3565" y="4640"/>
                      <a:pt x="3563" y="4640"/>
                      <a:pt x="3562" y="4640"/>
                    </a:cubicBezTo>
                    <a:cubicBezTo>
                      <a:pt x="3556" y="4639"/>
                      <a:pt x="3551" y="4638"/>
                      <a:pt x="3546" y="4636"/>
                    </a:cubicBezTo>
                    <a:cubicBezTo>
                      <a:pt x="3547" y="4630"/>
                      <a:pt x="3544" y="4623"/>
                      <a:pt x="3536" y="4623"/>
                    </a:cubicBezTo>
                    <a:cubicBezTo>
                      <a:pt x="3527" y="4623"/>
                      <a:pt x="3524" y="4633"/>
                      <a:pt x="3527" y="4640"/>
                    </a:cubicBezTo>
                    <a:cubicBezTo>
                      <a:pt x="3525" y="4645"/>
                      <a:pt x="3526" y="4652"/>
                      <a:pt x="3533" y="4654"/>
                    </a:cubicBezTo>
                    <a:cubicBezTo>
                      <a:pt x="3539" y="4656"/>
                      <a:pt x="3546" y="4658"/>
                      <a:pt x="3553" y="4661"/>
                    </a:cubicBezTo>
                    <a:cubicBezTo>
                      <a:pt x="3558" y="4663"/>
                      <a:pt x="3564" y="4666"/>
                      <a:pt x="3569" y="4665"/>
                    </a:cubicBezTo>
                    <a:cubicBezTo>
                      <a:pt x="3570" y="4675"/>
                      <a:pt x="3571" y="4684"/>
                      <a:pt x="3572" y="4693"/>
                    </a:cubicBezTo>
                    <a:cubicBezTo>
                      <a:pt x="3566" y="4690"/>
                      <a:pt x="3560" y="4686"/>
                      <a:pt x="3553" y="4683"/>
                    </a:cubicBezTo>
                    <a:cubicBezTo>
                      <a:pt x="3542" y="4679"/>
                      <a:pt x="3537" y="4693"/>
                      <a:pt x="3543" y="4700"/>
                    </a:cubicBezTo>
                    <a:cubicBezTo>
                      <a:pt x="3536" y="4702"/>
                      <a:pt x="3532" y="4713"/>
                      <a:pt x="3540" y="4719"/>
                    </a:cubicBezTo>
                    <a:cubicBezTo>
                      <a:pt x="3545" y="4722"/>
                      <a:pt x="3551" y="4725"/>
                      <a:pt x="3556" y="4727"/>
                    </a:cubicBezTo>
                    <a:cubicBezTo>
                      <a:pt x="3544" y="4729"/>
                      <a:pt x="3543" y="4748"/>
                      <a:pt x="3556" y="4748"/>
                    </a:cubicBezTo>
                    <a:cubicBezTo>
                      <a:pt x="3566" y="4748"/>
                      <a:pt x="3569" y="4738"/>
                      <a:pt x="3565" y="4732"/>
                    </a:cubicBezTo>
                    <a:cubicBezTo>
                      <a:pt x="3566" y="4733"/>
                      <a:pt x="3567" y="4733"/>
                      <a:pt x="3568" y="4734"/>
                    </a:cubicBezTo>
                    <a:cubicBezTo>
                      <a:pt x="3571" y="4735"/>
                      <a:pt x="3574" y="4735"/>
                      <a:pt x="3576" y="4736"/>
                    </a:cubicBezTo>
                    <a:cubicBezTo>
                      <a:pt x="3577" y="4744"/>
                      <a:pt x="3578" y="4752"/>
                      <a:pt x="3578" y="4760"/>
                    </a:cubicBezTo>
                    <a:cubicBezTo>
                      <a:pt x="3563" y="4754"/>
                      <a:pt x="3546" y="4750"/>
                      <a:pt x="3530" y="4746"/>
                    </a:cubicBezTo>
                    <a:cubicBezTo>
                      <a:pt x="3525" y="4745"/>
                      <a:pt x="3521" y="4752"/>
                      <a:pt x="3526" y="4756"/>
                    </a:cubicBezTo>
                    <a:cubicBezTo>
                      <a:pt x="3536" y="4762"/>
                      <a:pt x="3547" y="4767"/>
                      <a:pt x="3557" y="4773"/>
                    </a:cubicBezTo>
                    <a:cubicBezTo>
                      <a:pt x="3565" y="4777"/>
                      <a:pt x="3572" y="4782"/>
                      <a:pt x="3579" y="4787"/>
                    </a:cubicBezTo>
                    <a:cubicBezTo>
                      <a:pt x="3579" y="4793"/>
                      <a:pt x="3579" y="4799"/>
                      <a:pt x="3580" y="4805"/>
                    </a:cubicBezTo>
                    <a:cubicBezTo>
                      <a:pt x="3574" y="4802"/>
                      <a:pt x="3568" y="4799"/>
                      <a:pt x="3563" y="4796"/>
                    </a:cubicBezTo>
                    <a:cubicBezTo>
                      <a:pt x="3550" y="4788"/>
                      <a:pt x="3537" y="4808"/>
                      <a:pt x="3550" y="4817"/>
                    </a:cubicBezTo>
                    <a:cubicBezTo>
                      <a:pt x="3555" y="4821"/>
                      <a:pt x="3561" y="4824"/>
                      <a:pt x="3567" y="4827"/>
                    </a:cubicBezTo>
                    <a:cubicBezTo>
                      <a:pt x="3571" y="4830"/>
                      <a:pt x="3575" y="4833"/>
                      <a:pt x="3579" y="4835"/>
                    </a:cubicBezTo>
                    <a:cubicBezTo>
                      <a:pt x="3579" y="4841"/>
                      <a:pt x="3579" y="4848"/>
                      <a:pt x="3578" y="4854"/>
                    </a:cubicBezTo>
                    <a:cubicBezTo>
                      <a:pt x="3574" y="4851"/>
                      <a:pt x="3569" y="4848"/>
                      <a:pt x="3564" y="4845"/>
                    </a:cubicBezTo>
                    <a:cubicBezTo>
                      <a:pt x="3556" y="4841"/>
                      <a:pt x="3548" y="4853"/>
                      <a:pt x="3556" y="4857"/>
                    </a:cubicBezTo>
                    <a:cubicBezTo>
                      <a:pt x="3564" y="4862"/>
                      <a:pt x="3570" y="4868"/>
                      <a:pt x="3576" y="4874"/>
                    </a:cubicBezTo>
                    <a:cubicBezTo>
                      <a:pt x="3575" y="4884"/>
                      <a:pt x="3574" y="4894"/>
                      <a:pt x="3572" y="4903"/>
                    </a:cubicBezTo>
                    <a:cubicBezTo>
                      <a:pt x="3567" y="4899"/>
                      <a:pt x="3562" y="4894"/>
                      <a:pt x="3557" y="4889"/>
                    </a:cubicBezTo>
                    <a:cubicBezTo>
                      <a:pt x="3554" y="4886"/>
                      <a:pt x="3551" y="4886"/>
                      <a:pt x="3547" y="4886"/>
                    </a:cubicBezTo>
                    <a:cubicBezTo>
                      <a:pt x="3456" y="4833"/>
                      <a:pt x="3321" y="4917"/>
                      <a:pt x="3237" y="4947"/>
                    </a:cubicBezTo>
                    <a:cubicBezTo>
                      <a:pt x="3226" y="4950"/>
                      <a:pt x="3221" y="4958"/>
                      <a:pt x="3220" y="4967"/>
                    </a:cubicBezTo>
                    <a:cubicBezTo>
                      <a:pt x="3149" y="4976"/>
                      <a:pt x="3079" y="4918"/>
                      <a:pt x="3024" y="4881"/>
                    </a:cubicBezTo>
                    <a:cubicBezTo>
                      <a:pt x="3019" y="4878"/>
                      <a:pt x="3015" y="4876"/>
                      <a:pt x="3009" y="4874"/>
                    </a:cubicBezTo>
                    <a:cubicBezTo>
                      <a:pt x="3006" y="4833"/>
                      <a:pt x="2995" y="4793"/>
                      <a:pt x="2978" y="4757"/>
                    </a:cubicBezTo>
                    <a:cubicBezTo>
                      <a:pt x="3060" y="4701"/>
                      <a:pt x="3132" y="4642"/>
                      <a:pt x="3230" y="4612"/>
                    </a:cubicBezTo>
                    <a:cubicBezTo>
                      <a:pt x="3242" y="4608"/>
                      <a:pt x="3238" y="4590"/>
                      <a:pt x="3226" y="4593"/>
                    </a:cubicBezTo>
                    <a:cubicBezTo>
                      <a:pt x="3131" y="4618"/>
                      <a:pt x="3042" y="4677"/>
                      <a:pt x="2972" y="4745"/>
                    </a:cubicBezTo>
                    <a:cubicBezTo>
                      <a:pt x="2948" y="4701"/>
                      <a:pt x="2914" y="4661"/>
                      <a:pt x="2870" y="4631"/>
                    </a:cubicBezTo>
                    <a:cubicBezTo>
                      <a:pt x="2867" y="4629"/>
                      <a:pt x="2865" y="4634"/>
                      <a:pt x="2867" y="4636"/>
                    </a:cubicBezTo>
                    <a:cubicBezTo>
                      <a:pt x="2909" y="4669"/>
                      <a:pt x="2940" y="4710"/>
                      <a:pt x="2960" y="4757"/>
                    </a:cubicBezTo>
                    <a:lnTo>
                      <a:pt x="2959" y="4758"/>
                    </a:lnTo>
                    <a:cubicBezTo>
                      <a:pt x="2956" y="4762"/>
                      <a:pt x="2960" y="4769"/>
                      <a:pt x="2964" y="4766"/>
                    </a:cubicBezTo>
                    <a:cubicBezTo>
                      <a:pt x="2978" y="4798"/>
                      <a:pt x="2986" y="4833"/>
                      <a:pt x="2989" y="4870"/>
                    </a:cubicBezTo>
                    <a:cubicBezTo>
                      <a:pt x="2982" y="4869"/>
                      <a:pt x="2974" y="4868"/>
                      <a:pt x="2967" y="4869"/>
                    </a:cubicBezTo>
                    <a:cubicBezTo>
                      <a:pt x="2913" y="4877"/>
                      <a:pt x="2869" y="4889"/>
                      <a:pt x="2814" y="4875"/>
                    </a:cubicBezTo>
                    <a:cubicBezTo>
                      <a:pt x="2661" y="4838"/>
                      <a:pt x="2554" y="4671"/>
                      <a:pt x="2502" y="4533"/>
                    </a:cubicBezTo>
                    <a:cubicBezTo>
                      <a:pt x="2511" y="4488"/>
                      <a:pt x="2527" y="4446"/>
                      <a:pt x="2548" y="4408"/>
                    </a:cubicBezTo>
                    <a:cubicBezTo>
                      <a:pt x="2556" y="4418"/>
                      <a:pt x="2564" y="4428"/>
                      <a:pt x="2572" y="4438"/>
                    </a:cubicBezTo>
                    <a:cubicBezTo>
                      <a:pt x="2564" y="4455"/>
                      <a:pt x="2558" y="4473"/>
                      <a:pt x="2553" y="4490"/>
                    </a:cubicBezTo>
                    <a:cubicBezTo>
                      <a:pt x="2543" y="4484"/>
                      <a:pt x="2532" y="4478"/>
                      <a:pt x="2521" y="4476"/>
                    </a:cubicBezTo>
                    <a:cubicBezTo>
                      <a:pt x="2518" y="4475"/>
                      <a:pt x="2516" y="4479"/>
                      <a:pt x="2519" y="4480"/>
                    </a:cubicBezTo>
                    <a:cubicBezTo>
                      <a:pt x="2530" y="4488"/>
                      <a:pt x="2540" y="4496"/>
                      <a:pt x="2550" y="4505"/>
                    </a:cubicBezTo>
                    <a:cubicBezTo>
                      <a:pt x="2547" y="4522"/>
                      <a:pt x="2545" y="4540"/>
                      <a:pt x="2547" y="4558"/>
                    </a:cubicBezTo>
                    <a:cubicBezTo>
                      <a:pt x="2547" y="4562"/>
                      <a:pt x="2554" y="4563"/>
                      <a:pt x="2555" y="4558"/>
                    </a:cubicBezTo>
                    <a:cubicBezTo>
                      <a:pt x="2556" y="4543"/>
                      <a:pt x="2559" y="4530"/>
                      <a:pt x="2562" y="4516"/>
                    </a:cubicBezTo>
                    <a:cubicBezTo>
                      <a:pt x="2575" y="4528"/>
                      <a:pt x="2587" y="4541"/>
                      <a:pt x="2599" y="4555"/>
                    </a:cubicBezTo>
                    <a:cubicBezTo>
                      <a:pt x="2598" y="4568"/>
                      <a:pt x="2597" y="4582"/>
                      <a:pt x="2597" y="4595"/>
                    </a:cubicBezTo>
                    <a:cubicBezTo>
                      <a:pt x="2597" y="4608"/>
                      <a:pt x="2616" y="4608"/>
                      <a:pt x="2616" y="4596"/>
                    </a:cubicBezTo>
                    <a:cubicBezTo>
                      <a:pt x="2616" y="4589"/>
                      <a:pt x="2616" y="4581"/>
                      <a:pt x="2617" y="4574"/>
                    </a:cubicBezTo>
                    <a:cubicBezTo>
                      <a:pt x="2630" y="4588"/>
                      <a:pt x="2645" y="4601"/>
                      <a:pt x="2663" y="4610"/>
                    </a:cubicBezTo>
                    <a:cubicBezTo>
                      <a:pt x="2666" y="4641"/>
                      <a:pt x="2673" y="4674"/>
                      <a:pt x="2684" y="4707"/>
                    </a:cubicBezTo>
                    <a:cubicBezTo>
                      <a:pt x="2686" y="4714"/>
                      <a:pt x="2695" y="4712"/>
                      <a:pt x="2694" y="4705"/>
                    </a:cubicBezTo>
                    <a:cubicBezTo>
                      <a:pt x="2689" y="4673"/>
                      <a:pt x="2685" y="4644"/>
                      <a:pt x="2682" y="4615"/>
                    </a:cubicBezTo>
                    <a:cubicBezTo>
                      <a:pt x="2689" y="4613"/>
                      <a:pt x="2690" y="4600"/>
                      <a:pt x="2682" y="4597"/>
                    </a:cubicBezTo>
                    <a:cubicBezTo>
                      <a:pt x="2681" y="4597"/>
                      <a:pt x="2681" y="4596"/>
                      <a:pt x="2681" y="4596"/>
                    </a:cubicBezTo>
                    <a:cubicBezTo>
                      <a:pt x="2680" y="4577"/>
                      <a:pt x="2680" y="4558"/>
                      <a:pt x="2682" y="4539"/>
                    </a:cubicBezTo>
                    <a:cubicBezTo>
                      <a:pt x="2689" y="4543"/>
                      <a:pt x="2696" y="4547"/>
                      <a:pt x="2703" y="4550"/>
                    </a:cubicBezTo>
                    <a:cubicBezTo>
                      <a:pt x="2716" y="4555"/>
                      <a:pt x="2721" y="4536"/>
                      <a:pt x="2709" y="4531"/>
                    </a:cubicBezTo>
                    <a:cubicBezTo>
                      <a:pt x="2701" y="4527"/>
                      <a:pt x="2692" y="4523"/>
                      <a:pt x="2685" y="4518"/>
                    </a:cubicBezTo>
                    <a:cubicBezTo>
                      <a:pt x="2688" y="4498"/>
                      <a:pt x="2693" y="4478"/>
                      <a:pt x="2701" y="4456"/>
                    </a:cubicBezTo>
                    <a:cubicBezTo>
                      <a:pt x="2704" y="4448"/>
                      <a:pt x="2707" y="4440"/>
                      <a:pt x="2711" y="4433"/>
                    </a:cubicBezTo>
                    <a:cubicBezTo>
                      <a:pt x="2722" y="4440"/>
                      <a:pt x="2733" y="4448"/>
                      <a:pt x="2745" y="4454"/>
                    </a:cubicBezTo>
                    <a:cubicBezTo>
                      <a:pt x="2759" y="4463"/>
                      <a:pt x="2772" y="4441"/>
                      <a:pt x="2758" y="4433"/>
                    </a:cubicBezTo>
                    <a:cubicBezTo>
                      <a:pt x="2746" y="4426"/>
                      <a:pt x="2733" y="4419"/>
                      <a:pt x="2722" y="4411"/>
                    </a:cubicBezTo>
                    <a:cubicBezTo>
                      <a:pt x="2730" y="4394"/>
                      <a:pt x="2740" y="4377"/>
                      <a:pt x="2751" y="4361"/>
                    </a:cubicBezTo>
                    <a:cubicBezTo>
                      <a:pt x="2765" y="4372"/>
                      <a:pt x="2779" y="4382"/>
                      <a:pt x="2794" y="4391"/>
                    </a:cubicBezTo>
                    <a:cubicBezTo>
                      <a:pt x="2806" y="4399"/>
                      <a:pt x="2818" y="4380"/>
                      <a:pt x="2806" y="4372"/>
                    </a:cubicBezTo>
                    <a:cubicBezTo>
                      <a:pt x="2792" y="4362"/>
                      <a:pt x="2777" y="4353"/>
                      <a:pt x="2763" y="4344"/>
                    </a:cubicBezTo>
                    <a:cubicBezTo>
                      <a:pt x="2784" y="4313"/>
                      <a:pt x="2808" y="4284"/>
                      <a:pt x="2833" y="4257"/>
                    </a:cubicBezTo>
                    <a:cubicBezTo>
                      <a:pt x="2844" y="4244"/>
                      <a:pt x="2826" y="4224"/>
                      <a:pt x="2815" y="4237"/>
                    </a:cubicBezTo>
                    <a:cubicBezTo>
                      <a:pt x="2788" y="4268"/>
                      <a:pt x="2763" y="4299"/>
                      <a:pt x="2742" y="4331"/>
                    </a:cubicBezTo>
                    <a:cubicBezTo>
                      <a:pt x="2724" y="4320"/>
                      <a:pt x="2706" y="4309"/>
                      <a:pt x="2689" y="4297"/>
                    </a:cubicBezTo>
                    <a:cubicBezTo>
                      <a:pt x="2682" y="4292"/>
                      <a:pt x="2676" y="4303"/>
                      <a:pt x="2682" y="4308"/>
                    </a:cubicBezTo>
                    <a:cubicBezTo>
                      <a:pt x="2690" y="4314"/>
                      <a:pt x="2699" y="4320"/>
                      <a:pt x="2707" y="4326"/>
                    </a:cubicBezTo>
                    <a:cubicBezTo>
                      <a:pt x="2706" y="4327"/>
                      <a:pt x="2705" y="4327"/>
                      <a:pt x="2705" y="4328"/>
                    </a:cubicBezTo>
                    <a:cubicBezTo>
                      <a:pt x="2692" y="4343"/>
                      <a:pt x="2680" y="4359"/>
                      <a:pt x="2670" y="4376"/>
                    </a:cubicBezTo>
                    <a:cubicBezTo>
                      <a:pt x="2660" y="4369"/>
                      <a:pt x="2651" y="4362"/>
                      <a:pt x="2642" y="4355"/>
                    </a:cubicBezTo>
                    <a:cubicBezTo>
                      <a:pt x="2648" y="4345"/>
                      <a:pt x="2635" y="4336"/>
                      <a:pt x="2627" y="4343"/>
                    </a:cubicBezTo>
                    <a:cubicBezTo>
                      <a:pt x="2620" y="4338"/>
                      <a:pt x="2613" y="4332"/>
                      <a:pt x="2606" y="4327"/>
                    </a:cubicBezTo>
                    <a:cubicBezTo>
                      <a:pt x="2673" y="4251"/>
                      <a:pt x="2763" y="4193"/>
                      <a:pt x="2859" y="4151"/>
                    </a:cubicBezTo>
                    <a:cubicBezTo>
                      <a:pt x="2860" y="4151"/>
                      <a:pt x="2861" y="4152"/>
                      <a:pt x="2862" y="4152"/>
                    </a:cubicBezTo>
                    <a:cubicBezTo>
                      <a:pt x="2936" y="4157"/>
                      <a:pt x="3009" y="4137"/>
                      <a:pt x="3083" y="4133"/>
                    </a:cubicBezTo>
                    <a:cubicBezTo>
                      <a:pt x="3164" y="4129"/>
                      <a:pt x="3246" y="4132"/>
                      <a:pt x="3328" y="4128"/>
                    </a:cubicBezTo>
                    <a:cubicBezTo>
                      <a:pt x="3340" y="4128"/>
                      <a:pt x="3341" y="4110"/>
                      <a:pt x="3329" y="4110"/>
                    </a:cubicBezTo>
                    <a:cubicBezTo>
                      <a:pt x="3256" y="4111"/>
                      <a:pt x="3184" y="4108"/>
                      <a:pt x="3111" y="4105"/>
                    </a:cubicBezTo>
                    <a:cubicBezTo>
                      <a:pt x="3055" y="4103"/>
                      <a:pt x="3000" y="4109"/>
                      <a:pt x="2944" y="4115"/>
                    </a:cubicBezTo>
                    <a:cubicBezTo>
                      <a:pt x="2987" y="4095"/>
                      <a:pt x="3028" y="4071"/>
                      <a:pt x="3057" y="4035"/>
                    </a:cubicBezTo>
                    <a:cubicBezTo>
                      <a:pt x="3122" y="3953"/>
                      <a:pt x="3104" y="3859"/>
                      <a:pt x="3120" y="3762"/>
                    </a:cubicBezTo>
                    <a:cubicBezTo>
                      <a:pt x="3122" y="3754"/>
                      <a:pt x="3110" y="3749"/>
                      <a:pt x="3108" y="3758"/>
                    </a:cubicBezTo>
                    <a:cubicBezTo>
                      <a:pt x="3082" y="3870"/>
                      <a:pt x="3100" y="3982"/>
                      <a:pt x="2994" y="4057"/>
                    </a:cubicBezTo>
                    <a:cubicBezTo>
                      <a:pt x="2955" y="4084"/>
                      <a:pt x="2910" y="4103"/>
                      <a:pt x="2864" y="4121"/>
                    </a:cubicBezTo>
                    <a:cubicBezTo>
                      <a:pt x="2864" y="4121"/>
                      <a:pt x="2863" y="4121"/>
                      <a:pt x="2862" y="4121"/>
                    </a:cubicBezTo>
                    <a:cubicBezTo>
                      <a:pt x="2857" y="4121"/>
                      <a:pt x="2854" y="4123"/>
                      <a:pt x="2851" y="4126"/>
                    </a:cubicBezTo>
                    <a:cubicBezTo>
                      <a:pt x="2825" y="4136"/>
                      <a:pt x="2800" y="4146"/>
                      <a:pt x="2775" y="4158"/>
                    </a:cubicBezTo>
                    <a:cubicBezTo>
                      <a:pt x="2792" y="4128"/>
                      <a:pt x="2805" y="4096"/>
                      <a:pt x="2810" y="4064"/>
                    </a:cubicBezTo>
                    <a:cubicBezTo>
                      <a:pt x="2812" y="4055"/>
                      <a:pt x="2799" y="4055"/>
                      <a:pt x="2797" y="4062"/>
                    </a:cubicBezTo>
                    <a:cubicBezTo>
                      <a:pt x="2782" y="4097"/>
                      <a:pt x="2772" y="4133"/>
                      <a:pt x="2756" y="4168"/>
                    </a:cubicBezTo>
                    <a:cubicBezTo>
                      <a:pt x="2752" y="4170"/>
                      <a:pt x="2748" y="4171"/>
                      <a:pt x="2744" y="4173"/>
                    </a:cubicBezTo>
                    <a:cubicBezTo>
                      <a:pt x="2608" y="4249"/>
                      <a:pt x="2498" y="4373"/>
                      <a:pt x="2471" y="4527"/>
                    </a:cubicBezTo>
                    <a:cubicBezTo>
                      <a:pt x="2469" y="4528"/>
                      <a:pt x="2468" y="4530"/>
                      <a:pt x="2467" y="4531"/>
                    </a:cubicBezTo>
                    <a:cubicBezTo>
                      <a:pt x="2311" y="4530"/>
                      <a:pt x="2133" y="4472"/>
                      <a:pt x="2079" y="4319"/>
                    </a:cubicBezTo>
                    <a:cubicBezTo>
                      <a:pt x="2079" y="4319"/>
                      <a:pt x="2080" y="4318"/>
                      <a:pt x="2080" y="4317"/>
                    </a:cubicBezTo>
                    <a:cubicBezTo>
                      <a:pt x="2080" y="4315"/>
                      <a:pt x="2078" y="4313"/>
                      <a:pt x="2077" y="4311"/>
                    </a:cubicBezTo>
                    <a:cubicBezTo>
                      <a:pt x="2072" y="4295"/>
                      <a:pt x="2068" y="4277"/>
                      <a:pt x="2066" y="4259"/>
                    </a:cubicBezTo>
                    <a:cubicBezTo>
                      <a:pt x="2065" y="4251"/>
                      <a:pt x="2059" y="4247"/>
                      <a:pt x="2053" y="4246"/>
                    </a:cubicBezTo>
                    <a:cubicBezTo>
                      <a:pt x="2050" y="4232"/>
                      <a:pt x="2042" y="4220"/>
                      <a:pt x="2031" y="4210"/>
                    </a:cubicBezTo>
                    <a:cubicBezTo>
                      <a:pt x="2091" y="4197"/>
                      <a:pt x="2140" y="4150"/>
                      <a:pt x="2183" y="4109"/>
                    </a:cubicBezTo>
                    <a:cubicBezTo>
                      <a:pt x="2261" y="4036"/>
                      <a:pt x="2330" y="3943"/>
                      <a:pt x="2431" y="3902"/>
                    </a:cubicBezTo>
                    <a:cubicBezTo>
                      <a:pt x="2437" y="3900"/>
                      <a:pt x="2440" y="3896"/>
                      <a:pt x="2440" y="3891"/>
                    </a:cubicBezTo>
                    <a:cubicBezTo>
                      <a:pt x="2447" y="3901"/>
                      <a:pt x="2453" y="3911"/>
                      <a:pt x="2460" y="3920"/>
                    </a:cubicBezTo>
                    <a:cubicBezTo>
                      <a:pt x="2565" y="4050"/>
                      <a:pt x="2757" y="4014"/>
                      <a:pt x="2855" y="3900"/>
                    </a:cubicBezTo>
                    <a:cubicBezTo>
                      <a:pt x="2933" y="3809"/>
                      <a:pt x="2936" y="3672"/>
                      <a:pt x="2862" y="3583"/>
                    </a:cubicBezTo>
                    <a:cubicBezTo>
                      <a:pt x="2866" y="3582"/>
                      <a:pt x="2869" y="3581"/>
                      <a:pt x="2873" y="3578"/>
                    </a:cubicBezTo>
                    <a:cubicBezTo>
                      <a:pt x="2947" y="3519"/>
                      <a:pt x="2936" y="3391"/>
                      <a:pt x="2920" y="3308"/>
                    </a:cubicBezTo>
                    <a:cubicBezTo>
                      <a:pt x="2902" y="3219"/>
                      <a:pt x="2827" y="3116"/>
                      <a:pt x="2737" y="3088"/>
                    </a:cubicBezTo>
                    <a:cubicBezTo>
                      <a:pt x="2756" y="2970"/>
                      <a:pt x="2800" y="2857"/>
                      <a:pt x="2866" y="2758"/>
                    </a:cubicBezTo>
                    <a:cubicBezTo>
                      <a:pt x="2911" y="2688"/>
                      <a:pt x="2972" y="2629"/>
                      <a:pt x="3043" y="2587"/>
                    </a:cubicBezTo>
                    <a:cubicBezTo>
                      <a:pt x="3117" y="2618"/>
                      <a:pt x="3194" y="2613"/>
                      <a:pt x="3273" y="2613"/>
                    </a:cubicBezTo>
                    <a:cubicBezTo>
                      <a:pt x="3349" y="2613"/>
                      <a:pt x="3425" y="2622"/>
                      <a:pt x="3501" y="2625"/>
                    </a:cubicBezTo>
                    <a:cubicBezTo>
                      <a:pt x="3499" y="2626"/>
                      <a:pt x="3496" y="2627"/>
                      <a:pt x="3494" y="2628"/>
                    </a:cubicBezTo>
                    <a:cubicBezTo>
                      <a:pt x="3470" y="2638"/>
                      <a:pt x="3486" y="2674"/>
                      <a:pt x="3510" y="2669"/>
                    </a:cubicBezTo>
                    <a:cubicBezTo>
                      <a:pt x="3590" y="2654"/>
                      <a:pt x="3667" y="2628"/>
                      <a:pt x="3743" y="2598"/>
                    </a:cubicBezTo>
                    <a:cubicBezTo>
                      <a:pt x="3739" y="2623"/>
                      <a:pt x="3738" y="2647"/>
                      <a:pt x="3732" y="2672"/>
                    </a:cubicBezTo>
                    <a:cubicBezTo>
                      <a:pt x="3728" y="2686"/>
                      <a:pt x="3751" y="2693"/>
                      <a:pt x="3754" y="2678"/>
                    </a:cubicBezTo>
                    <a:cubicBezTo>
                      <a:pt x="3759" y="2651"/>
                      <a:pt x="3766" y="2619"/>
                      <a:pt x="3762" y="2591"/>
                    </a:cubicBezTo>
                    <a:cubicBezTo>
                      <a:pt x="3785" y="2581"/>
                      <a:pt x="3808" y="2571"/>
                      <a:pt x="3831" y="2561"/>
                    </a:cubicBezTo>
                    <a:cubicBezTo>
                      <a:pt x="3833" y="2591"/>
                      <a:pt x="3820" y="2617"/>
                      <a:pt x="3816" y="2647"/>
                    </a:cubicBezTo>
                    <a:cubicBezTo>
                      <a:pt x="3815" y="2657"/>
                      <a:pt x="3830" y="2661"/>
                      <a:pt x="3834" y="2653"/>
                    </a:cubicBezTo>
                    <a:cubicBezTo>
                      <a:pt x="3850" y="2624"/>
                      <a:pt x="3849" y="2587"/>
                      <a:pt x="3843" y="2555"/>
                    </a:cubicBezTo>
                    <a:cubicBezTo>
                      <a:pt x="3871" y="2543"/>
                      <a:pt x="3899" y="2530"/>
                      <a:pt x="3927" y="2517"/>
                    </a:cubicBezTo>
                    <a:cubicBezTo>
                      <a:pt x="3926" y="2542"/>
                      <a:pt x="3926" y="2567"/>
                      <a:pt x="3926" y="2592"/>
                    </a:cubicBezTo>
                    <a:cubicBezTo>
                      <a:pt x="3925" y="2606"/>
                      <a:pt x="3947" y="2606"/>
                      <a:pt x="3947" y="2592"/>
                    </a:cubicBezTo>
                    <a:cubicBezTo>
                      <a:pt x="3947" y="2564"/>
                      <a:pt x="3946" y="2536"/>
                      <a:pt x="3946" y="2508"/>
                    </a:cubicBezTo>
                    <a:cubicBezTo>
                      <a:pt x="3975" y="2494"/>
                      <a:pt x="4004" y="2480"/>
                      <a:pt x="4033" y="2466"/>
                    </a:cubicBezTo>
                    <a:cubicBezTo>
                      <a:pt x="4033" y="2468"/>
                      <a:pt x="4033" y="2469"/>
                      <a:pt x="4033" y="2470"/>
                    </a:cubicBezTo>
                    <a:cubicBezTo>
                      <a:pt x="4036" y="2494"/>
                      <a:pt x="4037" y="2519"/>
                      <a:pt x="4042" y="2543"/>
                    </a:cubicBezTo>
                    <a:cubicBezTo>
                      <a:pt x="4045" y="2555"/>
                      <a:pt x="4066" y="2554"/>
                      <a:pt x="4065" y="2540"/>
                    </a:cubicBezTo>
                    <a:cubicBezTo>
                      <a:pt x="4064" y="2515"/>
                      <a:pt x="4058" y="2490"/>
                      <a:pt x="4054" y="2465"/>
                    </a:cubicBezTo>
                    <a:cubicBezTo>
                      <a:pt x="4053" y="2462"/>
                      <a:pt x="4052" y="2460"/>
                      <a:pt x="4050" y="2459"/>
                    </a:cubicBezTo>
                    <a:cubicBezTo>
                      <a:pt x="4074" y="2447"/>
                      <a:pt x="4099" y="2436"/>
                      <a:pt x="4124" y="2425"/>
                    </a:cubicBezTo>
                    <a:cubicBezTo>
                      <a:pt x="4122" y="2428"/>
                      <a:pt x="4122" y="2431"/>
                      <a:pt x="4124" y="2435"/>
                    </a:cubicBezTo>
                    <a:cubicBezTo>
                      <a:pt x="4129" y="2444"/>
                      <a:pt x="4132" y="2452"/>
                      <a:pt x="4134" y="2462"/>
                    </a:cubicBezTo>
                    <a:cubicBezTo>
                      <a:pt x="4136" y="2473"/>
                      <a:pt x="4136" y="2483"/>
                      <a:pt x="4141" y="2493"/>
                    </a:cubicBezTo>
                    <a:cubicBezTo>
                      <a:pt x="4146" y="2504"/>
                      <a:pt x="4160" y="2498"/>
                      <a:pt x="4161" y="2489"/>
                    </a:cubicBezTo>
                    <a:cubicBezTo>
                      <a:pt x="4164" y="2468"/>
                      <a:pt x="4152" y="2442"/>
                      <a:pt x="4142" y="2425"/>
                    </a:cubicBezTo>
                    <a:cubicBezTo>
                      <a:pt x="4141" y="2422"/>
                      <a:pt x="4139" y="2420"/>
                      <a:pt x="4136" y="2420"/>
                    </a:cubicBezTo>
                    <a:cubicBezTo>
                      <a:pt x="4155" y="2412"/>
                      <a:pt x="4174" y="2403"/>
                      <a:pt x="4193" y="2395"/>
                    </a:cubicBezTo>
                    <a:cubicBezTo>
                      <a:pt x="4197" y="2394"/>
                      <a:pt x="4201" y="2392"/>
                      <a:pt x="4206" y="2391"/>
                    </a:cubicBezTo>
                    <a:cubicBezTo>
                      <a:pt x="4212" y="2414"/>
                      <a:pt x="4215" y="2438"/>
                      <a:pt x="4223" y="2461"/>
                    </a:cubicBezTo>
                    <a:cubicBezTo>
                      <a:pt x="4228" y="2474"/>
                      <a:pt x="4251" y="2474"/>
                      <a:pt x="4250" y="2458"/>
                    </a:cubicBezTo>
                    <a:cubicBezTo>
                      <a:pt x="4249" y="2432"/>
                      <a:pt x="4240" y="2406"/>
                      <a:pt x="4230" y="2381"/>
                    </a:cubicBezTo>
                    <a:cubicBezTo>
                      <a:pt x="4266" y="2368"/>
                      <a:pt x="4304" y="2356"/>
                      <a:pt x="4341" y="2344"/>
                    </a:cubicBezTo>
                    <a:lnTo>
                      <a:pt x="4342" y="2345"/>
                    </a:lnTo>
                    <a:moveTo>
                      <a:pt x="5269" y="2855"/>
                    </a:moveTo>
                    <a:cubicBezTo>
                      <a:pt x="5276" y="2863"/>
                      <a:pt x="5283" y="2871"/>
                      <a:pt x="5290" y="2878"/>
                    </a:cubicBezTo>
                    <a:cubicBezTo>
                      <a:pt x="5292" y="2879"/>
                      <a:pt x="5293" y="2880"/>
                      <a:pt x="5295" y="2882"/>
                    </a:cubicBezTo>
                    <a:cubicBezTo>
                      <a:pt x="5286" y="2883"/>
                      <a:pt x="5276" y="2883"/>
                      <a:pt x="5267" y="2884"/>
                    </a:cubicBezTo>
                    <a:cubicBezTo>
                      <a:pt x="5267" y="2882"/>
                      <a:pt x="5266" y="2880"/>
                      <a:pt x="5264" y="2879"/>
                    </a:cubicBezTo>
                    <a:cubicBezTo>
                      <a:pt x="5253" y="2868"/>
                      <a:pt x="5242" y="2858"/>
                      <a:pt x="5232" y="2846"/>
                    </a:cubicBezTo>
                    <a:cubicBezTo>
                      <a:pt x="5244" y="2846"/>
                      <a:pt x="5256" y="2846"/>
                      <a:pt x="5268" y="2844"/>
                    </a:cubicBezTo>
                    <a:cubicBezTo>
                      <a:pt x="5266" y="2847"/>
                      <a:pt x="5266" y="2851"/>
                      <a:pt x="5269" y="2855"/>
                    </a:cubicBezTo>
                    <a:moveTo>
                      <a:pt x="4777" y="5034"/>
                    </a:moveTo>
                    <a:cubicBezTo>
                      <a:pt x="4812" y="5109"/>
                      <a:pt x="4851" y="5182"/>
                      <a:pt x="4885" y="5257"/>
                    </a:cubicBezTo>
                    <a:cubicBezTo>
                      <a:pt x="4888" y="5263"/>
                      <a:pt x="4894" y="5262"/>
                      <a:pt x="4897" y="5257"/>
                    </a:cubicBezTo>
                    <a:cubicBezTo>
                      <a:pt x="4904" y="5286"/>
                      <a:pt x="4910" y="5315"/>
                      <a:pt x="4915" y="5344"/>
                    </a:cubicBezTo>
                    <a:cubicBezTo>
                      <a:pt x="4827" y="5178"/>
                      <a:pt x="4713" y="5015"/>
                      <a:pt x="4577" y="4889"/>
                    </a:cubicBezTo>
                    <a:cubicBezTo>
                      <a:pt x="4504" y="4821"/>
                      <a:pt x="4422" y="4762"/>
                      <a:pt x="4342" y="4703"/>
                    </a:cubicBezTo>
                    <a:cubicBezTo>
                      <a:pt x="4298" y="4671"/>
                      <a:pt x="4254" y="4639"/>
                      <a:pt x="4213" y="4602"/>
                    </a:cubicBezTo>
                    <a:cubicBezTo>
                      <a:pt x="4183" y="4576"/>
                      <a:pt x="4159" y="4545"/>
                      <a:pt x="4134" y="4515"/>
                    </a:cubicBezTo>
                    <a:cubicBezTo>
                      <a:pt x="4140" y="4510"/>
                      <a:pt x="4144" y="4501"/>
                      <a:pt x="4140" y="4492"/>
                    </a:cubicBezTo>
                    <a:cubicBezTo>
                      <a:pt x="4116" y="4431"/>
                      <a:pt x="4106" y="4356"/>
                      <a:pt x="4120" y="4294"/>
                    </a:cubicBezTo>
                    <a:cubicBezTo>
                      <a:pt x="4130" y="4302"/>
                      <a:pt x="4141" y="4309"/>
                      <a:pt x="4152" y="4312"/>
                    </a:cubicBezTo>
                    <a:cubicBezTo>
                      <a:pt x="4161" y="4314"/>
                      <a:pt x="4165" y="4305"/>
                      <a:pt x="4161" y="4299"/>
                    </a:cubicBezTo>
                    <a:cubicBezTo>
                      <a:pt x="4156" y="4292"/>
                      <a:pt x="4150" y="4287"/>
                      <a:pt x="4143" y="4283"/>
                    </a:cubicBezTo>
                    <a:cubicBezTo>
                      <a:pt x="4138" y="4279"/>
                      <a:pt x="4132" y="4275"/>
                      <a:pt x="4127" y="4271"/>
                    </a:cubicBezTo>
                    <a:cubicBezTo>
                      <a:pt x="4148" y="4213"/>
                      <a:pt x="4195" y="4172"/>
                      <a:pt x="4280" y="4177"/>
                    </a:cubicBezTo>
                    <a:cubicBezTo>
                      <a:pt x="4306" y="4228"/>
                      <a:pt x="4336" y="4274"/>
                      <a:pt x="4362" y="4306"/>
                    </a:cubicBezTo>
                    <a:cubicBezTo>
                      <a:pt x="4362" y="4307"/>
                      <a:pt x="4362" y="4307"/>
                      <a:pt x="4363" y="4307"/>
                    </a:cubicBezTo>
                    <a:cubicBezTo>
                      <a:pt x="4400" y="4365"/>
                      <a:pt x="4454" y="4409"/>
                      <a:pt x="4504" y="4455"/>
                    </a:cubicBezTo>
                    <a:cubicBezTo>
                      <a:pt x="4591" y="4532"/>
                      <a:pt x="4649" y="4630"/>
                      <a:pt x="4700" y="4734"/>
                    </a:cubicBezTo>
                    <a:cubicBezTo>
                      <a:pt x="4756" y="4845"/>
                      <a:pt x="4805" y="4959"/>
                      <a:pt x="4843" y="5077"/>
                    </a:cubicBezTo>
                    <a:cubicBezTo>
                      <a:pt x="4860" y="5128"/>
                      <a:pt x="4877" y="5183"/>
                      <a:pt x="4892" y="5237"/>
                    </a:cubicBezTo>
                    <a:cubicBezTo>
                      <a:pt x="4862" y="5165"/>
                      <a:pt x="4824" y="5097"/>
                      <a:pt x="4792" y="5027"/>
                    </a:cubicBezTo>
                    <a:cubicBezTo>
                      <a:pt x="4787" y="5017"/>
                      <a:pt x="4773" y="5025"/>
                      <a:pt x="4777" y="5034"/>
                    </a:cubicBezTo>
                    <a:moveTo>
                      <a:pt x="3722" y="5856"/>
                    </a:moveTo>
                    <a:cubicBezTo>
                      <a:pt x="3695" y="5910"/>
                      <a:pt x="3662" y="5960"/>
                      <a:pt x="3628" y="6010"/>
                    </a:cubicBezTo>
                    <a:cubicBezTo>
                      <a:pt x="3617" y="6002"/>
                      <a:pt x="3607" y="5993"/>
                      <a:pt x="3597" y="5983"/>
                    </a:cubicBezTo>
                    <a:cubicBezTo>
                      <a:pt x="3609" y="5967"/>
                      <a:pt x="3621" y="5950"/>
                      <a:pt x="3633" y="5934"/>
                    </a:cubicBezTo>
                    <a:cubicBezTo>
                      <a:pt x="3640" y="5925"/>
                      <a:pt x="3625" y="5913"/>
                      <a:pt x="3617" y="5921"/>
                    </a:cubicBezTo>
                    <a:cubicBezTo>
                      <a:pt x="3604" y="5935"/>
                      <a:pt x="3591" y="5950"/>
                      <a:pt x="3578" y="5965"/>
                    </a:cubicBezTo>
                    <a:cubicBezTo>
                      <a:pt x="3563" y="5951"/>
                      <a:pt x="3549" y="5936"/>
                      <a:pt x="3536" y="5921"/>
                    </a:cubicBezTo>
                    <a:cubicBezTo>
                      <a:pt x="3532" y="5916"/>
                      <a:pt x="3527" y="5917"/>
                      <a:pt x="3524" y="5919"/>
                    </a:cubicBezTo>
                    <a:cubicBezTo>
                      <a:pt x="3540" y="5888"/>
                      <a:pt x="3557" y="5856"/>
                      <a:pt x="3571" y="5823"/>
                    </a:cubicBezTo>
                    <a:cubicBezTo>
                      <a:pt x="3572" y="5820"/>
                      <a:pt x="3573" y="5817"/>
                      <a:pt x="3572" y="5815"/>
                    </a:cubicBezTo>
                    <a:cubicBezTo>
                      <a:pt x="3598" y="5766"/>
                      <a:pt x="3612" y="5709"/>
                      <a:pt x="3619" y="5652"/>
                    </a:cubicBezTo>
                    <a:cubicBezTo>
                      <a:pt x="3643" y="5668"/>
                      <a:pt x="3668" y="5681"/>
                      <a:pt x="3693" y="5693"/>
                    </a:cubicBezTo>
                    <a:cubicBezTo>
                      <a:pt x="3684" y="5729"/>
                      <a:pt x="3673" y="5764"/>
                      <a:pt x="3657" y="5793"/>
                    </a:cubicBezTo>
                    <a:cubicBezTo>
                      <a:pt x="3653" y="5801"/>
                      <a:pt x="3664" y="5808"/>
                      <a:pt x="3669" y="5801"/>
                    </a:cubicBezTo>
                    <a:cubicBezTo>
                      <a:pt x="3687" y="5770"/>
                      <a:pt x="3699" y="5735"/>
                      <a:pt x="3708" y="5700"/>
                    </a:cubicBezTo>
                    <a:cubicBezTo>
                      <a:pt x="3712" y="5702"/>
                      <a:pt x="3716" y="5704"/>
                      <a:pt x="3720" y="5706"/>
                    </a:cubicBezTo>
                    <a:cubicBezTo>
                      <a:pt x="3728" y="5709"/>
                      <a:pt x="3734" y="5696"/>
                      <a:pt x="3727" y="5692"/>
                    </a:cubicBezTo>
                    <a:cubicBezTo>
                      <a:pt x="3722" y="5690"/>
                      <a:pt x="3717" y="5688"/>
                      <a:pt x="3712" y="5685"/>
                    </a:cubicBezTo>
                    <a:cubicBezTo>
                      <a:pt x="3716" y="5673"/>
                      <a:pt x="3719" y="5661"/>
                      <a:pt x="3722" y="5649"/>
                    </a:cubicBezTo>
                    <a:cubicBezTo>
                      <a:pt x="3730" y="5654"/>
                      <a:pt x="3738" y="5658"/>
                      <a:pt x="3746" y="5663"/>
                    </a:cubicBezTo>
                    <a:cubicBezTo>
                      <a:pt x="3755" y="5669"/>
                      <a:pt x="3768" y="5656"/>
                      <a:pt x="3759" y="5648"/>
                    </a:cubicBezTo>
                    <a:cubicBezTo>
                      <a:pt x="3750" y="5639"/>
                      <a:pt x="3739" y="5632"/>
                      <a:pt x="3728" y="5627"/>
                    </a:cubicBezTo>
                    <a:lnTo>
                      <a:pt x="3728" y="5626"/>
                    </a:lnTo>
                    <a:cubicBezTo>
                      <a:pt x="3731" y="5614"/>
                      <a:pt x="3734" y="5602"/>
                      <a:pt x="3737" y="5590"/>
                    </a:cubicBezTo>
                    <a:cubicBezTo>
                      <a:pt x="3745" y="5595"/>
                      <a:pt x="3755" y="5598"/>
                      <a:pt x="3764" y="5597"/>
                    </a:cubicBezTo>
                    <a:cubicBezTo>
                      <a:pt x="3772" y="5597"/>
                      <a:pt x="3775" y="5588"/>
                      <a:pt x="3769" y="5583"/>
                    </a:cubicBezTo>
                    <a:cubicBezTo>
                      <a:pt x="3761" y="5576"/>
                      <a:pt x="3752" y="5572"/>
                      <a:pt x="3742" y="5568"/>
                    </a:cubicBezTo>
                    <a:cubicBezTo>
                      <a:pt x="3750" y="5538"/>
                      <a:pt x="3756" y="5507"/>
                      <a:pt x="3761" y="5476"/>
                    </a:cubicBezTo>
                    <a:cubicBezTo>
                      <a:pt x="3778" y="5484"/>
                      <a:pt x="3795" y="5492"/>
                      <a:pt x="3812" y="5498"/>
                    </a:cubicBezTo>
                    <a:cubicBezTo>
                      <a:pt x="3806" y="5580"/>
                      <a:pt x="3793" y="5660"/>
                      <a:pt x="3770" y="5739"/>
                    </a:cubicBezTo>
                    <a:cubicBezTo>
                      <a:pt x="3761" y="5771"/>
                      <a:pt x="3749" y="5802"/>
                      <a:pt x="3735" y="5831"/>
                    </a:cubicBezTo>
                    <a:cubicBezTo>
                      <a:pt x="3724" y="5834"/>
                      <a:pt x="3718" y="5847"/>
                      <a:pt x="3723" y="5856"/>
                    </a:cubicBezTo>
                    <a:lnTo>
                      <a:pt x="3722" y="5856"/>
                    </a:lnTo>
                    <a:moveTo>
                      <a:pt x="3351" y="6545"/>
                    </a:moveTo>
                    <a:cubicBezTo>
                      <a:pt x="3343" y="6558"/>
                      <a:pt x="3335" y="6569"/>
                      <a:pt x="3327" y="6581"/>
                    </a:cubicBezTo>
                    <a:cubicBezTo>
                      <a:pt x="3323" y="6578"/>
                      <a:pt x="3319" y="6575"/>
                      <a:pt x="3315" y="6573"/>
                    </a:cubicBezTo>
                    <a:cubicBezTo>
                      <a:pt x="3296" y="6558"/>
                      <a:pt x="3278" y="6543"/>
                      <a:pt x="3260" y="6528"/>
                    </a:cubicBezTo>
                    <a:cubicBezTo>
                      <a:pt x="3260" y="6527"/>
                      <a:pt x="3259" y="6527"/>
                      <a:pt x="3259" y="6527"/>
                    </a:cubicBezTo>
                    <a:lnTo>
                      <a:pt x="3259" y="6527"/>
                    </a:lnTo>
                    <a:cubicBezTo>
                      <a:pt x="3265" y="6506"/>
                      <a:pt x="3272" y="6486"/>
                      <a:pt x="3278" y="6465"/>
                    </a:cubicBezTo>
                    <a:cubicBezTo>
                      <a:pt x="3294" y="6415"/>
                      <a:pt x="3311" y="6366"/>
                      <a:pt x="3330" y="6317"/>
                    </a:cubicBezTo>
                    <a:cubicBezTo>
                      <a:pt x="3342" y="6329"/>
                      <a:pt x="3356" y="6340"/>
                      <a:pt x="3370" y="6350"/>
                    </a:cubicBezTo>
                    <a:cubicBezTo>
                      <a:pt x="3362" y="6375"/>
                      <a:pt x="3355" y="6401"/>
                      <a:pt x="3350" y="6427"/>
                    </a:cubicBezTo>
                    <a:cubicBezTo>
                      <a:pt x="3348" y="6437"/>
                      <a:pt x="3362" y="6441"/>
                      <a:pt x="3364" y="6432"/>
                    </a:cubicBezTo>
                    <a:cubicBezTo>
                      <a:pt x="3370" y="6407"/>
                      <a:pt x="3377" y="6383"/>
                      <a:pt x="3385" y="6360"/>
                    </a:cubicBezTo>
                    <a:cubicBezTo>
                      <a:pt x="3398" y="6369"/>
                      <a:pt x="3410" y="6377"/>
                      <a:pt x="3423" y="6386"/>
                    </a:cubicBezTo>
                    <a:cubicBezTo>
                      <a:pt x="3432" y="6394"/>
                      <a:pt x="3442" y="6378"/>
                      <a:pt x="3433" y="6371"/>
                    </a:cubicBezTo>
                    <a:cubicBezTo>
                      <a:pt x="3419" y="6361"/>
                      <a:pt x="3405" y="6352"/>
                      <a:pt x="3391" y="6343"/>
                    </a:cubicBezTo>
                    <a:cubicBezTo>
                      <a:pt x="3397" y="6325"/>
                      <a:pt x="3404" y="6307"/>
                      <a:pt x="3412" y="6290"/>
                    </a:cubicBezTo>
                    <a:cubicBezTo>
                      <a:pt x="3426" y="6302"/>
                      <a:pt x="3440" y="6315"/>
                      <a:pt x="3456" y="6326"/>
                    </a:cubicBezTo>
                    <a:cubicBezTo>
                      <a:pt x="3457" y="6327"/>
                      <a:pt x="3459" y="6327"/>
                      <a:pt x="3460" y="6327"/>
                    </a:cubicBezTo>
                    <a:cubicBezTo>
                      <a:pt x="3450" y="6357"/>
                      <a:pt x="3441" y="6386"/>
                      <a:pt x="3431" y="6416"/>
                    </a:cubicBezTo>
                    <a:cubicBezTo>
                      <a:pt x="3410" y="6480"/>
                      <a:pt x="3382" y="6540"/>
                      <a:pt x="3348" y="6598"/>
                    </a:cubicBezTo>
                    <a:cubicBezTo>
                      <a:pt x="3347" y="6597"/>
                      <a:pt x="3346" y="6596"/>
                      <a:pt x="3345" y="6595"/>
                    </a:cubicBezTo>
                    <a:cubicBezTo>
                      <a:pt x="3353" y="6582"/>
                      <a:pt x="3361" y="6569"/>
                      <a:pt x="3368" y="6557"/>
                    </a:cubicBezTo>
                    <a:cubicBezTo>
                      <a:pt x="3375" y="6545"/>
                      <a:pt x="3358" y="6534"/>
                      <a:pt x="3351" y="6545"/>
                    </a:cubicBezTo>
                    <a:moveTo>
                      <a:pt x="3339" y="6614"/>
                    </a:moveTo>
                    <a:cubicBezTo>
                      <a:pt x="3336" y="6619"/>
                      <a:pt x="3334" y="6623"/>
                      <a:pt x="3331" y="6628"/>
                    </a:cubicBezTo>
                    <a:cubicBezTo>
                      <a:pt x="3329" y="6626"/>
                      <a:pt x="3326" y="6626"/>
                      <a:pt x="3324" y="6626"/>
                    </a:cubicBezTo>
                    <a:cubicBezTo>
                      <a:pt x="3327" y="6621"/>
                      <a:pt x="3331" y="6616"/>
                      <a:pt x="3334" y="6610"/>
                    </a:cubicBezTo>
                    <a:cubicBezTo>
                      <a:pt x="3336" y="6612"/>
                      <a:pt x="3337" y="6613"/>
                      <a:pt x="3339" y="6614"/>
                    </a:cubicBezTo>
                    <a:moveTo>
                      <a:pt x="3283" y="6642"/>
                    </a:moveTo>
                    <a:cubicBezTo>
                      <a:pt x="3283" y="6642"/>
                      <a:pt x="3282" y="6641"/>
                      <a:pt x="3281" y="6640"/>
                    </a:cubicBezTo>
                    <a:cubicBezTo>
                      <a:pt x="3265" y="6627"/>
                      <a:pt x="3249" y="6613"/>
                      <a:pt x="3233" y="6599"/>
                    </a:cubicBezTo>
                    <a:cubicBezTo>
                      <a:pt x="3241" y="6580"/>
                      <a:pt x="3248" y="6560"/>
                      <a:pt x="3254" y="6541"/>
                    </a:cubicBezTo>
                    <a:cubicBezTo>
                      <a:pt x="3256" y="6539"/>
                      <a:pt x="3258" y="6538"/>
                      <a:pt x="3258" y="6535"/>
                    </a:cubicBezTo>
                    <a:cubicBezTo>
                      <a:pt x="3272" y="6550"/>
                      <a:pt x="3286" y="6564"/>
                      <a:pt x="3301" y="6579"/>
                    </a:cubicBezTo>
                    <a:cubicBezTo>
                      <a:pt x="3306" y="6584"/>
                      <a:pt x="3312" y="6589"/>
                      <a:pt x="3318" y="6595"/>
                    </a:cubicBezTo>
                    <a:cubicBezTo>
                      <a:pt x="3306" y="6611"/>
                      <a:pt x="3295" y="6626"/>
                      <a:pt x="3283" y="6642"/>
                    </a:cubicBezTo>
                    <a:moveTo>
                      <a:pt x="3315" y="6653"/>
                    </a:moveTo>
                    <a:lnTo>
                      <a:pt x="3315" y="6654"/>
                    </a:lnTo>
                    <a:cubicBezTo>
                      <a:pt x="3313" y="6657"/>
                      <a:pt x="3311" y="6660"/>
                      <a:pt x="3309" y="6663"/>
                    </a:cubicBezTo>
                    <a:cubicBezTo>
                      <a:pt x="3306" y="6661"/>
                      <a:pt x="3304" y="6659"/>
                      <a:pt x="3302" y="6657"/>
                    </a:cubicBezTo>
                    <a:cubicBezTo>
                      <a:pt x="3305" y="6653"/>
                      <a:pt x="3308" y="6649"/>
                      <a:pt x="3311" y="6645"/>
                    </a:cubicBezTo>
                    <a:cubicBezTo>
                      <a:pt x="3311" y="6647"/>
                      <a:pt x="3312" y="6649"/>
                      <a:pt x="3314" y="6651"/>
                    </a:cubicBezTo>
                    <a:cubicBezTo>
                      <a:pt x="3314" y="6652"/>
                      <a:pt x="3315" y="6653"/>
                      <a:pt x="3315" y="6653"/>
                    </a:cubicBezTo>
                    <a:moveTo>
                      <a:pt x="2987" y="6935"/>
                    </a:moveTo>
                    <a:cubicBezTo>
                      <a:pt x="3006" y="6954"/>
                      <a:pt x="3022" y="6974"/>
                      <a:pt x="3038" y="6995"/>
                    </a:cubicBezTo>
                    <a:cubicBezTo>
                      <a:pt x="3033" y="7001"/>
                      <a:pt x="3027" y="7007"/>
                      <a:pt x="3022" y="7013"/>
                    </a:cubicBezTo>
                    <a:cubicBezTo>
                      <a:pt x="3000" y="6992"/>
                      <a:pt x="2980" y="6970"/>
                      <a:pt x="2962" y="6945"/>
                    </a:cubicBezTo>
                    <a:cubicBezTo>
                      <a:pt x="2969" y="6935"/>
                      <a:pt x="2976" y="6925"/>
                      <a:pt x="2984" y="6915"/>
                    </a:cubicBezTo>
                    <a:cubicBezTo>
                      <a:pt x="3004" y="6889"/>
                      <a:pt x="3027" y="6866"/>
                      <a:pt x="3050" y="6843"/>
                    </a:cubicBezTo>
                    <a:cubicBezTo>
                      <a:pt x="3057" y="6856"/>
                      <a:pt x="3065" y="6869"/>
                      <a:pt x="3075" y="6880"/>
                    </a:cubicBezTo>
                    <a:cubicBezTo>
                      <a:pt x="3077" y="6882"/>
                      <a:pt x="3079" y="6884"/>
                      <a:pt x="3081" y="6887"/>
                    </a:cubicBezTo>
                    <a:cubicBezTo>
                      <a:pt x="3072" y="6897"/>
                      <a:pt x="3063" y="6908"/>
                      <a:pt x="3054" y="6918"/>
                    </a:cubicBezTo>
                    <a:cubicBezTo>
                      <a:pt x="3049" y="6925"/>
                      <a:pt x="3057" y="6935"/>
                      <a:pt x="3064" y="6928"/>
                    </a:cubicBezTo>
                    <a:cubicBezTo>
                      <a:pt x="3073" y="6919"/>
                      <a:pt x="3082" y="6909"/>
                      <a:pt x="3091" y="6899"/>
                    </a:cubicBezTo>
                    <a:cubicBezTo>
                      <a:pt x="3096" y="6906"/>
                      <a:pt x="3102" y="6912"/>
                      <a:pt x="3108" y="6916"/>
                    </a:cubicBezTo>
                    <a:cubicBezTo>
                      <a:pt x="3086" y="6941"/>
                      <a:pt x="3064" y="6966"/>
                      <a:pt x="3041" y="6991"/>
                    </a:cubicBezTo>
                    <a:cubicBezTo>
                      <a:pt x="3028" y="6969"/>
                      <a:pt x="3009" y="6950"/>
                      <a:pt x="2990" y="6933"/>
                    </a:cubicBezTo>
                    <a:cubicBezTo>
                      <a:pt x="2988" y="6931"/>
                      <a:pt x="2985" y="6934"/>
                      <a:pt x="2987" y="6935"/>
                    </a:cubicBezTo>
                    <a:moveTo>
                      <a:pt x="2792" y="8305"/>
                    </a:moveTo>
                    <a:cubicBezTo>
                      <a:pt x="2780" y="8297"/>
                      <a:pt x="2769" y="8288"/>
                      <a:pt x="2759" y="8279"/>
                    </a:cubicBezTo>
                    <a:cubicBezTo>
                      <a:pt x="2770" y="8253"/>
                      <a:pt x="2781" y="8227"/>
                      <a:pt x="2791" y="8201"/>
                    </a:cubicBezTo>
                    <a:cubicBezTo>
                      <a:pt x="2800" y="8211"/>
                      <a:pt x="2810" y="8221"/>
                      <a:pt x="2820" y="8230"/>
                    </a:cubicBezTo>
                    <a:cubicBezTo>
                      <a:pt x="2810" y="8255"/>
                      <a:pt x="2800" y="8280"/>
                      <a:pt x="2792" y="8305"/>
                    </a:cubicBezTo>
                    <a:moveTo>
                      <a:pt x="2839" y="8246"/>
                    </a:moveTo>
                    <a:cubicBezTo>
                      <a:pt x="2854" y="8259"/>
                      <a:pt x="2869" y="8271"/>
                      <a:pt x="2886" y="8281"/>
                    </a:cubicBezTo>
                    <a:cubicBezTo>
                      <a:pt x="2876" y="8303"/>
                      <a:pt x="2866" y="8324"/>
                      <a:pt x="2858" y="8346"/>
                    </a:cubicBezTo>
                    <a:cubicBezTo>
                      <a:pt x="2842" y="8337"/>
                      <a:pt x="2825" y="8327"/>
                      <a:pt x="2809" y="8317"/>
                    </a:cubicBezTo>
                    <a:cubicBezTo>
                      <a:pt x="2819" y="8293"/>
                      <a:pt x="2828" y="8269"/>
                      <a:pt x="2839" y="8246"/>
                    </a:cubicBezTo>
                    <a:moveTo>
                      <a:pt x="2742" y="8265"/>
                    </a:moveTo>
                    <a:cubicBezTo>
                      <a:pt x="2720" y="8244"/>
                      <a:pt x="2701" y="8222"/>
                      <a:pt x="2685" y="8198"/>
                    </a:cubicBezTo>
                    <a:cubicBezTo>
                      <a:pt x="2697" y="8170"/>
                      <a:pt x="2714" y="8143"/>
                      <a:pt x="2730" y="8116"/>
                    </a:cubicBezTo>
                    <a:cubicBezTo>
                      <a:pt x="2733" y="8123"/>
                      <a:pt x="2736" y="8129"/>
                      <a:pt x="2740" y="8134"/>
                    </a:cubicBezTo>
                    <a:cubicBezTo>
                      <a:pt x="2750" y="8150"/>
                      <a:pt x="2761" y="8165"/>
                      <a:pt x="2772" y="8180"/>
                    </a:cubicBezTo>
                    <a:cubicBezTo>
                      <a:pt x="2762" y="8208"/>
                      <a:pt x="2753" y="8236"/>
                      <a:pt x="2742" y="8264"/>
                    </a:cubicBezTo>
                    <a:lnTo>
                      <a:pt x="2742" y="8265"/>
                    </a:lnTo>
                    <a:moveTo>
                      <a:pt x="2673" y="8179"/>
                    </a:moveTo>
                    <a:cubicBezTo>
                      <a:pt x="2670" y="8173"/>
                      <a:pt x="2666" y="8168"/>
                      <a:pt x="2664" y="8163"/>
                    </a:cubicBezTo>
                    <a:cubicBezTo>
                      <a:pt x="2650" y="8133"/>
                      <a:pt x="2637" y="8103"/>
                      <a:pt x="2627" y="8072"/>
                    </a:cubicBezTo>
                    <a:cubicBezTo>
                      <a:pt x="2644" y="8046"/>
                      <a:pt x="2661" y="8020"/>
                      <a:pt x="2679" y="7995"/>
                    </a:cubicBezTo>
                    <a:cubicBezTo>
                      <a:pt x="2689" y="8029"/>
                      <a:pt x="2702" y="8062"/>
                      <a:pt x="2718" y="8093"/>
                    </a:cubicBezTo>
                    <a:cubicBezTo>
                      <a:pt x="2701" y="8121"/>
                      <a:pt x="2686" y="8149"/>
                      <a:pt x="2673" y="8179"/>
                    </a:cubicBezTo>
                    <a:moveTo>
                      <a:pt x="2438" y="7728"/>
                    </a:moveTo>
                    <a:cubicBezTo>
                      <a:pt x="2447" y="7732"/>
                      <a:pt x="2455" y="7735"/>
                      <a:pt x="2463" y="7737"/>
                    </a:cubicBezTo>
                    <a:cubicBezTo>
                      <a:pt x="2456" y="7743"/>
                      <a:pt x="2449" y="7750"/>
                      <a:pt x="2442" y="7756"/>
                    </a:cubicBezTo>
                    <a:cubicBezTo>
                      <a:pt x="2435" y="7762"/>
                      <a:pt x="2428" y="7767"/>
                      <a:pt x="2420" y="7773"/>
                    </a:cubicBezTo>
                    <a:cubicBezTo>
                      <a:pt x="2402" y="7755"/>
                      <a:pt x="2380" y="7740"/>
                      <a:pt x="2361" y="7722"/>
                    </a:cubicBezTo>
                    <a:cubicBezTo>
                      <a:pt x="2335" y="7698"/>
                      <a:pt x="2311" y="7670"/>
                      <a:pt x="2296" y="7637"/>
                    </a:cubicBezTo>
                    <a:cubicBezTo>
                      <a:pt x="2321" y="7624"/>
                      <a:pt x="2345" y="7610"/>
                      <a:pt x="2368" y="7594"/>
                    </a:cubicBezTo>
                    <a:cubicBezTo>
                      <a:pt x="2368" y="7595"/>
                      <a:pt x="2368" y="7596"/>
                      <a:pt x="2369" y="7597"/>
                    </a:cubicBezTo>
                    <a:cubicBezTo>
                      <a:pt x="2405" y="7639"/>
                      <a:pt x="2456" y="7678"/>
                      <a:pt x="2510" y="7691"/>
                    </a:cubicBezTo>
                    <a:cubicBezTo>
                      <a:pt x="2511" y="7691"/>
                      <a:pt x="2511" y="7691"/>
                      <a:pt x="2512" y="7691"/>
                    </a:cubicBezTo>
                    <a:cubicBezTo>
                      <a:pt x="2501" y="7702"/>
                      <a:pt x="2490" y="7712"/>
                      <a:pt x="2479" y="7723"/>
                    </a:cubicBezTo>
                    <a:cubicBezTo>
                      <a:pt x="2477" y="7722"/>
                      <a:pt x="2476" y="7721"/>
                      <a:pt x="2474" y="7721"/>
                    </a:cubicBezTo>
                    <a:cubicBezTo>
                      <a:pt x="2464" y="7720"/>
                      <a:pt x="2453" y="7716"/>
                      <a:pt x="2444" y="7711"/>
                    </a:cubicBezTo>
                    <a:cubicBezTo>
                      <a:pt x="2433" y="7707"/>
                      <a:pt x="2428" y="7724"/>
                      <a:pt x="2438" y="7728"/>
                    </a:cubicBezTo>
                    <a:moveTo>
                      <a:pt x="2379" y="7796"/>
                    </a:moveTo>
                    <a:cubicBezTo>
                      <a:pt x="2368" y="7786"/>
                      <a:pt x="2357" y="7777"/>
                      <a:pt x="2345" y="7768"/>
                    </a:cubicBezTo>
                    <a:cubicBezTo>
                      <a:pt x="2330" y="7757"/>
                      <a:pt x="2320" y="7745"/>
                      <a:pt x="2310" y="7730"/>
                    </a:cubicBezTo>
                    <a:cubicBezTo>
                      <a:pt x="2308" y="7728"/>
                      <a:pt x="2304" y="7730"/>
                      <a:pt x="2305" y="7733"/>
                    </a:cubicBezTo>
                    <a:cubicBezTo>
                      <a:pt x="2308" y="7748"/>
                      <a:pt x="2321" y="7761"/>
                      <a:pt x="2332" y="7771"/>
                    </a:cubicBezTo>
                    <a:cubicBezTo>
                      <a:pt x="2344" y="7784"/>
                      <a:pt x="2358" y="7794"/>
                      <a:pt x="2372" y="7804"/>
                    </a:cubicBezTo>
                    <a:cubicBezTo>
                      <a:pt x="2374" y="7805"/>
                      <a:pt x="2376" y="7805"/>
                      <a:pt x="2377" y="7804"/>
                    </a:cubicBezTo>
                    <a:cubicBezTo>
                      <a:pt x="2355" y="7819"/>
                      <a:pt x="2331" y="7832"/>
                      <a:pt x="2308" y="7844"/>
                    </a:cubicBezTo>
                    <a:cubicBezTo>
                      <a:pt x="2288" y="7785"/>
                      <a:pt x="2262" y="7728"/>
                      <a:pt x="2248" y="7667"/>
                    </a:cubicBezTo>
                    <a:cubicBezTo>
                      <a:pt x="2247" y="7665"/>
                      <a:pt x="2247" y="7664"/>
                      <a:pt x="2246" y="7662"/>
                    </a:cubicBezTo>
                    <a:cubicBezTo>
                      <a:pt x="2259" y="7656"/>
                      <a:pt x="2272" y="7649"/>
                      <a:pt x="2285" y="7642"/>
                    </a:cubicBezTo>
                    <a:cubicBezTo>
                      <a:pt x="2297" y="7672"/>
                      <a:pt x="2313" y="7697"/>
                      <a:pt x="2335" y="7721"/>
                    </a:cubicBezTo>
                    <a:cubicBezTo>
                      <a:pt x="2354" y="7743"/>
                      <a:pt x="2378" y="7768"/>
                      <a:pt x="2403" y="7786"/>
                    </a:cubicBezTo>
                    <a:cubicBezTo>
                      <a:pt x="2395" y="7792"/>
                      <a:pt x="2386" y="7798"/>
                      <a:pt x="2377" y="7804"/>
                    </a:cubicBezTo>
                    <a:cubicBezTo>
                      <a:pt x="2380" y="7802"/>
                      <a:pt x="2381" y="7799"/>
                      <a:pt x="2379" y="7796"/>
                    </a:cubicBezTo>
                    <a:moveTo>
                      <a:pt x="2094" y="7715"/>
                    </a:moveTo>
                    <a:cubicBezTo>
                      <a:pt x="2064" y="7728"/>
                      <a:pt x="2035" y="7741"/>
                      <a:pt x="2005" y="7753"/>
                    </a:cubicBezTo>
                    <a:cubicBezTo>
                      <a:pt x="1892" y="7693"/>
                      <a:pt x="1785" y="7600"/>
                      <a:pt x="1696" y="7512"/>
                    </a:cubicBezTo>
                    <a:cubicBezTo>
                      <a:pt x="1578" y="7394"/>
                      <a:pt x="1518" y="7254"/>
                      <a:pt x="1481" y="7094"/>
                    </a:cubicBezTo>
                    <a:cubicBezTo>
                      <a:pt x="1449" y="6952"/>
                      <a:pt x="1455" y="6805"/>
                      <a:pt x="1418" y="6665"/>
                    </a:cubicBezTo>
                    <a:cubicBezTo>
                      <a:pt x="1385" y="6542"/>
                      <a:pt x="1307" y="6425"/>
                      <a:pt x="1229" y="6327"/>
                    </a:cubicBezTo>
                    <a:cubicBezTo>
                      <a:pt x="1139" y="6213"/>
                      <a:pt x="1018" y="6139"/>
                      <a:pt x="909" y="6045"/>
                    </a:cubicBezTo>
                    <a:cubicBezTo>
                      <a:pt x="804" y="5954"/>
                      <a:pt x="724" y="5842"/>
                      <a:pt x="666" y="5716"/>
                    </a:cubicBezTo>
                    <a:cubicBezTo>
                      <a:pt x="615" y="5605"/>
                      <a:pt x="594" y="5488"/>
                      <a:pt x="572" y="5368"/>
                    </a:cubicBezTo>
                    <a:cubicBezTo>
                      <a:pt x="556" y="5277"/>
                      <a:pt x="527" y="5186"/>
                      <a:pt x="450" y="5129"/>
                    </a:cubicBezTo>
                    <a:cubicBezTo>
                      <a:pt x="490" y="5080"/>
                      <a:pt x="500" y="5022"/>
                      <a:pt x="543" y="4982"/>
                    </a:cubicBezTo>
                    <a:cubicBezTo>
                      <a:pt x="551" y="4997"/>
                      <a:pt x="559" y="5012"/>
                      <a:pt x="570" y="5024"/>
                    </a:cubicBezTo>
                    <a:cubicBezTo>
                      <a:pt x="576" y="5031"/>
                      <a:pt x="587" y="5023"/>
                      <a:pt x="583" y="5015"/>
                    </a:cubicBezTo>
                    <a:cubicBezTo>
                      <a:pt x="574" y="5001"/>
                      <a:pt x="564" y="4987"/>
                      <a:pt x="554" y="4973"/>
                    </a:cubicBezTo>
                    <a:cubicBezTo>
                      <a:pt x="568" y="4963"/>
                      <a:pt x="584" y="4954"/>
                      <a:pt x="604" y="4948"/>
                    </a:cubicBezTo>
                    <a:cubicBezTo>
                      <a:pt x="606" y="4948"/>
                      <a:pt x="608" y="4947"/>
                      <a:pt x="610" y="4947"/>
                    </a:cubicBezTo>
                    <a:cubicBezTo>
                      <a:pt x="621" y="4958"/>
                      <a:pt x="631" y="4971"/>
                      <a:pt x="642" y="4984"/>
                    </a:cubicBezTo>
                    <a:cubicBezTo>
                      <a:pt x="650" y="4995"/>
                      <a:pt x="666" y="4980"/>
                      <a:pt x="657" y="4970"/>
                    </a:cubicBezTo>
                    <a:cubicBezTo>
                      <a:pt x="649" y="4960"/>
                      <a:pt x="640" y="4950"/>
                      <a:pt x="631" y="4941"/>
                    </a:cubicBezTo>
                    <a:cubicBezTo>
                      <a:pt x="650" y="4935"/>
                      <a:pt x="669" y="4930"/>
                      <a:pt x="686" y="4924"/>
                    </a:cubicBezTo>
                    <a:cubicBezTo>
                      <a:pt x="687" y="4925"/>
                      <a:pt x="688" y="4926"/>
                      <a:pt x="689" y="4927"/>
                    </a:cubicBezTo>
                    <a:cubicBezTo>
                      <a:pt x="702" y="4937"/>
                      <a:pt x="710" y="4953"/>
                      <a:pt x="717" y="4968"/>
                    </a:cubicBezTo>
                    <a:cubicBezTo>
                      <a:pt x="723" y="4978"/>
                      <a:pt x="740" y="4972"/>
                      <a:pt x="737" y="4961"/>
                    </a:cubicBezTo>
                    <a:cubicBezTo>
                      <a:pt x="732" y="4943"/>
                      <a:pt x="722" y="4928"/>
                      <a:pt x="709" y="4915"/>
                    </a:cubicBezTo>
                    <a:cubicBezTo>
                      <a:pt x="742" y="4902"/>
                      <a:pt x="773" y="4885"/>
                      <a:pt x="804" y="4858"/>
                    </a:cubicBezTo>
                    <a:cubicBezTo>
                      <a:pt x="867" y="4801"/>
                      <a:pt x="922" y="4742"/>
                      <a:pt x="989" y="4691"/>
                    </a:cubicBezTo>
                    <a:cubicBezTo>
                      <a:pt x="1018" y="4669"/>
                      <a:pt x="1050" y="4645"/>
                      <a:pt x="1084" y="4624"/>
                    </a:cubicBezTo>
                    <a:cubicBezTo>
                      <a:pt x="1046" y="4822"/>
                      <a:pt x="836" y="4927"/>
                      <a:pt x="761" y="5110"/>
                    </a:cubicBezTo>
                    <a:cubicBezTo>
                      <a:pt x="760" y="5111"/>
                      <a:pt x="762" y="5112"/>
                      <a:pt x="762" y="5111"/>
                    </a:cubicBezTo>
                    <a:cubicBezTo>
                      <a:pt x="849" y="4921"/>
                      <a:pt x="1080" y="4822"/>
                      <a:pt x="1115" y="4606"/>
                    </a:cubicBezTo>
                    <a:cubicBezTo>
                      <a:pt x="1145" y="4591"/>
                      <a:pt x="1176" y="4577"/>
                      <a:pt x="1207" y="4569"/>
                    </a:cubicBezTo>
                    <a:cubicBezTo>
                      <a:pt x="1207" y="4571"/>
                      <a:pt x="1206" y="4574"/>
                      <a:pt x="1207" y="4577"/>
                    </a:cubicBezTo>
                    <a:cubicBezTo>
                      <a:pt x="1210" y="4602"/>
                      <a:pt x="1213" y="4627"/>
                      <a:pt x="1216" y="4653"/>
                    </a:cubicBezTo>
                    <a:cubicBezTo>
                      <a:pt x="1214" y="4654"/>
                      <a:pt x="1212" y="4656"/>
                      <a:pt x="1211" y="4658"/>
                    </a:cubicBezTo>
                    <a:cubicBezTo>
                      <a:pt x="1163" y="4722"/>
                      <a:pt x="1154" y="4801"/>
                      <a:pt x="1100" y="4863"/>
                    </a:cubicBezTo>
                    <a:cubicBezTo>
                      <a:pt x="1057" y="4912"/>
                      <a:pt x="1003" y="4955"/>
                      <a:pt x="976" y="5016"/>
                    </a:cubicBezTo>
                    <a:cubicBezTo>
                      <a:pt x="906" y="5180"/>
                      <a:pt x="1000" y="5351"/>
                      <a:pt x="963" y="5520"/>
                    </a:cubicBezTo>
                    <a:cubicBezTo>
                      <a:pt x="962" y="5521"/>
                      <a:pt x="965" y="5522"/>
                      <a:pt x="965" y="5521"/>
                    </a:cubicBezTo>
                    <a:cubicBezTo>
                      <a:pt x="1004" y="5371"/>
                      <a:pt x="942" y="5217"/>
                      <a:pt x="986" y="5069"/>
                    </a:cubicBezTo>
                    <a:cubicBezTo>
                      <a:pt x="1011" y="4985"/>
                      <a:pt x="1093" y="4936"/>
                      <a:pt x="1145" y="4871"/>
                    </a:cubicBezTo>
                    <a:cubicBezTo>
                      <a:pt x="1184" y="4822"/>
                      <a:pt x="1199" y="4763"/>
                      <a:pt x="1227" y="4710"/>
                    </a:cubicBezTo>
                    <a:cubicBezTo>
                      <a:pt x="1235" y="4746"/>
                      <a:pt x="1246" y="4781"/>
                      <a:pt x="1262" y="4812"/>
                    </a:cubicBezTo>
                    <a:cubicBezTo>
                      <a:pt x="1262" y="4813"/>
                      <a:pt x="1262" y="4813"/>
                      <a:pt x="1262" y="4813"/>
                    </a:cubicBezTo>
                    <a:cubicBezTo>
                      <a:pt x="1252" y="4928"/>
                      <a:pt x="1200" y="5033"/>
                      <a:pt x="1203" y="5149"/>
                    </a:cubicBezTo>
                    <a:cubicBezTo>
                      <a:pt x="1206" y="5266"/>
                      <a:pt x="1287" y="5366"/>
                      <a:pt x="1297" y="5483"/>
                    </a:cubicBezTo>
                    <a:cubicBezTo>
                      <a:pt x="1297" y="5484"/>
                      <a:pt x="1299" y="5485"/>
                      <a:pt x="1300" y="5483"/>
                    </a:cubicBezTo>
                    <a:cubicBezTo>
                      <a:pt x="1306" y="5364"/>
                      <a:pt x="1236" y="5266"/>
                      <a:pt x="1225" y="5150"/>
                    </a:cubicBezTo>
                    <a:cubicBezTo>
                      <a:pt x="1216" y="5051"/>
                      <a:pt x="1270" y="4955"/>
                      <a:pt x="1291" y="4857"/>
                    </a:cubicBezTo>
                    <a:cubicBezTo>
                      <a:pt x="1299" y="4867"/>
                      <a:pt x="1307" y="4876"/>
                      <a:pt x="1316" y="4885"/>
                    </a:cubicBezTo>
                    <a:cubicBezTo>
                      <a:pt x="1336" y="4904"/>
                      <a:pt x="1362" y="4915"/>
                      <a:pt x="1387" y="4927"/>
                    </a:cubicBezTo>
                    <a:cubicBezTo>
                      <a:pt x="1434" y="4951"/>
                      <a:pt x="1451" y="4992"/>
                      <a:pt x="1470" y="5038"/>
                    </a:cubicBezTo>
                    <a:cubicBezTo>
                      <a:pt x="1499" y="5107"/>
                      <a:pt x="1527" y="5171"/>
                      <a:pt x="1573" y="5231"/>
                    </a:cubicBezTo>
                    <a:cubicBezTo>
                      <a:pt x="1573" y="5231"/>
                      <a:pt x="1575" y="5231"/>
                      <a:pt x="1574" y="5230"/>
                    </a:cubicBezTo>
                    <a:cubicBezTo>
                      <a:pt x="1534" y="5169"/>
                      <a:pt x="1509" y="5101"/>
                      <a:pt x="1485" y="5033"/>
                    </a:cubicBezTo>
                    <a:cubicBezTo>
                      <a:pt x="1468" y="4987"/>
                      <a:pt x="1452" y="4950"/>
                      <a:pt x="1412" y="4921"/>
                    </a:cubicBezTo>
                    <a:cubicBezTo>
                      <a:pt x="1360" y="4885"/>
                      <a:pt x="1324" y="4858"/>
                      <a:pt x="1298" y="4811"/>
                    </a:cubicBezTo>
                    <a:cubicBezTo>
                      <a:pt x="1297" y="4806"/>
                      <a:pt x="1295" y="4803"/>
                      <a:pt x="1293" y="4801"/>
                    </a:cubicBezTo>
                    <a:cubicBezTo>
                      <a:pt x="1286" y="4788"/>
                      <a:pt x="1280" y="4774"/>
                      <a:pt x="1275" y="4757"/>
                    </a:cubicBezTo>
                    <a:cubicBezTo>
                      <a:pt x="1257" y="4698"/>
                      <a:pt x="1252" y="4635"/>
                      <a:pt x="1249" y="4573"/>
                    </a:cubicBezTo>
                    <a:cubicBezTo>
                      <a:pt x="1249" y="4568"/>
                      <a:pt x="1248" y="4565"/>
                      <a:pt x="1246" y="4562"/>
                    </a:cubicBezTo>
                    <a:cubicBezTo>
                      <a:pt x="1264" y="4559"/>
                      <a:pt x="1282" y="4559"/>
                      <a:pt x="1300" y="4561"/>
                    </a:cubicBezTo>
                    <a:cubicBezTo>
                      <a:pt x="1285" y="4604"/>
                      <a:pt x="1277" y="4649"/>
                      <a:pt x="1279" y="4694"/>
                    </a:cubicBezTo>
                    <a:cubicBezTo>
                      <a:pt x="1280" y="4716"/>
                      <a:pt x="1311" y="4723"/>
                      <a:pt x="1317" y="4701"/>
                    </a:cubicBezTo>
                    <a:cubicBezTo>
                      <a:pt x="1339" y="4623"/>
                      <a:pt x="1353" y="4554"/>
                      <a:pt x="1396" y="4484"/>
                    </a:cubicBezTo>
                    <a:cubicBezTo>
                      <a:pt x="1443" y="4408"/>
                      <a:pt x="1514" y="4348"/>
                      <a:pt x="1587" y="4299"/>
                    </a:cubicBezTo>
                    <a:cubicBezTo>
                      <a:pt x="1674" y="4241"/>
                      <a:pt x="1760" y="4221"/>
                      <a:pt x="1863" y="4217"/>
                    </a:cubicBezTo>
                    <a:cubicBezTo>
                      <a:pt x="1905" y="4215"/>
                      <a:pt x="2012" y="4209"/>
                      <a:pt x="2033" y="4257"/>
                    </a:cubicBezTo>
                    <a:cubicBezTo>
                      <a:pt x="2032" y="4259"/>
                      <a:pt x="2032" y="4261"/>
                      <a:pt x="2032" y="4263"/>
                    </a:cubicBezTo>
                    <a:cubicBezTo>
                      <a:pt x="2032" y="4273"/>
                      <a:pt x="2033" y="4283"/>
                      <a:pt x="2035" y="4293"/>
                    </a:cubicBezTo>
                    <a:cubicBezTo>
                      <a:pt x="2026" y="4293"/>
                      <a:pt x="2016" y="4293"/>
                      <a:pt x="2006" y="4291"/>
                    </a:cubicBezTo>
                    <a:cubicBezTo>
                      <a:pt x="1994" y="4289"/>
                      <a:pt x="1988" y="4307"/>
                      <a:pt x="2000" y="4310"/>
                    </a:cubicBezTo>
                    <a:cubicBezTo>
                      <a:pt x="2013" y="4312"/>
                      <a:pt x="2027" y="4314"/>
                      <a:pt x="2040" y="4314"/>
                    </a:cubicBezTo>
                    <a:cubicBezTo>
                      <a:pt x="2041" y="4319"/>
                      <a:pt x="2043" y="4323"/>
                      <a:pt x="2044" y="4328"/>
                    </a:cubicBezTo>
                    <a:cubicBezTo>
                      <a:pt x="2033" y="4336"/>
                      <a:pt x="2021" y="4341"/>
                      <a:pt x="2007" y="4340"/>
                    </a:cubicBezTo>
                    <a:cubicBezTo>
                      <a:pt x="1995" y="4339"/>
                      <a:pt x="1995" y="4357"/>
                      <a:pt x="2006" y="4359"/>
                    </a:cubicBezTo>
                    <a:cubicBezTo>
                      <a:pt x="2022" y="4361"/>
                      <a:pt x="2036" y="4357"/>
                      <a:pt x="2050" y="4350"/>
                    </a:cubicBezTo>
                    <a:cubicBezTo>
                      <a:pt x="2050" y="4349"/>
                      <a:pt x="2051" y="4349"/>
                      <a:pt x="2052" y="4348"/>
                    </a:cubicBezTo>
                    <a:cubicBezTo>
                      <a:pt x="2057" y="4360"/>
                      <a:pt x="2063" y="4371"/>
                      <a:pt x="2070" y="4382"/>
                    </a:cubicBezTo>
                    <a:cubicBezTo>
                      <a:pt x="2057" y="4398"/>
                      <a:pt x="2042" y="4413"/>
                      <a:pt x="2019" y="4417"/>
                    </a:cubicBezTo>
                    <a:cubicBezTo>
                      <a:pt x="2012" y="4419"/>
                      <a:pt x="2015" y="4430"/>
                      <a:pt x="2022" y="4429"/>
                    </a:cubicBezTo>
                    <a:cubicBezTo>
                      <a:pt x="2043" y="4426"/>
                      <a:pt x="2065" y="4415"/>
                      <a:pt x="2080" y="4398"/>
                    </a:cubicBezTo>
                    <a:cubicBezTo>
                      <a:pt x="2089" y="4410"/>
                      <a:pt x="2098" y="4422"/>
                      <a:pt x="2108" y="4433"/>
                    </a:cubicBezTo>
                    <a:cubicBezTo>
                      <a:pt x="2095" y="4449"/>
                      <a:pt x="2082" y="4465"/>
                      <a:pt x="2066" y="4479"/>
                    </a:cubicBezTo>
                    <a:cubicBezTo>
                      <a:pt x="2056" y="4487"/>
                      <a:pt x="2070" y="4503"/>
                      <a:pt x="2081" y="4494"/>
                    </a:cubicBezTo>
                    <a:cubicBezTo>
                      <a:pt x="2097" y="4481"/>
                      <a:pt x="2109" y="4464"/>
                      <a:pt x="2124" y="4449"/>
                    </a:cubicBezTo>
                    <a:cubicBezTo>
                      <a:pt x="2138" y="4462"/>
                      <a:pt x="2153" y="4475"/>
                      <a:pt x="2169" y="4486"/>
                    </a:cubicBezTo>
                    <a:cubicBezTo>
                      <a:pt x="2157" y="4504"/>
                      <a:pt x="2143" y="4522"/>
                      <a:pt x="2128" y="4537"/>
                    </a:cubicBezTo>
                    <a:cubicBezTo>
                      <a:pt x="2118" y="4548"/>
                      <a:pt x="2134" y="4566"/>
                      <a:pt x="2145" y="4555"/>
                    </a:cubicBezTo>
                    <a:cubicBezTo>
                      <a:pt x="2161" y="4538"/>
                      <a:pt x="2174" y="4518"/>
                      <a:pt x="2187" y="4498"/>
                    </a:cubicBezTo>
                    <a:cubicBezTo>
                      <a:pt x="2201" y="4507"/>
                      <a:pt x="2215" y="4515"/>
                      <a:pt x="2230" y="4523"/>
                    </a:cubicBezTo>
                    <a:cubicBezTo>
                      <a:pt x="2224" y="4532"/>
                      <a:pt x="2217" y="4541"/>
                      <a:pt x="2211" y="4550"/>
                    </a:cubicBezTo>
                    <a:cubicBezTo>
                      <a:pt x="2202" y="4562"/>
                      <a:pt x="2222" y="4575"/>
                      <a:pt x="2231" y="4563"/>
                    </a:cubicBezTo>
                    <a:cubicBezTo>
                      <a:pt x="2238" y="4553"/>
                      <a:pt x="2245" y="4543"/>
                      <a:pt x="2252" y="4532"/>
                    </a:cubicBezTo>
                    <a:cubicBezTo>
                      <a:pt x="2266" y="4538"/>
                      <a:pt x="2280" y="4544"/>
                      <a:pt x="2295" y="4548"/>
                    </a:cubicBezTo>
                    <a:cubicBezTo>
                      <a:pt x="2287" y="4571"/>
                      <a:pt x="2278" y="4593"/>
                      <a:pt x="2270" y="4617"/>
                    </a:cubicBezTo>
                    <a:cubicBezTo>
                      <a:pt x="2266" y="4628"/>
                      <a:pt x="2283" y="4635"/>
                      <a:pt x="2289" y="4625"/>
                    </a:cubicBezTo>
                    <a:cubicBezTo>
                      <a:pt x="2303" y="4604"/>
                      <a:pt x="2311" y="4579"/>
                      <a:pt x="2317" y="4554"/>
                    </a:cubicBezTo>
                    <a:cubicBezTo>
                      <a:pt x="2331" y="4557"/>
                      <a:pt x="2345" y="4559"/>
                      <a:pt x="2359" y="4561"/>
                    </a:cubicBezTo>
                    <a:cubicBezTo>
                      <a:pt x="2353" y="4584"/>
                      <a:pt x="2348" y="4607"/>
                      <a:pt x="2349" y="4630"/>
                    </a:cubicBezTo>
                    <a:cubicBezTo>
                      <a:pt x="2349" y="4638"/>
                      <a:pt x="2360" y="4643"/>
                      <a:pt x="2365" y="4635"/>
                    </a:cubicBezTo>
                    <a:cubicBezTo>
                      <a:pt x="2377" y="4613"/>
                      <a:pt x="2380" y="4588"/>
                      <a:pt x="2384" y="4563"/>
                    </a:cubicBezTo>
                    <a:cubicBezTo>
                      <a:pt x="2396" y="4563"/>
                      <a:pt x="2408" y="4563"/>
                      <a:pt x="2419" y="4562"/>
                    </a:cubicBezTo>
                    <a:cubicBezTo>
                      <a:pt x="2419" y="4586"/>
                      <a:pt x="2419" y="4610"/>
                      <a:pt x="2423" y="4633"/>
                    </a:cubicBezTo>
                    <a:cubicBezTo>
                      <a:pt x="2425" y="4646"/>
                      <a:pt x="2447" y="4644"/>
                      <a:pt x="2447" y="4631"/>
                    </a:cubicBezTo>
                    <a:cubicBezTo>
                      <a:pt x="2445" y="4607"/>
                      <a:pt x="2444" y="4583"/>
                      <a:pt x="2443" y="4559"/>
                    </a:cubicBezTo>
                    <a:cubicBezTo>
                      <a:pt x="2452" y="4558"/>
                      <a:pt x="2460" y="4556"/>
                      <a:pt x="2467" y="4554"/>
                    </a:cubicBezTo>
                    <a:cubicBezTo>
                      <a:pt x="2468" y="4555"/>
                      <a:pt x="2468" y="4556"/>
                      <a:pt x="2468" y="4556"/>
                    </a:cubicBezTo>
                    <a:cubicBezTo>
                      <a:pt x="2468" y="4560"/>
                      <a:pt x="2469" y="4563"/>
                      <a:pt x="2471" y="4566"/>
                    </a:cubicBezTo>
                    <a:cubicBezTo>
                      <a:pt x="2491" y="4627"/>
                      <a:pt x="2524" y="4688"/>
                      <a:pt x="2566" y="4742"/>
                    </a:cubicBezTo>
                    <a:cubicBezTo>
                      <a:pt x="2549" y="4808"/>
                      <a:pt x="2513" y="4861"/>
                      <a:pt x="2488" y="4922"/>
                    </a:cubicBezTo>
                    <a:cubicBezTo>
                      <a:pt x="2442" y="4950"/>
                      <a:pt x="2390" y="4965"/>
                      <a:pt x="2345" y="4994"/>
                    </a:cubicBezTo>
                    <a:cubicBezTo>
                      <a:pt x="2289" y="5030"/>
                      <a:pt x="2239" y="5075"/>
                      <a:pt x="2179" y="5107"/>
                    </a:cubicBezTo>
                    <a:cubicBezTo>
                      <a:pt x="2178" y="5108"/>
                      <a:pt x="2179" y="5109"/>
                      <a:pt x="2180" y="5109"/>
                    </a:cubicBezTo>
                    <a:cubicBezTo>
                      <a:pt x="2234" y="5084"/>
                      <a:pt x="2285" y="5055"/>
                      <a:pt x="2336" y="5025"/>
                    </a:cubicBezTo>
                    <a:cubicBezTo>
                      <a:pt x="2380" y="5000"/>
                      <a:pt x="2428" y="4987"/>
                      <a:pt x="2474" y="4967"/>
                    </a:cubicBezTo>
                    <a:cubicBezTo>
                      <a:pt x="2465" y="5012"/>
                      <a:pt x="2470" y="5060"/>
                      <a:pt x="2473" y="5104"/>
                    </a:cubicBezTo>
                    <a:cubicBezTo>
                      <a:pt x="2481" y="5237"/>
                      <a:pt x="2456" y="5382"/>
                      <a:pt x="2530" y="5500"/>
                    </a:cubicBezTo>
                    <a:cubicBezTo>
                      <a:pt x="2532" y="5504"/>
                      <a:pt x="2538" y="5501"/>
                      <a:pt x="2536" y="5497"/>
                    </a:cubicBezTo>
                    <a:cubicBezTo>
                      <a:pt x="2467" y="5377"/>
                      <a:pt x="2495" y="5236"/>
                      <a:pt x="2489" y="5104"/>
                    </a:cubicBezTo>
                    <a:cubicBezTo>
                      <a:pt x="2487" y="5072"/>
                      <a:pt x="2488" y="5040"/>
                      <a:pt x="2492" y="5008"/>
                    </a:cubicBezTo>
                    <a:cubicBezTo>
                      <a:pt x="2514" y="5061"/>
                      <a:pt x="2548" y="5108"/>
                      <a:pt x="2581" y="5156"/>
                    </a:cubicBezTo>
                    <a:cubicBezTo>
                      <a:pt x="2639" y="5241"/>
                      <a:pt x="2692" y="5328"/>
                      <a:pt x="2740" y="5419"/>
                    </a:cubicBezTo>
                    <a:cubicBezTo>
                      <a:pt x="2743" y="5425"/>
                      <a:pt x="2752" y="5420"/>
                      <a:pt x="2749" y="5414"/>
                    </a:cubicBezTo>
                    <a:cubicBezTo>
                      <a:pt x="2713" y="5339"/>
                      <a:pt x="2673" y="5265"/>
                      <a:pt x="2630" y="5193"/>
                    </a:cubicBezTo>
                    <a:cubicBezTo>
                      <a:pt x="2584" y="5117"/>
                      <a:pt x="2517" y="5042"/>
                      <a:pt x="2504" y="4952"/>
                    </a:cubicBezTo>
                    <a:lnTo>
                      <a:pt x="2504" y="4952"/>
                    </a:lnTo>
                    <a:cubicBezTo>
                      <a:pt x="2512" y="4947"/>
                      <a:pt x="2513" y="4939"/>
                      <a:pt x="2511" y="4932"/>
                    </a:cubicBezTo>
                    <a:cubicBezTo>
                      <a:pt x="2515" y="4923"/>
                      <a:pt x="2519" y="4914"/>
                      <a:pt x="2524" y="4905"/>
                    </a:cubicBezTo>
                    <a:cubicBezTo>
                      <a:pt x="2549" y="4859"/>
                      <a:pt x="2573" y="4820"/>
                      <a:pt x="2591" y="4773"/>
                    </a:cubicBezTo>
                    <a:cubicBezTo>
                      <a:pt x="2649" y="4839"/>
                      <a:pt x="2722" y="4892"/>
                      <a:pt x="2803" y="4919"/>
                    </a:cubicBezTo>
                    <a:cubicBezTo>
                      <a:pt x="2812" y="4922"/>
                      <a:pt x="2822" y="4924"/>
                      <a:pt x="2832" y="4926"/>
                    </a:cubicBezTo>
                    <a:cubicBezTo>
                      <a:pt x="2842" y="5028"/>
                      <a:pt x="2880" y="5111"/>
                      <a:pt x="2964" y="5177"/>
                    </a:cubicBezTo>
                    <a:cubicBezTo>
                      <a:pt x="3034" y="5233"/>
                      <a:pt x="3148" y="5297"/>
                      <a:pt x="3238" y="5258"/>
                    </a:cubicBezTo>
                    <a:cubicBezTo>
                      <a:pt x="3244" y="5255"/>
                      <a:pt x="3241" y="5245"/>
                      <a:pt x="3234" y="5247"/>
                    </a:cubicBezTo>
                    <a:cubicBezTo>
                      <a:pt x="3144" y="5278"/>
                      <a:pt x="3044" y="5212"/>
                      <a:pt x="2975" y="5159"/>
                    </a:cubicBezTo>
                    <a:cubicBezTo>
                      <a:pt x="2925" y="5121"/>
                      <a:pt x="2889" y="5075"/>
                      <a:pt x="2871" y="5014"/>
                    </a:cubicBezTo>
                    <a:cubicBezTo>
                      <a:pt x="2863" y="4987"/>
                      <a:pt x="2864" y="4957"/>
                      <a:pt x="2860" y="4929"/>
                    </a:cubicBezTo>
                    <a:cubicBezTo>
                      <a:pt x="2877" y="4929"/>
                      <a:pt x="2895" y="4928"/>
                      <a:pt x="2912" y="4926"/>
                    </a:cubicBezTo>
                    <a:cubicBezTo>
                      <a:pt x="2955" y="4921"/>
                      <a:pt x="2971" y="4898"/>
                      <a:pt x="3022" y="4929"/>
                    </a:cubicBezTo>
                    <a:cubicBezTo>
                      <a:pt x="3045" y="4944"/>
                      <a:pt x="3067" y="4959"/>
                      <a:pt x="3091" y="4973"/>
                    </a:cubicBezTo>
                    <a:cubicBezTo>
                      <a:pt x="3136" y="4997"/>
                      <a:pt x="3193" y="5015"/>
                      <a:pt x="3238" y="4994"/>
                    </a:cubicBezTo>
                    <a:cubicBezTo>
                      <a:pt x="3241" y="4995"/>
                      <a:pt x="3245" y="4994"/>
                      <a:pt x="3249" y="4993"/>
                    </a:cubicBezTo>
                    <a:cubicBezTo>
                      <a:pt x="3285" y="4982"/>
                      <a:pt x="3331" y="4958"/>
                      <a:pt x="3379" y="4940"/>
                    </a:cubicBezTo>
                    <a:cubicBezTo>
                      <a:pt x="3447" y="4987"/>
                      <a:pt x="3449" y="5106"/>
                      <a:pt x="3454" y="5180"/>
                    </a:cubicBezTo>
                    <a:cubicBezTo>
                      <a:pt x="3461" y="5301"/>
                      <a:pt x="3446" y="5428"/>
                      <a:pt x="3404" y="5542"/>
                    </a:cubicBezTo>
                    <a:cubicBezTo>
                      <a:pt x="3364" y="5653"/>
                      <a:pt x="3287" y="5761"/>
                      <a:pt x="3226" y="5862"/>
                    </a:cubicBezTo>
                    <a:cubicBezTo>
                      <a:pt x="3176" y="5946"/>
                      <a:pt x="3128" y="6029"/>
                      <a:pt x="3095" y="6120"/>
                    </a:cubicBezTo>
                    <a:cubicBezTo>
                      <a:pt x="3007" y="6103"/>
                      <a:pt x="2928" y="6132"/>
                      <a:pt x="2856" y="6178"/>
                    </a:cubicBezTo>
                    <a:cubicBezTo>
                      <a:pt x="2816" y="6168"/>
                      <a:pt x="2788" y="6145"/>
                      <a:pt x="2765" y="6117"/>
                    </a:cubicBezTo>
                    <a:cubicBezTo>
                      <a:pt x="2764" y="6114"/>
                      <a:pt x="2762" y="6112"/>
                      <a:pt x="2760" y="6111"/>
                    </a:cubicBezTo>
                    <a:cubicBezTo>
                      <a:pt x="2714" y="6051"/>
                      <a:pt x="2689" y="5967"/>
                      <a:pt x="2641" y="5908"/>
                    </a:cubicBezTo>
                    <a:cubicBezTo>
                      <a:pt x="2570" y="5821"/>
                      <a:pt x="2455" y="5783"/>
                      <a:pt x="2350" y="5756"/>
                    </a:cubicBezTo>
                    <a:cubicBezTo>
                      <a:pt x="2340" y="5753"/>
                      <a:pt x="2335" y="5768"/>
                      <a:pt x="2345" y="5770"/>
                    </a:cubicBezTo>
                    <a:cubicBezTo>
                      <a:pt x="2489" y="5809"/>
                      <a:pt x="2615" y="5869"/>
                      <a:pt x="2681" y="6010"/>
                    </a:cubicBezTo>
                    <a:cubicBezTo>
                      <a:pt x="2700" y="6049"/>
                      <a:pt x="2716" y="6088"/>
                      <a:pt x="2737" y="6121"/>
                    </a:cubicBezTo>
                    <a:cubicBezTo>
                      <a:pt x="2640" y="6206"/>
                      <a:pt x="2505" y="6158"/>
                      <a:pt x="2385" y="6152"/>
                    </a:cubicBezTo>
                    <a:cubicBezTo>
                      <a:pt x="2287" y="6148"/>
                      <a:pt x="2251" y="6199"/>
                      <a:pt x="2192" y="6266"/>
                    </a:cubicBezTo>
                    <a:cubicBezTo>
                      <a:pt x="2190" y="6268"/>
                      <a:pt x="2193" y="6272"/>
                      <a:pt x="2195" y="6270"/>
                    </a:cubicBezTo>
                    <a:cubicBezTo>
                      <a:pt x="2231" y="6231"/>
                      <a:pt x="2260" y="6187"/>
                      <a:pt x="2313" y="6171"/>
                    </a:cubicBezTo>
                    <a:cubicBezTo>
                      <a:pt x="2378" y="6151"/>
                      <a:pt x="2466" y="6175"/>
                      <a:pt x="2531" y="6184"/>
                    </a:cubicBezTo>
                    <a:cubicBezTo>
                      <a:pt x="2617" y="6195"/>
                      <a:pt x="2689" y="6202"/>
                      <a:pt x="2751" y="6141"/>
                    </a:cubicBezTo>
                    <a:cubicBezTo>
                      <a:pt x="2771" y="6166"/>
                      <a:pt x="2794" y="6186"/>
                      <a:pt x="2827" y="6198"/>
                    </a:cubicBezTo>
                    <a:cubicBezTo>
                      <a:pt x="2813" y="6208"/>
                      <a:pt x="2799" y="6218"/>
                      <a:pt x="2785" y="6229"/>
                    </a:cubicBezTo>
                    <a:cubicBezTo>
                      <a:pt x="2726" y="6277"/>
                      <a:pt x="2676" y="6333"/>
                      <a:pt x="2611" y="6374"/>
                    </a:cubicBezTo>
                    <a:cubicBezTo>
                      <a:pt x="2538" y="6421"/>
                      <a:pt x="2451" y="6440"/>
                      <a:pt x="2366" y="6444"/>
                    </a:cubicBezTo>
                    <a:cubicBezTo>
                      <a:pt x="2237" y="6451"/>
                      <a:pt x="2111" y="6403"/>
                      <a:pt x="1983" y="6433"/>
                    </a:cubicBezTo>
                    <a:cubicBezTo>
                      <a:pt x="1882" y="6457"/>
                      <a:pt x="1816" y="6536"/>
                      <a:pt x="1783" y="6631"/>
                    </a:cubicBezTo>
                    <a:cubicBezTo>
                      <a:pt x="1780" y="6639"/>
                      <a:pt x="1793" y="6643"/>
                      <a:pt x="1796" y="6635"/>
                    </a:cubicBezTo>
                    <a:cubicBezTo>
                      <a:pt x="1913" y="6350"/>
                      <a:pt x="2205" y="6494"/>
                      <a:pt x="2435" y="6466"/>
                    </a:cubicBezTo>
                    <a:cubicBezTo>
                      <a:pt x="2502" y="6458"/>
                      <a:pt x="2564" y="6435"/>
                      <a:pt x="2621" y="6401"/>
                    </a:cubicBezTo>
                    <a:cubicBezTo>
                      <a:pt x="2612" y="6434"/>
                      <a:pt x="2605" y="6467"/>
                      <a:pt x="2596" y="6501"/>
                    </a:cubicBezTo>
                    <a:cubicBezTo>
                      <a:pt x="2585" y="6500"/>
                      <a:pt x="2574" y="6498"/>
                      <a:pt x="2565" y="6490"/>
                    </a:cubicBezTo>
                    <a:cubicBezTo>
                      <a:pt x="2556" y="6481"/>
                      <a:pt x="2542" y="6494"/>
                      <a:pt x="2551" y="6502"/>
                    </a:cubicBezTo>
                    <a:cubicBezTo>
                      <a:pt x="2562" y="6513"/>
                      <a:pt x="2576" y="6518"/>
                      <a:pt x="2591" y="6519"/>
                    </a:cubicBezTo>
                    <a:cubicBezTo>
                      <a:pt x="2585" y="6540"/>
                      <a:pt x="2578" y="6562"/>
                      <a:pt x="2570" y="6582"/>
                    </a:cubicBezTo>
                    <a:cubicBezTo>
                      <a:pt x="2553" y="6576"/>
                      <a:pt x="2537" y="6568"/>
                      <a:pt x="2523" y="6556"/>
                    </a:cubicBezTo>
                    <a:cubicBezTo>
                      <a:pt x="2518" y="6552"/>
                      <a:pt x="2512" y="6558"/>
                      <a:pt x="2516" y="6562"/>
                    </a:cubicBezTo>
                    <a:cubicBezTo>
                      <a:pt x="2529" y="6577"/>
                      <a:pt x="2545" y="6588"/>
                      <a:pt x="2563" y="6597"/>
                    </a:cubicBezTo>
                    <a:cubicBezTo>
                      <a:pt x="2557" y="6610"/>
                      <a:pt x="2550" y="6622"/>
                      <a:pt x="2542" y="6634"/>
                    </a:cubicBezTo>
                    <a:cubicBezTo>
                      <a:pt x="2500" y="6698"/>
                      <a:pt x="2421" y="6734"/>
                      <a:pt x="2357" y="6772"/>
                    </a:cubicBezTo>
                    <a:cubicBezTo>
                      <a:pt x="2257" y="6830"/>
                      <a:pt x="2179" y="6901"/>
                      <a:pt x="2186" y="7025"/>
                    </a:cubicBezTo>
                    <a:cubicBezTo>
                      <a:pt x="2187" y="7034"/>
                      <a:pt x="2201" y="7035"/>
                      <a:pt x="2200" y="7026"/>
                    </a:cubicBezTo>
                    <a:cubicBezTo>
                      <a:pt x="2194" y="6863"/>
                      <a:pt x="2338" y="6808"/>
                      <a:pt x="2456" y="6735"/>
                    </a:cubicBezTo>
                    <a:cubicBezTo>
                      <a:pt x="2587" y="6653"/>
                      <a:pt x="2607" y="6532"/>
                      <a:pt x="2653" y="6395"/>
                    </a:cubicBezTo>
                    <a:cubicBezTo>
                      <a:pt x="2654" y="6390"/>
                      <a:pt x="2653" y="6385"/>
                      <a:pt x="2650" y="6382"/>
                    </a:cubicBezTo>
                    <a:cubicBezTo>
                      <a:pt x="2675" y="6365"/>
                      <a:pt x="2699" y="6345"/>
                      <a:pt x="2722" y="6324"/>
                    </a:cubicBezTo>
                    <a:cubicBezTo>
                      <a:pt x="2766" y="6283"/>
                      <a:pt x="2813" y="6241"/>
                      <a:pt x="2864" y="6207"/>
                    </a:cubicBezTo>
                    <a:cubicBezTo>
                      <a:pt x="2865" y="6207"/>
                      <a:pt x="2866" y="6208"/>
                      <a:pt x="2866" y="6208"/>
                    </a:cubicBezTo>
                    <a:cubicBezTo>
                      <a:pt x="2873" y="6209"/>
                      <a:pt x="2877" y="6204"/>
                      <a:pt x="2879" y="6199"/>
                    </a:cubicBezTo>
                    <a:cubicBezTo>
                      <a:pt x="2941" y="6161"/>
                      <a:pt x="3009" y="6138"/>
                      <a:pt x="3085" y="6149"/>
                    </a:cubicBezTo>
                    <a:cubicBezTo>
                      <a:pt x="3085" y="6151"/>
                      <a:pt x="3084" y="6153"/>
                      <a:pt x="3083" y="6155"/>
                    </a:cubicBezTo>
                    <a:cubicBezTo>
                      <a:pt x="3024" y="6346"/>
                      <a:pt x="3053" y="6562"/>
                      <a:pt x="2896" y="6712"/>
                    </a:cubicBezTo>
                    <a:cubicBezTo>
                      <a:pt x="2825" y="6780"/>
                      <a:pt x="2774" y="6857"/>
                      <a:pt x="2747" y="6952"/>
                    </a:cubicBezTo>
                    <a:cubicBezTo>
                      <a:pt x="2728" y="7020"/>
                      <a:pt x="2710" y="7084"/>
                      <a:pt x="2673" y="7146"/>
                    </a:cubicBezTo>
                    <a:cubicBezTo>
                      <a:pt x="2639" y="7203"/>
                      <a:pt x="2588" y="7251"/>
                      <a:pt x="2543" y="7300"/>
                    </a:cubicBezTo>
                    <a:cubicBezTo>
                      <a:pt x="2532" y="7312"/>
                      <a:pt x="2548" y="7328"/>
                      <a:pt x="2561" y="7318"/>
                    </a:cubicBezTo>
                    <a:cubicBezTo>
                      <a:pt x="2581" y="7301"/>
                      <a:pt x="2601" y="7285"/>
                      <a:pt x="2619" y="7267"/>
                    </a:cubicBezTo>
                    <a:cubicBezTo>
                      <a:pt x="2633" y="7275"/>
                      <a:pt x="2648" y="7282"/>
                      <a:pt x="2663" y="7290"/>
                    </a:cubicBezTo>
                    <a:cubicBezTo>
                      <a:pt x="2640" y="7315"/>
                      <a:pt x="2616" y="7339"/>
                      <a:pt x="2592" y="7363"/>
                    </a:cubicBezTo>
                    <a:cubicBezTo>
                      <a:pt x="2591" y="7361"/>
                      <a:pt x="2589" y="7360"/>
                      <a:pt x="2586" y="7360"/>
                    </a:cubicBezTo>
                    <a:cubicBezTo>
                      <a:pt x="2571" y="7357"/>
                      <a:pt x="2558" y="7352"/>
                      <a:pt x="2547" y="7341"/>
                    </a:cubicBezTo>
                    <a:cubicBezTo>
                      <a:pt x="2539" y="7334"/>
                      <a:pt x="2526" y="7345"/>
                      <a:pt x="2534" y="7353"/>
                    </a:cubicBezTo>
                    <a:cubicBezTo>
                      <a:pt x="2545" y="7364"/>
                      <a:pt x="2561" y="7375"/>
                      <a:pt x="2577" y="7377"/>
                    </a:cubicBezTo>
                    <a:cubicBezTo>
                      <a:pt x="2566" y="7388"/>
                      <a:pt x="2554" y="7399"/>
                      <a:pt x="2542" y="7410"/>
                    </a:cubicBezTo>
                    <a:cubicBezTo>
                      <a:pt x="2464" y="7389"/>
                      <a:pt x="2402" y="7332"/>
                      <a:pt x="2349" y="7274"/>
                    </a:cubicBezTo>
                    <a:cubicBezTo>
                      <a:pt x="2343" y="7267"/>
                      <a:pt x="2334" y="7276"/>
                      <a:pt x="2339" y="7282"/>
                    </a:cubicBezTo>
                    <a:cubicBezTo>
                      <a:pt x="2388" y="7342"/>
                      <a:pt x="2447" y="7403"/>
                      <a:pt x="2522" y="7429"/>
                    </a:cubicBezTo>
                    <a:cubicBezTo>
                      <a:pt x="2468" y="7477"/>
                      <a:pt x="2412" y="7522"/>
                      <a:pt x="2354" y="7566"/>
                    </a:cubicBezTo>
                    <a:cubicBezTo>
                      <a:pt x="2350" y="7568"/>
                      <a:pt x="2346" y="7571"/>
                      <a:pt x="2342" y="7574"/>
                    </a:cubicBezTo>
                    <a:cubicBezTo>
                      <a:pt x="2270" y="7535"/>
                      <a:pt x="2197" y="7490"/>
                      <a:pt x="2157" y="7414"/>
                    </a:cubicBezTo>
                    <a:cubicBezTo>
                      <a:pt x="2153" y="7407"/>
                      <a:pt x="2142" y="7413"/>
                      <a:pt x="2146" y="7420"/>
                    </a:cubicBezTo>
                    <a:cubicBezTo>
                      <a:pt x="2167" y="7463"/>
                      <a:pt x="2201" y="7497"/>
                      <a:pt x="2237" y="7528"/>
                    </a:cubicBezTo>
                    <a:cubicBezTo>
                      <a:pt x="2261" y="7550"/>
                      <a:pt x="2291" y="7574"/>
                      <a:pt x="2323" y="7588"/>
                    </a:cubicBezTo>
                    <a:cubicBezTo>
                      <a:pt x="2288" y="7612"/>
                      <a:pt x="2251" y="7634"/>
                      <a:pt x="2215" y="7656"/>
                    </a:cubicBezTo>
                    <a:cubicBezTo>
                      <a:pt x="2140" y="7611"/>
                      <a:pt x="2061" y="7558"/>
                      <a:pt x="2025" y="7475"/>
                    </a:cubicBezTo>
                    <a:cubicBezTo>
                      <a:pt x="2023" y="7469"/>
                      <a:pt x="2016" y="7474"/>
                      <a:pt x="2017" y="7479"/>
                    </a:cubicBezTo>
                    <a:cubicBezTo>
                      <a:pt x="2048" y="7559"/>
                      <a:pt x="2123" y="7625"/>
                      <a:pt x="2198" y="7667"/>
                    </a:cubicBezTo>
                    <a:cubicBezTo>
                      <a:pt x="2190" y="7672"/>
                      <a:pt x="2182" y="7677"/>
                      <a:pt x="2174" y="7682"/>
                    </a:cubicBezTo>
                    <a:cubicBezTo>
                      <a:pt x="2171" y="7682"/>
                      <a:pt x="2167" y="7682"/>
                      <a:pt x="2163" y="7684"/>
                    </a:cubicBezTo>
                    <a:cubicBezTo>
                      <a:pt x="2148" y="7691"/>
                      <a:pt x="2133" y="7698"/>
                      <a:pt x="2118" y="7705"/>
                    </a:cubicBezTo>
                    <a:cubicBezTo>
                      <a:pt x="2015" y="7641"/>
                      <a:pt x="1907" y="7548"/>
                      <a:pt x="1873" y="7431"/>
                    </a:cubicBezTo>
                    <a:cubicBezTo>
                      <a:pt x="1872" y="7427"/>
                      <a:pt x="1867" y="7428"/>
                      <a:pt x="1868" y="7432"/>
                    </a:cubicBezTo>
                    <a:cubicBezTo>
                      <a:pt x="1888" y="7546"/>
                      <a:pt x="1992" y="7655"/>
                      <a:pt x="2095" y="7716"/>
                    </a:cubicBezTo>
                    <a:lnTo>
                      <a:pt x="2094" y="7715"/>
                    </a:lnTo>
                    <a:moveTo>
                      <a:pt x="647" y="4692"/>
                    </a:moveTo>
                    <a:cubicBezTo>
                      <a:pt x="644" y="4658"/>
                      <a:pt x="626" y="4612"/>
                      <a:pt x="681" y="4621"/>
                    </a:cubicBezTo>
                    <a:cubicBezTo>
                      <a:pt x="737" y="4631"/>
                      <a:pt x="777" y="4648"/>
                      <a:pt x="834" y="4635"/>
                    </a:cubicBezTo>
                    <a:cubicBezTo>
                      <a:pt x="874" y="4625"/>
                      <a:pt x="902" y="4589"/>
                      <a:pt x="932" y="4563"/>
                    </a:cubicBezTo>
                    <a:cubicBezTo>
                      <a:pt x="974" y="4528"/>
                      <a:pt x="1034" y="4555"/>
                      <a:pt x="1086" y="4549"/>
                    </a:cubicBezTo>
                    <a:cubicBezTo>
                      <a:pt x="1190" y="4537"/>
                      <a:pt x="1258" y="4474"/>
                      <a:pt x="1264" y="4373"/>
                    </a:cubicBezTo>
                    <a:cubicBezTo>
                      <a:pt x="1321" y="4369"/>
                      <a:pt x="1393" y="4376"/>
                      <a:pt x="1445" y="4350"/>
                    </a:cubicBezTo>
                    <a:cubicBezTo>
                      <a:pt x="1386" y="4405"/>
                      <a:pt x="1336" y="4471"/>
                      <a:pt x="1307" y="4542"/>
                    </a:cubicBezTo>
                    <a:cubicBezTo>
                      <a:pt x="1132" y="4500"/>
                      <a:pt x="946" y="4643"/>
                      <a:pt x="829" y="4761"/>
                    </a:cubicBezTo>
                    <a:cubicBezTo>
                      <a:pt x="790" y="4801"/>
                      <a:pt x="757" y="4840"/>
                      <a:pt x="707" y="4866"/>
                    </a:cubicBezTo>
                    <a:cubicBezTo>
                      <a:pt x="662" y="4889"/>
                      <a:pt x="613" y="4890"/>
                      <a:pt x="567" y="4908"/>
                    </a:cubicBezTo>
                    <a:cubicBezTo>
                      <a:pt x="493" y="4936"/>
                      <a:pt x="462" y="4996"/>
                      <a:pt x="432" y="5060"/>
                    </a:cubicBezTo>
                    <a:cubicBezTo>
                      <a:pt x="438" y="4994"/>
                      <a:pt x="436" y="4927"/>
                      <a:pt x="444" y="4862"/>
                    </a:cubicBezTo>
                    <a:cubicBezTo>
                      <a:pt x="521" y="4874"/>
                      <a:pt x="609" y="4856"/>
                      <a:pt x="636" y="4771"/>
                    </a:cubicBezTo>
                    <a:cubicBezTo>
                      <a:pt x="645" y="4745"/>
                      <a:pt x="650" y="4720"/>
                      <a:pt x="647" y="4692"/>
                    </a:cubicBezTo>
                    <a:moveTo>
                      <a:pt x="1642" y="3885"/>
                    </a:moveTo>
                    <a:cubicBezTo>
                      <a:pt x="1637" y="3851"/>
                      <a:pt x="1629" y="3817"/>
                      <a:pt x="1628" y="3783"/>
                    </a:cubicBezTo>
                    <a:cubicBezTo>
                      <a:pt x="1628" y="3779"/>
                      <a:pt x="1629" y="3776"/>
                      <a:pt x="1629" y="3772"/>
                    </a:cubicBezTo>
                    <a:cubicBezTo>
                      <a:pt x="1685" y="3767"/>
                      <a:pt x="1739" y="3755"/>
                      <a:pt x="1793" y="3744"/>
                    </a:cubicBezTo>
                    <a:cubicBezTo>
                      <a:pt x="1867" y="3729"/>
                      <a:pt x="1944" y="3727"/>
                      <a:pt x="2019" y="3723"/>
                    </a:cubicBezTo>
                    <a:cubicBezTo>
                      <a:pt x="2146" y="3716"/>
                      <a:pt x="2278" y="3718"/>
                      <a:pt x="2404" y="3694"/>
                    </a:cubicBezTo>
                    <a:cubicBezTo>
                      <a:pt x="2404" y="3695"/>
                      <a:pt x="2403" y="3696"/>
                      <a:pt x="2403" y="3697"/>
                    </a:cubicBezTo>
                    <a:cubicBezTo>
                      <a:pt x="2391" y="3758"/>
                      <a:pt x="2402" y="3820"/>
                      <a:pt x="2430" y="3873"/>
                    </a:cubicBezTo>
                    <a:cubicBezTo>
                      <a:pt x="2426" y="3871"/>
                      <a:pt x="2421" y="3870"/>
                      <a:pt x="2416" y="3873"/>
                    </a:cubicBezTo>
                    <a:cubicBezTo>
                      <a:pt x="2256" y="3941"/>
                      <a:pt x="2183" y="4147"/>
                      <a:pt x="2020" y="4202"/>
                    </a:cubicBezTo>
                    <a:cubicBezTo>
                      <a:pt x="1938" y="4151"/>
                      <a:pt x="1735" y="4182"/>
                      <a:pt x="1675" y="4203"/>
                    </a:cubicBezTo>
                    <a:cubicBezTo>
                      <a:pt x="1668" y="4191"/>
                      <a:pt x="1657" y="4178"/>
                      <a:pt x="1652" y="4171"/>
                    </a:cubicBezTo>
                    <a:cubicBezTo>
                      <a:pt x="1621" y="4125"/>
                      <a:pt x="1606" y="4077"/>
                      <a:pt x="1603" y="4021"/>
                    </a:cubicBezTo>
                    <a:cubicBezTo>
                      <a:pt x="1604" y="4019"/>
                      <a:pt x="1606" y="4018"/>
                      <a:pt x="1608" y="4016"/>
                    </a:cubicBezTo>
                    <a:cubicBezTo>
                      <a:pt x="1637" y="3982"/>
                      <a:pt x="1648" y="3928"/>
                      <a:pt x="1642" y="3885"/>
                    </a:cubicBezTo>
                    <a:moveTo>
                      <a:pt x="3489" y="2594"/>
                    </a:moveTo>
                    <a:cubicBezTo>
                      <a:pt x="3436" y="2593"/>
                      <a:pt x="3383" y="2589"/>
                      <a:pt x="3330" y="2586"/>
                    </a:cubicBezTo>
                    <a:cubicBezTo>
                      <a:pt x="3241" y="2582"/>
                      <a:pt x="3149" y="2599"/>
                      <a:pt x="3062" y="2577"/>
                    </a:cubicBezTo>
                    <a:cubicBezTo>
                      <a:pt x="3091" y="2561"/>
                      <a:pt x="3122" y="2547"/>
                      <a:pt x="3154" y="2538"/>
                    </a:cubicBezTo>
                    <a:cubicBezTo>
                      <a:pt x="3165" y="2534"/>
                      <a:pt x="3175" y="2532"/>
                      <a:pt x="3185" y="2530"/>
                    </a:cubicBezTo>
                    <a:cubicBezTo>
                      <a:pt x="3189" y="2530"/>
                      <a:pt x="3192" y="2530"/>
                      <a:pt x="3195" y="2528"/>
                    </a:cubicBezTo>
                    <a:cubicBezTo>
                      <a:pt x="3302" y="2508"/>
                      <a:pt x="3396" y="2542"/>
                      <a:pt x="3489" y="2594"/>
                    </a:cubicBezTo>
                    <a:moveTo>
                      <a:pt x="3316" y="2391"/>
                    </a:moveTo>
                    <a:cubicBezTo>
                      <a:pt x="3335" y="2395"/>
                      <a:pt x="3354" y="2401"/>
                      <a:pt x="3371" y="2408"/>
                    </a:cubicBezTo>
                    <a:cubicBezTo>
                      <a:pt x="3371" y="2409"/>
                      <a:pt x="3371" y="2411"/>
                      <a:pt x="3371" y="2413"/>
                    </a:cubicBezTo>
                    <a:cubicBezTo>
                      <a:pt x="3376" y="2434"/>
                      <a:pt x="3379" y="2455"/>
                      <a:pt x="3380" y="2477"/>
                    </a:cubicBezTo>
                    <a:cubicBezTo>
                      <a:pt x="3381" y="2487"/>
                      <a:pt x="3381" y="2498"/>
                      <a:pt x="3381" y="2509"/>
                    </a:cubicBezTo>
                    <a:cubicBezTo>
                      <a:pt x="3366" y="2504"/>
                      <a:pt x="3351" y="2500"/>
                      <a:pt x="3336" y="2497"/>
                    </a:cubicBezTo>
                    <a:cubicBezTo>
                      <a:pt x="3333" y="2481"/>
                      <a:pt x="3329" y="2465"/>
                      <a:pt x="3326" y="2448"/>
                    </a:cubicBezTo>
                    <a:cubicBezTo>
                      <a:pt x="3323" y="2429"/>
                      <a:pt x="3321" y="2410"/>
                      <a:pt x="3316" y="2391"/>
                    </a:cubicBezTo>
                    <a:moveTo>
                      <a:pt x="3454" y="2540"/>
                    </a:moveTo>
                    <a:cubicBezTo>
                      <a:pt x="3440" y="2532"/>
                      <a:pt x="3426" y="2525"/>
                      <a:pt x="3412" y="2519"/>
                    </a:cubicBezTo>
                    <a:cubicBezTo>
                      <a:pt x="3416" y="2488"/>
                      <a:pt x="3407" y="2451"/>
                      <a:pt x="3399" y="2420"/>
                    </a:cubicBezTo>
                    <a:cubicBezTo>
                      <a:pt x="3425" y="2434"/>
                      <a:pt x="3449" y="2451"/>
                      <a:pt x="3468" y="2472"/>
                    </a:cubicBezTo>
                    <a:cubicBezTo>
                      <a:pt x="3463" y="2472"/>
                      <a:pt x="3458" y="2475"/>
                      <a:pt x="3458" y="2483"/>
                    </a:cubicBezTo>
                    <a:cubicBezTo>
                      <a:pt x="3459" y="2502"/>
                      <a:pt x="3457" y="2521"/>
                      <a:pt x="3454" y="2540"/>
                    </a:cubicBezTo>
                    <a:moveTo>
                      <a:pt x="3482" y="2489"/>
                    </a:moveTo>
                    <a:cubicBezTo>
                      <a:pt x="3502" y="2515"/>
                      <a:pt x="3516" y="2548"/>
                      <a:pt x="3521" y="2586"/>
                    </a:cubicBezTo>
                    <a:cubicBezTo>
                      <a:pt x="3507" y="2574"/>
                      <a:pt x="3492" y="2564"/>
                      <a:pt x="3477" y="2554"/>
                    </a:cubicBezTo>
                    <a:cubicBezTo>
                      <a:pt x="3483" y="2533"/>
                      <a:pt x="3484" y="2511"/>
                      <a:pt x="3482" y="2489"/>
                    </a:cubicBezTo>
                    <a:moveTo>
                      <a:pt x="3623" y="2528"/>
                    </a:moveTo>
                    <a:cubicBezTo>
                      <a:pt x="3603" y="2531"/>
                      <a:pt x="3575" y="2532"/>
                      <a:pt x="3552" y="2539"/>
                    </a:cubicBezTo>
                    <a:cubicBezTo>
                      <a:pt x="3551" y="2537"/>
                      <a:pt x="3550" y="2534"/>
                      <a:pt x="3549" y="2531"/>
                    </a:cubicBezTo>
                    <a:cubicBezTo>
                      <a:pt x="3556" y="2530"/>
                      <a:pt x="3563" y="2529"/>
                      <a:pt x="3570" y="2528"/>
                    </a:cubicBezTo>
                    <a:cubicBezTo>
                      <a:pt x="3582" y="2527"/>
                      <a:pt x="3577" y="2508"/>
                      <a:pt x="3566" y="2511"/>
                    </a:cubicBezTo>
                    <a:cubicBezTo>
                      <a:pt x="3558" y="2512"/>
                      <a:pt x="3551" y="2515"/>
                      <a:pt x="3543" y="2517"/>
                    </a:cubicBezTo>
                    <a:cubicBezTo>
                      <a:pt x="3540" y="2511"/>
                      <a:pt x="3538" y="2505"/>
                      <a:pt x="3535" y="2500"/>
                    </a:cubicBezTo>
                    <a:cubicBezTo>
                      <a:pt x="3560" y="2466"/>
                      <a:pt x="3585" y="2438"/>
                      <a:pt x="3617" y="2410"/>
                    </a:cubicBezTo>
                    <a:cubicBezTo>
                      <a:pt x="3639" y="2390"/>
                      <a:pt x="3663" y="2375"/>
                      <a:pt x="3679" y="2350"/>
                    </a:cubicBezTo>
                    <a:cubicBezTo>
                      <a:pt x="3679" y="2351"/>
                      <a:pt x="3679" y="2351"/>
                      <a:pt x="3680" y="2352"/>
                    </a:cubicBezTo>
                    <a:cubicBezTo>
                      <a:pt x="3710" y="2400"/>
                      <a:pt x="3723" y="2453"/>
                      <a:pt x="3739" y="2507"/>
                    </a:cubicBezTo>
                    <a:cubicBezTo>
                      <a:pt x="3703" y="2522"/>
                      <a:pt x="3660" y="2523"/>
                      <a:pt x="3623" y="2528"/>
                    </a:cubicBezTo>
                    <a:moveTo>
                      <a:pt x="3725" y="2541"/>
                    </a:moveTo>
                    <a:cubicBezTo>
                      <a:pt x="3688" y="2555"/>
                      <a:pt x="3651" y="2568"/>
                      <a:pt x="3614" y="2582"/>
                    </a:cubicBezTo>
                    <a:cubicBezTo>
                      <a:pt x="3613" y="2578"/>
                      <a:pt x="3609" y="2575"/>
                      <a:pt x="3604" y="2575"/>
                    </a:cubicBezTo>
                    <a:cubicBezTo>
                      <a:pt x="3591" y="2577"/>
                      <a:pt x="3578" y="2582"/>
                      <a:pt x="3564" y="2582"/>
                    </a:cubicBezTo>
                    <a:cubicBezTo>
                      <a:pt x="3563" y="2582"/>
                      <a:pt x="3563" y="2582"/>
                      <a:pt x="3562" y="2582"/>
                    </a:cubicBezTo>
                    <a:cubicBezTo>
                      <a:pt x="3562" y="2581"/>
                      <a:pt x="3562" y="2580"/>
                      <a:pt x="3562" y="2579"/>
                    </a:cubicBezTo>
                    <a:cubicBezTo>
                      <a:pt x="3589" y="2576"/>
                      <a:pt x="3620" y="2566"/>
                      <a:pt x="3644" y="2562"/>
                    </a:cubicBezTo>
                    <a:cubicBezTo>
                      <a:pt x="3672" y="2557"/>
                      <a:pt x="3699" y="2549"/>
                      <a:pt x="3724" y="2538"/>
                    </a:cubicBezTo>
                    <a:cubicBezTo>
                      <a:pt x="3724" y="2539"/>
                      <a:pt x="3724" y="2540"/>
                      <a:pt x="3725" y="2541"/>
                    </a:cubicBezTo>
                    <a:moveTo>
                      <a:pt x="3583" y="2395"/>
                    </a:moveTo>
                    <a:cubicBezTo>
                      <a:pt x="3567" y="2408"/>
                      <a:pt x="3550" y="2422"/>
                      <a:pt x="3534" y="2437"/>
                    </a:cubicBezTo>
                    <a:cubicBezTo>
                      <a:pt x="3534" y="2432"/>
                      <a:pt x="3530" y="2426"/>
                      <a:pt x="3524" y="2428"/>
                    </a:cubicBezTo>
                    <a:cubicBezTo>
                      <a:pt x="3513" y="2432"/>
                      <a:pt x="3503" y="2439"/>
                      <a:pt x="3494" y="2447"/>
                    </a:cubicBezTo>
                    <a:cubicBezTo>
                      <a:pt x="3493" y="2446"/>
                      <a:pt x="3493" y="2445"/>
                      <a:pt x="3492" y="2445"/>
                    </a:cubicBezTo>
                    <a:cubicBezTo>
                      <a:pt x="3531" y="2372"/>
                      <a:pt x="3542" y="2281"/>
                      <a:pt x="3549" y="2196"/>
                    </a:cubicBezTo>
                    <a:lnTo>
                      <a:pt x="3550" y="2197"/>
                    </a:lnTo>
                    <a:cubicBezTo>
                      <a:pt x="3572" y="2218"/>
                      <a:pt x="3596" y="2236"/>
                      <a:pt x="3616" y="2259"/>
                    </a:cubicBezTo>
                    <a:cubicBezTo>
                      <a:pt x="3635" y="2281"/>
                      <a:pt x="3652" y="2305"/>
                      <a:pt x="3669" y="2329"/>
                    </a:cubicBezTo>
                    <a:cubicBezTo>
                      <a:pt x="3649" y="2358"/>
                      <a:pt x="3610" y="2372"/>
                      <a:pt x="3583" y="2395"/>
                    </a:cubicBezTo>
                    <a:moveTo>
                      <a:pt x="3525" y="2447"/>
                    </a:moveTo>
                    <a:cubicBezTo>
                      <a:pt x="3520" y="2453"/>
                      <a:pt x="3515" y="2460"/>
                      <a:pt x="3511" y="2466"/>
                    </a:cubicBezTo>
                    <a:cubicBezTo>
                      <a:pt x="3509" y="2464"/>
                      <a:pt x="3507" y="2461"/>
                      <a:pt x="3504" y="2458"/>
                    </a:cubicBezTo>
                    <a:cubicBezTo>
                      <a:pt x="3511" y="2454"/>
                      <a:pt x="3518" y="2450"/>
                      <a:pt x="3525" y="2447"/>
                    </a:cubicBezTo>
                    <a:moveTo>
                      <a:pt x="3276" y="2491"/>
                    </a:moveTo>
                    <a:cubicBezTo>
                      <a:pt x="3273" y="2454"/>
                      <a:pt x="3259" y="2416"/>
                      <a:pt x="3245" y="2382"/>
                    </a:cubicBezTo>
                    <a:cubicBezTo>
                      <a:pt x="3251" y="2383"/>
                      <a:pt x="3257" y="2383"/>
                      <a:pt x="3263" y="2383"/>
                    </a:cubicBezTo>
                    <a:cubicBezTo>
                      <a:pt x="3264" y="2385"/>
                      <a:pt x="3265" y="2388"/>
                      <a:pt x="3266" y="2390"/>
                    </a:cubicBezTo>
                    <a:cubicBezTo>
                      <a:pt x="3272" y="2401"/>
                      <a:pt x="3285" y="2400"/>
                      <a:pt x="3292" y="2393"/>
                    </a:cubicBezTo>
                    <a:cubicBezTo>
                      <a:pt x="3297" y="2424"/>
                      <a:pt x="3293" y="2461"/>
                      <a:pt x="3303" y="2493"/>
                    </a:cubicBezTo>
                    <a:cubicBezTo>
                      <a:pt x="3294" y="2492"/>
                      <a:pt x="3285" y="2491"/>
                      <a:pt x="3276" y="2491"/>
                    </a:cubicBezTo>
                    <a:moveTo>
                      <a:pt x="3205" y="2347"/>
                    </a:moveTo>
                    <a:cubicBezTo>
                      <a:pt x="3202" y="2347"/>
                      <a:pt x="3199" y="2348"/>
                      <a:pt x="3197" y="2348"/>
                    </a:cubicBezTo>
                    <a:cubicBezTo>
                      <a:pt x="3166" y="2286"/>
                      <a:pt x="3140" y="2220"/>
                      <a:pt x="3097" y="2166"/>
                    </a:cubicBezTo>
                    <a:cubicBezTo>
                      <a:pt x="3049" y="2104"/>
                      <a:pt x="2993" y="2049"/>
                      <a:pt x="2944" y="1988"/>
                    </a:cubicBezTo>
                    <a:cubicBezTo>
                      <a:pt x="3003" y="1980"/>
                      <a:pt x="3062" y="1969"/>
                      <a:pt x="3122" y="1967"/>
                    </a:cubicBezTo>
                    <a:cubicBezTo>
                      <a:pt x="3127" y="1967"/>
                      <a:pt x="3129" y="1964"/>
                      <a:pt x="3130" y="1961"/>
                    </a:cubicBezTo>
                    <a:cubicBezTo>
                      <a:pt x="3155" y="2041"/>
                      <a:pt x="3190" y="2116"/>
                      <a:pt x="3213" y="2197"/>
                    </a:cubicBezTo>
                    <a:cubicBezTo>
                      <a:pt x="3228" y="2247"/>
                      <a:pt x="3234" y="2298"/>
                      <a:pt x="3250" y="2347"/>
                    </a:cubicBezTo>
                    <a:cubicBezTo>
                      <a:pt x="3235" y="2346"/>
                      <a:pt x="3220" y="2346"/>
                      <a:pt x="3205" y="2347"/>
                    </a:cubicBezTo>
                    <a:moveTo>
                      <a:pt x="3180" y="2384"/>
                    </a:moveTo>
                    <a:cubicBezTo>
                      <a:pt x="3187" y="2397"/>
                      <a:pt x="3204" y="2393"/>
                      <a:pt x="3208" y="2382"/>
                    </a:cubicBezTo>
                    <a:cubicBezTo>
                      <a:pt x="3210" y="2382"/>
                      <a:pt x="3213" y="2382"/>
                      <a:pt x="3215" y="2382"/>
                    </a:cubicBezTo>
                    <a:cubicBezTo>
                      <a:pt x="3228" y="2418"/>
                      <a:pt x="3233" y="2455"/>
                      <a:pt x="3242" y="2491"/>
                    </a:cubicBezTo>
                    <a:cubicBezTo>
                      <a:pt x="3227" y="2492"/>
                      <a:pt x="3212" y="2493"/>
                      <a:pt x="3197" y="2496"/>
                    </a:cubicBezTo>
                    <a:cubicBezTo>
                      <a:pt x="3183" y="2457"/>
                      <a:pt x="3156" y="2425"/>
                      <a:pt x="3133" y="2391"/>
                    </a:cubicBezTo>
                    <a:cubicBezTo>
                      <a:pt x="3148" y="2388"/>
                      <a:pt x="3164" y="2385"/>
                      <a:pt x="3180" y="2384"/>
                    </a:cubicBezTo>
                    <a:moveTo>
                      <a:pt x="3140" y="2454"/>
                    </a:moveTo>
                    <a:cubicBezTo>
                      <a:pt x="3148" y="2470"/>
                      <a:pt x="3154" y="2487"/>
                      <a:pt x="3162" y="2503"/>
                    </a:cubicBezTo>
                    <a:cubicBezTo>
                      <a:pt x="3131" y="2510"/>
                      <a:pt x="3100" y="2521"/>
                      <a:pt x="3070" y="2535"/>
                    </a:cubicBezTo>
                    <a:cubicBezTo>
                      <a:pt x="3048" y="2503"/>
                      <a:pt x="3022" y="2473"/>
                      <a:pt x="2997" y="2444"/>
                    </a:cubicBezTo>
                    <a:cubicBezTo>
                      <a:pt x="3028" y="2428"/>
                      <a:pt x="3060" y="2413"/>
                      <a:pt x="3093" y="2402"/>
                    </a:cubicBezTo>
                    <a:cubicBezTo>
                      <a:pt x="3097" y="2403"/>
                      <a:pt x="3101" y="2408"/>
                      <a:pt x="3104" y="2393"/>
                    </a:cubicBezTo>
                    <a:lnTo>
                      <a:pt x="3104" y="2393"/>
                    </a:lnTo>
                    <a:lnTo>
                      <a:pt x="3104" y="2396"/>
                    </a:lnTo>
                    <a:cubicBezTo>
                      <a:pt x="3116" y="2414"/>
                      <a:pt x="3130" y="2435"/>
                      <a:pt x="3140" y="2454"/>
                    </a:cubicBezTo>
                    <a:moveTo>
                      <a:pt x="2851" y="2541"/>
                    </a:moveTo>
                    <a:lnTo>
                      <a:pt x="2851" y="2541"/>
                    </a:lnTo>
                    <a:cubicBezTo>
                      <a:pt x="2888" y="2508"/>
                      <a:pt x="2930" y="2479"/>
                      <a:pt x="2974" y="2456"/>
                    </a:cubicBezTo>
                    <a:cubicBezTo>
                      <a:pt x="2996" y="2487"/>
                      <a:pt x="3021" y="2516"/>
                      <a:pt x="3042" y="2548"/>
                    </a:cubicBezTo>
                    <a:cubicBezTo>
                      <a:pt x="3008" y="2567"/>
                      <a:pt x="2974" y="2590"/>
                      <a:pt x="2943" y="2617"/>
                    </a:cubicBezTo>
                    <a:cubicBezTo>
                      <a:pt x="2942" y="2616"/>
                      <a:pt x="2942" y="2615"/>
                      <a:pt x="2940" y="2615"/>
                    </a:cubicBezTo>
                    <a:cubicBezTo>
                      <a:pt x="2906" y="2596"/>
                      <a:pt x="2885" y="2561"/>
                      <a:pt x="2851" y="2541"/>
                    </a:cubicBezTo>
                    <a:moveTo>
                      <a:pt x="2921" y="2637"/>
                    </a:moveTo>
                    <a:cubicBezTo>
                      <a:pt x="2913" y="2644"/>
                      <a:pt x="2905" y="2652"/>
                      <a:pt x="2897" y="2660"/>
                    </a:cubicBezTo>
                    <a:cubicBezTo>
                      <a:pt x="2887" y="2671"/>
                      <a:pt x="2877" y="2682"/>
                      <a:pt x="2867" y="2694"/>
                    </a:cubicBezTo>
                    <a:cubicBezTo>
                      <a:pt x="2849" y="2684"/>
                      <a:pt x="2829" y="2679"/>
                      <a:pt x="2810" y="2668"/>
                    </a:cubicBezTo>
                    <a:cubicBezTo>
                      <a:pt x="2794" y="2658"/>
                      <a:pt x="2779" y="2647"/>
                      <a:pt x="2763" y="2636"/>
                    </a:cubicBezTo>
                    <a:cubicBezTo>
                      <a:pt x="2784" y="2608"/>
                      <a:pt x="2807" y="2582"/>
                      <a:pt x="2832" y="2558"/>
                    </a:cubicBezTo>
                    <a:cubicBezTo>
                      <a:pt x="2833" y="2560"/>
                      <a:pt x="2835" y="2562"/>
                      <a:pt x="2837" y="2563"/>
                    </a:cubicBezTo>
                    <a:cubicBezTo>
                      <a:pt x="2869" y="2584"/>
                      <a:pt x="2887" y="2619"/>
                      <a:pt x="2920" y="2637"/>
                    </a:cubicBezTo>
                    <a:lnTo>
                      <a:pt x="2921" y="2637"/>
                    </a:lnTo>
                    <a:moveTo>
                      <a:pt x="3026" y="2392"/>
                    </a:moveTo>
                    <a:cubicBezTo>
                      <a:pt x="3011" y="2367"/>
                      <a:pt x="2990" y="2343"/>
                      <a:pt x="2968" y="2325"/>
                    </a:cubicBezTo>
                    <a:cubicBezTo>
                      <a:pt x="2967" y="2325"/>
                      <a:pt x="2967" y="2326"/>
                      <a:pt x="2967" y="2326"/>
                    </a:cubicBezTo>
                    <a:cubicBezTo>
                      <a:pt x="2983" y="2350"/>
                      <a:pt x="2998" y="2374"/>
                      <a:pt x="3013" y="2398"/>
                    </a:cubicBezTo>
                    <a:cubicBezTo>
                      <a:pt x="3008" y="2400"/>
                      <a:pt x="3002" y="2403"/>
                      <a:pt x="2996" y="2405"/>
                    </a:cubicBezTo>
                    <a:cubicBezTo>
                      <a:pt x="2991" y="2397"/>
                      <a:pt x="2985" y="2390"/>
                      <a:pt x="2978" y="2383"/>
                    </a:cubicBezTo>
                    <a:cubicBezTo>
                      <a:pt x="2977" y="2382"/>
                      <a:pt x="2975" y="2383"/>
                      <a:pt x="2976" y="2384"/>
                    </a:cubicBezTo>
                    <a:cubicBezTo>
                      <a:pt x="2981" y="2392"/>
                      <a:pt x="2985" y="2400"/>
                      <a:pt x="2989" y="2409"/>
                    </a:cubicBezTo>
                    <a:cubicBezTo>
                      <a:pt x="2982" y="2413"/>
                      <a:pt x="2975" y="2416"/>
                      <a:pt x="2968" y="2420"/>
                    </a:cubicBezTo>
                    <a:cubicBezTo>
                      <a:pt x="2846" y="2301"/>
                      <a:pt x="2703" y="2152"/>
                      <a:pt x="2539" y="2089"/>
                    </a:cubicBezTo>
                    <a:cubicBezTo>
                      <a:pt x="2539" y="2089"/>
                      <a:pt x="2540" y="2089"/>
                      <a:pt x="2540" y="2088"/>
                    </a:cubicBezTo>
                    <a:cubicBezTo>
                      <a:pt x="2589" y="2050"/>
                      <a:pt x="2642" y="2017"/>
                      <a:pt x="2697" y="1986"/>
                    </a:cubicBezTo>
                    <a:lnTo>
                      <a:pt x="2698" y="1985"/>
                    </a:lnTo>
                    <a:cubicBezTo>
                      <a:pt x="2767" y="2071"/>
                      <a:pt x="2854" y="2140"/>
                      <a:pt x="2928" y="2223"/>
                    </a:cubicBezTo>
                    <a:cubicBezTo>
                      <a:pt x="2963" y="2263"/>
                      <a:pt x="2999" y="2305"/>
                      <a:pt x="3028" y="2350"/>
                    </a:cubicBezTo>
                    <a:cubicBezTo>
                      <a:pt x="3036" y="2362"/>
                      <a:pt x="3044" y="2372"/>
                      <a:pt x="3052" y="2381"/>
                    </a:cubicBezTo>
                    <a:cubicBezTo>
                      <a:pt x="3043" y="2385"/>
                      <a:pt x="3035" y="2388"/>
                      <a:pt x="3026" y="2392"/>
                    </a:cubicBezTo>
                    <a:moveTo>
                      <a:pt x="2946" y="2432"/>
                    </a:moveTo>
                    <a:cubicBezTo>
                      <a:pt x="2942" y="2434"/>
                      <a:pt x="2938" y="2437"/>
                      <a:pt x="2934" y="2439"/>
                    </a:cubicBezTo>
                    <a:cubicBezTo>
                      <a:pt x="2926" y="2431"/>
                      <a:pt x="2916" y="2424"/>
                      <a:pt x="2909" y="2417"/>
                    </a:cubicBezTo>
                    <a:cubicBezTo>
                      <a:pt x="2895" y="2406"/>
                      <a:pt x="2882" y="2395"/>
                      <a:pt x="2869" y="2385"/>
                    </a:cubicBezTo>
                    <a:cubicBezTo>
                      <a:pt x="2864" y="2381"/>
                      <a:pt x="2858" y="2388"/>
                      <a:pt x="2862" y="2393"/>
                    </a:cubicBezTo>
                    <a:cubicBezTo>
                      <a:pt x="2873" y="2405"/>
                      <a:pt x="2885" y="2416"/>
                      <a:pt x="2897" y="2428"/>
                    </a:cubicBezTo>
                    <a:cubicBezTo>
                      <a:pt x="2904" y="2435"/>
                      <a:pt x="2910" y="2443"/>
                      <a:pt x="2917" y="2450"/>
                    </a:cubicBezTo>
                    <a:cubicBezTo>
                      <a:pt x="2913" y="2452"/>
                      <a:pt x="2909" y="2455"/>
                      <a:pt x="2905" y="2458"/>
                    </a:cubicBezTo>
                    <a:cubicBezTo>
                      <a:pt x="2897" y="2448"/>
                      <a:pt x="2888" y="2439"/>
                      <a:pt x="2879" y="2430"/>
                    </a:cubicBezTo>
                    <a:cubicBezTo>
                      <a:pt x="2874" y="2426"/>
                      <a:pt x="2868" y="2432"/>
                      <a:pt x="2872" y="2436"/>
                    </a:cubicBezTo>
                    <a:cubicBezTo>
                      <a:pt x="2880" y="2445"/>
                      <a:pt x="2888" y="2454"/>
                      <a:pt x="2895" y="2465"/>
                    </a:cubicBezTo>
                    <a:cubicBezTo>
                      <a:pt x="2888" y="2469"/>
                      <a:pt x="2882" y="2474"/>
                      <a:pt x="2875" y="2479"/>
                    </a:cubicBezTo>
                    <a:cubicBezTo>
                      <a:pt x="2842" y="2459"/>
                      <a:pt x="2817" y="2425"/>
                      <a:pt x="2787" y="2400"/>
                    </a:cubicBezTo>
                    <a:cubicBezTo>
                      <a:pt x="2732" y="2355"/>
                      <a:pt x="2677" y="2311"/>
                      <a:pt x="2618" y="2272"/>
                    </a:cubicBezTo>
                    <a:cubicBezTo>
                      <a:pt x="2568" y="2239"/>
                      <a:pt x="2513" y="2213"/>
                      <a:pt x="2462" y="2182"/>
                    </a:cubicBezTo>
                    <a:cubicBezTo>
                      <a:pt x="2444" y="2170"/>
                      <a:pt x="2427" y="2158"/>
                      <a:pt x="2410" y="2148"/>
                    </a:cubicBezTo>
                    <a:cubicBezTo>
                      <a:pt x="2440" y="2132"/>
                      <a:pt x="2463" y="2105"/>
                      <a:pt x="2491" y="2085"/>
                    </a:cubicBezTo>
                    <a:cubicBezTo>
                      <a:pt x="2493" y="2084"/>
                      <a:pt x="2494" y="2082"/>
                      <a:pt x="2495" y="2080"/>
                    </a:cubicBezTo>
                    <a:cubicBezTo>
                      <a:pt x="2665" y="2158"/>
                      <a:pt x="2815" y="2300"/>
                      <a:pt x="2946" y="2432"/>
                    </a:cubicBezTo>
                    <a:moveTo>
                      <a:pt x="2494" y="2228"/>
                    </a:moveTo>
                    <a:cubicBezTo>
                      <a:pt x="2545" y="2260"/>
                      <a:pt x="2597" y="2288"/>
                      <a:pt x="2646" y="2325"/>
                    </a:cubicBezTo>
                    <a:cubicBezTo>
                      <a:pt x="2698" y="2364"/>
                      <a:pt x="2752" y="2404"/>
                      <a:pt x="2797" y="2452"/>
                    </a:cubicBezTo>
                    <a:cubicBezTo>
                      <a:pt x="2813" y="2469"/>
                      <a:pt x="2828" y="2488"/>
                      <a:pt x="2847" y="2501"/>
                    </a:cubicBezTo>
                    <a:cubicBezTo>
                      <a:pt x="2840" y="2507"/>
                      <a:pt x="2833" y="2513"/>
                      <a:pt x="2826" y="2520"/>
                    </a:cubicBezTo>
                    <a:cubicBezTo>
                      <a:pt x="2813" y="2507"/>
                      <a:pt x="2797" y="2497"/>
                      <a:pt x="2783" y="2486"/>
                    </a:cubicBezTo>
                    <a:cubicBezTo>
                      <a:pt x="2780" y="2483"/>
                      <a:pt x="2775" y="2489"/>
                      <a:pt x="2778" y="2491"/>
                    </a:cubicBezTo>
                    <a:cubicBezTo>
                      <a:pt x="2791" y="2504"/>
                      <a:pt x="2805" y="2515"/>
                      <a:pt x="2818" y="2527"/>
                    </a:cubicBezTo>
                    <a:cubicBezTo>
                      <a:pt x="2813" y="2532"/>
                      <a:pt x="2809" y="2536"/>
                      <a:pt x="2804" y="2540"/>
                    </a:cubicBezTo>
                    <a:cubicBezTo>
                      <a:pt x="2799" y="2535"/>
                      <a:pt x="2792" y="2532"/>
                      <a:pt x="2787" y="2528"/>
                    </a:cubicBezTo>
                    <a:cubicBezTo>
                      <a:pt x="2780" y="2523"/>
                      <a:pt x="2774" y="2533"/>
                      <a:pt x="2780" y="2538"/>
                    </a:cubicBezTo>
                    <a:cubicBezTo>
                      <a:pt x="2784" y="2542"/>
                      <a:pt x="2789" y="2547"/>
                      <a:pt x="2794" y="2550"/>
                    </a:cubicBezTo>
                    <a:cubicBezTo>
                      <a:pt x="2790" y="2554"/>
                      <a:pt x="2786" y="2558"/>
                      <a:pt x="2782" y="2562"/>
                    </a:cubicBezTo>
                    <a:cubicBezTo>
                      <a:pt x="2781" y="2560"/>
                      <a:pt x="2778" y="2558"/>
                      <a:pt x="2775" y="2556"/>
                    </a:cubicBezTo>
                    <a:cubicBezTo>
                      <a:pt x="2731" y="2536"/>
                      <a:pt x="2692" y="2498"/>
                      <a:pt x="2648" y="2474"/>
                    </a:cubicBezTo>
                    <a:cubicBezTo>
                      <a:pt x="2600" y="2448"/>
                      <a:pt x="2552" y="2421"/>
                      <a:pt x="2505" y="2394"/>
                    </a:cubicBezTo>
                    <a:cubicBezTo>
                      <a:pt x="2420" y="2344"/>
                      <a:pt x="2331" y="2303"/>
                      <a:pt x="2240" y="2269"/>
                    </a:cubicBezTo>
                    <a:cubicBezTo>
                      <a:pt x="2291" y="2236"/>
                      <a:pt x="2324" y="2182"/>
                      <a:pt x="2359" y="2134"/>
                    </a:cubicBezTo>
                    <a:lnTo>
                      <a:pt x="2359" y="2134"/>
                    </a:lnTo>
                    <a:cubicBezTo>
                      <a:pt x="2407" y="2155"/>
                      <a:pt x="2450" y="2201"/>
                      <a:pt x="2494" y="2228"/>
                    </a:cubicBezTo>
                    <a:moveTo>
                      <a:pt x="2515" y="2429"/>
                    </a:moveTo>
                    <a:cubicBezTo>
                      <a:pt x="2562" y="2457"/>
                      <a:pt x="2609" y="2484"/>
                      <a:pt x="2656" y="2511"/>
                    </a:cubicBezTo>
                    <a:cubicBezTo>
                      <a:pt x="2694" y="2532"/>
                      <a:pt x="2723" y="2565"/>
                      <a:pt x="2762" y="2584"/>
                    </a:cubicBezTo>
                    <a:lnTo>
                      <a:pt x="2763" y="2584"/>
                    </a:lnTo>
                    <a:cubicBezTo>
                      <a:pt x="2756" y="2592"/>
                      <a:pt x="2749" y="2600"/>
                      <a:pt x="2743" y="2609"/>
                    </a:cubicBezTo>
                    <a:cubicBezTo>
                      <a:pt x="2724" y="2597"/>
                      <a:pt x="2702" y="2590"/>
                      <a:pt x="2682" y="2580"/>
                    </a:cubicBezTo>
                    <a:cubicBezTo>
                      <a:pt x="2676" y="2577"/>
                      <a:pt x="2670" y="2586"/>
                      <a:pt x="2677" y="2589"/>
                    </a:cubicBezTo>
                    <a:cubicBezTo>
                      <a:pt x="2695" y="2600"/>
                      <a:pt x="2715" y="2610"/>
                      <a:pt x="2734" y="2620"/>
                    </a:cubicBezTo>
                    <a:cubicBezTo>
                      <a:pt x="2728" y="2628"/>
                      <a:pt x="2723" y="2635"/>
                      <a:pt x="2718" y="2643"/>
                    </a:cubicBezTo>
                    <a:cubicBezTo>
                      <a:pt x="2706" y="2633"/>
                      <a:pt x="2690" y="2629"/>
                      <a:pt x="2679" y="2618"/>
                    </a:cubicBezTo>
                    <a:cubicBezTo>
                      <a:pt x="2670" y="2609"/>
                      <a:pt x="2655" y="2623"/>
                      <a:pt x="2665" y="2632"/>
                    </a:cubicBezTo>
                    <a:cubicBezTo>
                      <a:pt x="2671" y="2638"/>
                      <a:pt x="2678" y="2642"/>
                      <a:pt x="2686" y="2647"/>
                    </a:cubicBezTo>
                    <a:cubicBezTo>
                      <a:pt x="2693" y="2651"/>
                      <a:pt x="2700" y="2655"/>
                      <a:pt x="2707" y="2658"/>
                    </a:cubicBezTo>
                    <a:cubicBezTo>
                      <a:pt x="2701" y="2668"/>
                      <a:pt x="2696" y="2677"/>
                      <a:pt x="2690" y="2686"/>
                    </a:cubicBezTo>
                    <a:cubicBezTo>
                      <a:pt x="2643" y="2667"/>
                      <a:pt x="2598" y="2632"/>
                      <a:pt x="2556" y="2607"/>
                    </a:cubicBezTo>
                    <a:cubicBezTo>
                      <a:pt x="2500" y="2574"/>
                      <a:pt x="2441" y="2546"/>
                      <a:pt x="2384" y="2515"/>
                    </a:cubicBezTo>
                    <a:cubicBezTo>
                      <a:pt x="2291" y="2463"/>
                      <a:pt x="2202" y="2405"/>
                      <a:pt x="2105" y="2360"/>
                    </a:cubicBezTo>
                    <a:cubicBezTo>
                      <a:pt x="2105" y="2359"/>
                      <a:pt x="2106" y="2359"/>
                      <a:pt x="2106" y="2359"/>
                    </a:cubicBezTo>
                    <a:cubicBezTo>
                      <a:pt x="2109" y="2316"/>
                      <a:pt x="2159" y="2289"/>
                      <a:pt x="2190" y="2267"/>
                    </a:cubicBezTo>
                    <a:cubicBezTo>
                      <a:pt x="2192" y="2265"/>
                      <a:pt x="2194" y="2263"/>
                      <a:pt x="2194" y="2261"/>
                    </a:cubicBezTo>
                    <a:cubicBezTo>
                      <a:pt x="2203" y="2265"/>
                      <a:pt x="2212" y="2270"/>
                      <a:pt x="2220" y="2274"/>
                    </a:cubicBezTo>
                    <a:cubicBezTo>
                      <a:pt x="2221" y="2276"/>
                      <a:pt x="2223" y="2277"/>
                      <a:pt x="2226" y="2276"/>
                    </a:cubicBezTo>
                    <a:cubicBezTo>
                      <a:pt x="2325" y="2322"/>
                      <a:pt x="2422" y="2372"/>
                      <a:pt x="2516" y="2429"/>
                    </a:cubicBezTo>
                    <a:lnTo>
                      <a:pt x="2515" y="2429"/>
                    </a:lnTo>
                    <a:moveTo>
                      <a:pt x="2780" y="2802"/>
                    </a:moveTo>
                    <a:cubicBezTo>
                      <a:pt x="2750" y="2788"/>
                      <a:pt x="2719" y="2775"/>
                      <a:pt x="2689" y="2762"/>
                    </a:cubicBezTo>
                    <a:cubicBezTo>
                      <a:pt x="2695" y="2748"/>
                      <a:pt x="2702" y="2734"/>
                      <a:pt x="2709" y="2721"/>
                    </a:cubicBezTo>
                    <a:cubicBezTo>
                      <a:pt x="2710" y="2721"/>
                      <a:pt x="2710" y="2721"/>
                      <a:pt x="2710" y="2721"/>
                    </a:cubicBezTo>
                    <a:cubicBezTo>
                      <a:pt x="2725" y="2725"/>
                      <a:pt x="2733" y="2705"/>
                      <a:pt x="2722" y="2698"/>
                    </a:cubicBezTo>
                    <a:cubicBezTo>
                      <a:pt x="2729" y="2686"/>
                      <a:pt x="2736" y="2675"/>
                      <a:pt x="2743" y="2664"/>
                    </a:cubicBezTo>
                    <a:cubicBezTo>
                      <a:pt x="2746" y="2660"/>
                      <a:pt x="2748" y="2657"/>
                      <a:pt x="2750" y="2654"/>
                    </a:cubicBezTo>
                    <a:cubicBezTo>
                      <a:pt x="2778" y="2676"/>
                      <a:pt x="2815" y="2711"/>
                      <a:pt x="2851" y="2715"/>
                    </a:cubicBezTo>
                    <a:cubicBezTo>
                      <a:pt x="2805" y="2776"/>
                      <a:pt x="2770" y="2845"/>
                      <a:pt x="2744" y="2916"/>
                    </a:cubicBezTo>
                    <a:cubicBezTo>
                      <a:pt x="2707" y="2917"/>
                      <a:pt x="2675" y="2901"/>
                      <a:pt x="2643" y="2885"/>
                    </a:cubicBezTo>
                    <a:cubicBezTo>
                      <a:pt x="2653" y="2849"/>
                      <a:pt x="2666" y="2814"/>
                      <a:pt x="2681" y="2780"/>
                    </a:cubicBezTo>
                    <a:cubicBezTo>
                      <a:pt x="2710" y="2796"/>
                      <a:pt x="2739" y="2813"/>
                      <a:pt x="2770" y="2825"/>
                    </a:cubicBezTo>
                    <a:cubicBezTo>
                      <a:pt x="2783" y="2830"/>
                      <a:pt x="2793" y="2809"/>
                      <a:pt x="2780" y="2802"/>
                    </a:cubicBezTo>
                    <a:moveTo>
                      <a:pt x="2736" y="2941"/>
                    </a:moveTo>
                    <a:cubicBezTo>
                      <a:pt x="2727" y="2967"/>
                      <a:pt x="2719" y="2994"/>
                      <a:pt x="2713" y="3020"/>
                    </a:cubicBezTo>
                    <a:lnTo>
                      <a:pt x="2713" y="3021"/>
                    </a:lnTo>
                    <a:cubicBezTo>
                      <a:pt x="2701" y="3017"/>
                      <a:pt x="2688" y="3014"/>
                      <a:pt x="2676" y="3010"/>
                    </a:cubicBezTo>
                    <a:cubicBezTo>
                      <a:pt x="2658" y="3004"/>
                      <a:pt x="2641" y="2996"/>
                      <a:pt x="2624" y="2988"/>
                    </a:cubicBezTo>
                    <a:cubicBezTo>
                      <a:pt x="2631" y="2982"/>
                      <a:pt x="2629" y="2972"/>
                      <a:pt x="2624" y="2966"/>
                    </a:cubicBezTo>
                    <a:cubicBezTo>
                      <a:pt x="2628" y="2945"/>
                      <a:pt x="2632" y="2924"/>
                      <a:pt x="2638" y="2903"/>
                    </a:cubicBezTo>
                    <a:cubicBezTo>
                      <a:pt x="2669" y="2921"/>
                      <a:pt x="2700" y="2941"/>
                      <a:pt x="2736" y="2941"/>
                    </a:cubicBezTo>
                    <a:moveTo>
                      <a:pt x="2431" y="3667"/>
                    </a:moveTo>
                    <a:cubicBezTo>
                      <a:pt x="2436" y="3644"/>
                      <a:pt x="2444" y="3623"/>
                      <a:pt x="2456" y="3606"/>
                    </a:cubicBezTo>
                    <a:cubicBezTo>
                      <a:pt x="2457" y="3615"/>
                      <a:pt x="2472" y="3622"/>
                      <a:pt x="2480" y="3614"/>
                    </a:cubicBezTo>
                    <a:cubicBezTo>
                      <a:pt x="2559" y="3539"/>
                      <a:pt x="2647" y="3513"/>
                      <a:pt x="2755" y="3546"/>
                    </a:cubicBezTo>
                    <a:cubicBezTo>
                      <a:pt x="2881" y="3584"/>
                      <a:pt x="2916" y="3730"/>
                      <a:pt x="2864" y="3839"/>
                    </a:cubicBezTo>
                    <a:cubicBezTo>
                      <a:pt x="2813" y="3946"/>
                      <a:pt x="2689" y="4000"/>
                      <a:pt x="2577" y="3967"/>
                    </a:cubicBezTo>
                    <a:cubicBezTo>
                      <a:pt x="2500" y="3945"/>
                      <a:pt x="2449" y="3877"/>
                      <a:pt x="2429" y="3802"/>
                    </a:cubicBezTo>
                    <a:cubicBezTo>
                      <a:pt x="2422" y="3776"/>
                      <a:pt x="2420" y="3731"/>
                      <a:pt x="2427" y="3688"/>
                    </a:cubicBezTo>
                    <a:cubicBezTo>
                      <a:pt x="2434" y="3684"/>
                      <a:pt x="2435" y="3674"/>
                      <a:pt x="2431" y="3667"/>
                    </a:cubicBezTo>
                    <a:moveTo>
                      <a:pt x="2693" y="3141"/>
                    </a:moveTo>
                    <a:cubicBezTo>
                      <a:pt x="2691" y="3165"/>
                      <a:pt x="2690" y="3189"/>
                      <a:pt x="2690" y="3213"/>
                    </a:cubicBezTo>
                    <a:cubicBezTo>
                      <a:pt x="2661" y="3210"/>
                      <a:pt x="2633" y="3204"/>
                      <a:pt x="2607" y="3191"/>
                    </a:cubicBezTo>
                    <a:cubicBezTo>
                      <a:pt x="2607" y="3163"/>
                      <a:pt x="2608" y="3136"/>
                      <a:pt x="2609" y="3110"/>
                    </a:cubicBezTo>
                    <a:cubicBezTo>
                      <a:pt x="2635" y="3125"/>
                      <a:pt x="2663" y="3137"/>
                      <a:pt x="2693" y="3141"/>
                    </a:cubicBezTo>
                    <a:moveTo>
                      <a:pt x="2609" y="3101"/>
                    </a:moveTo>
                    <a:cubicBezTo>
                      <a:pt x="2610" y="3091"/>
                      <a:pt x="2610" y="3080"/>
                      <a:pt x="2611" y="3070"/>
                    </a:cubicBezTo>
                    <a:cubicBezTo>
                      <a:pt x="2613" y="3048"/>
                      <a:pt x="2615" y="3026"/>
                      <a:pt x="2618" y="3005"/>
                    </a:cubicBezTo>
                    <a:cubicBezTo>
                      <a:pt x="2634" y="3013"/>
                      <a:pt x="2650" y="3022"/>
                      <a:pt x="2666" y="3030"/>
                    </a:cubicBezTo>
                    <a:cubicBezTo>
                      <a:pt x="2680" y="3037"/>
                      <a:pt x="2693" y="3043"/>
                      <a:pt x="2707" y="3045"/>
                    </a:cubicBezTo>
                    <a:cubicBezTo>
                      <a:pt x="2702" y="3072"/>
                      <a:pt x="2698" y="3098"/>
                      <a:pt x="2695" y="3124"/>
                    </a:cubicBezTo>
                    <a:cubicBezTo>
                      <a:pt x="2665" y="3122"/>
                      <a:pt x="2637" y="3113"/>
                      <a:pt x="2610" y="3101"/>
                    </a:cubicBezTo>
                    <a:lnTo>
                      <a:pt x="2609" y="3101"/>
                    </a:lnTo>
                    <a:moveTo>
                      <a:pt x="2690" y="3234"/>
                    </a:moveTo>
                    <a:cubicBezTo>
                      <a:pt x="2690" y="3249"/>
                      <a:pt x="2690" y="3264"/>
                      <a:pt x="2690" y="3279"/>
                    </a:cubicBezTo>
                    <a:cubicBezTo>
                      <a:pt x="2666" y="3275"/>
                      <a:pt x="2633" y="3280"/>
                      <a:pt x="2611" y="3268"/>
                    </a:cubicBezTo>
                    <a:cubicBezTo>
                      <a:pt x="2609" y="3249"/>
                      <a:pt x="2608" y="3229"/>
                      <a:pt x="2608" y="3209"/>
                    </a:cubicBezTo>
                    <a:cubicBezTo>
                      <a:pt x="2632" y="3223"/>
                      <a:pt x="2662" y="3233"/>
                      <a:pt x="2690" y="3234"/>
                    </a:cubicBezTo>
                    <a:moveTo>
                      <a:pt x="2634" y="3287"/>
                    </a:moveTo>
                    <a:cubicBezTo>
                      <a:pt x="2651" y="3292"/>
                      <a:pt x="2672" y="3297"/>
                      <a:pt x="2691" y="3297"/>
                    </a:cubicBezTo>
                    <a:cubicBezTo>
                      <a:pt x="2693" y="3364"/>
                      <a:pt x="2698" y="3430"/>
                      <a:pt x="2701" y="3499"/>
                    </a:cubicBezTo>
                    <a:cubicBezTo>
                      <a:pt x="2697" y="3499"/>
                      <a:pt x="2693" y="3498"/>
                      <a:pt x="2689" y="3498"/>
                    </a:cubicBezTo>
                    <a:cubicBezTo>
                      <a:pt x="2690" y="3496"/>
                      <a:pt x="2690" y="3494"/>
                      <a:pt x="2688" y="3493"/>
                    </a:cubicBezTo>
                    <a:cubicBezTo>
                      <a:pt x="2643" y="3429"/>
                      <a:pt x="2621" y="3356"/>
                      <a:pt x="2612" y="3280"/>
                    </a:cubicBezTo>
                    <a:cubicBezTo>
                      <a:pt x="2619" y="3283"/>
                      <a:pt x="2627" y="3285"/>
                      <a:pt x="2634" y="3287"/>
                    </a:cubicBezTo>
                    <a:moveTo>
                      <a:pt x="2839" y="3558"/>
                    </a:moveTo>
                    <a:cubicBezTo>
                      <a:pt x="2831" y="3551"/>
                      <a:pt x="2822" y="3544"/>
                      <a:pt x="2813" y="3538"/>
                    </a:cubicBezTo>
                    <a:cubicBezTo>
                      <a:pt x="2792" y="3524"/>
                      <a:pt x="2767" y="3514"/>
                      <a:pt x="2739" y="3507"/>
                    </a:cubicBezTo>
                    <a:cubicBezTo>
                      <a:pt x="2735" y="3378"/>
                      <a:pt x="2716" y="3255"/>
                      <a:pt x="2732" y="3126"/>
                    </a:cubicBezTo>
                    <a:cubicBezTo>
                      <a:pt x="2733" y="3119"/>
                      <a:pt x="2734" y="3112"/>
                      <a:pt x="2735" y="3106"/>
                    </a:cubicBezTo>
                    <a:cubicBezTo>
                      <a:pt x="2809" y="3159"/>
                      <a:pt x="2864" y="3224"/>
                      <a:pt x="2888" y="3316"/>
                    </a:cubicBezTo>
                    <a:cubicBezTo>
                      <a:pt x="2906" y="3388"/>
                      <a:pt x="2901" y="3495"/>
                      <a:pt x="2845" y="3548"/>
                    </a:cubicBezTo>
                    <a:cubicBezTo>
                      <a:pt x="2842" y="3551"/>
                      <a:pt x="2840" y="3554"/>
                      <a:pt x="2839" y="3558"/>
                    </a:cubicBezTo>
                    <a:moveTo>
                      <a:pt x="2627" y="2830"/>
                    </a:moveTo>
                    <a:cubicBezTo>
                      <a:pt x="2622" y="2828"/>
                      <a:pt x="2618" y="2827"/>
                      <a:pt x="2613" y="2825"/>
                    </a:cubicBezTo>
                    <a:cubicBezTo>
                      <a:pt x="2602" y="2823"/>
                      <a:pt x="2596" y="2839"/>
                      <a:pt x="2608" y="2843"/>
                    </a:cubicBezTo>
                    <a:cubicBezTo>
                      <a:pt x="2613" y="2844"/>
                      <a:pt x="2617" y="2847"/>
                      <a:pt x="2621" y="2849"/>
                    </a:cubicBezTo>
                    <a:cubicBezTo>
                      <a:pt x="2618" y="2858"/>
                      <a:pt x="2616" y="2867"/>
                      <a:pt x="2613" y="2876"/>
                    </a:cubicBezTo>
                    <a:cubicBezTo>
                      <a:pt x="2607" y="2875"/>
                      <a:pt x="2601" y="2873"/>
                      <a:pt x="2596" y="2871"/>
                    </a:cubicBezTo>
                    <a:cubicBezTo>
                      <a:pt x="2586" y="2866"/>
                      <a:pt x="2578" y="2883"/>
                      <a:pt x="2588" y="2888"/>
                    </a:cubicBezTo>
                    <a:cubicBezTo>
                      <a:pt x="2594" y="2892"/>
                      <a:pt x="2601" y="2894"/>
                      <a:pt x="2608" y="2896"/>
                    </a:cubicBezTo>
                    <a:cubicBezTo>
                      <a:pt x="2606" y="2905"/>
                      <a:pt x="2604" y="2914"/>
                      <a:pt x="2602" y="2922"/>
                    </a:cubicBezTo>
                    <a:cubicBezTo>
                      <a:pt x="2591" y="2919"/>
                      <a:pt x="2577" y="2918"/>
                      <a:pt x="2567" y="2917"/>
                    </a:cubicBezTo>
                    <a:cubicBezTo>
                      <a:pt x="2558" y="2916"/>
                      <a:pt x="2556" y="2930"/>
                      <a:pt x="2564" y="2932"/>
                    </a:cubicBezTo>
                    <a:cubicBezTo>
                      <a:pt x="2572" y="2933"/>
                      <a:pt x="2579" y="2935"/>
                      <a:pt x="2586" y="2937"/>
                    </a:cubicBezTo>
                    <a:cubicBezTo>
                      <a:pt x="2591" y="2938"/>
                      <a:pt x="2594" y="2940"/>
                      <a:pt x="2598" y="2941"/>
                    </a:cubicBezTo>
                    <a:cubicBezTo>
                      <a:pt x="2597" y="2949"/>
                      <a:pt x="2595" y="2957"/>
                      <a:pt x="2594" y="2964"/>
                    </a:cubicBezTo>
                    <a:cubicBezTo>
                      <a:pt x="2564" y="2967"/>
                      <a:pt x="2515" y="2939"/>
                      <a:pt x="2491" y="2930"/>
                    </a:cubicBezTo>
                    <a:cubicBezTo>
                      <a:pt x="2439" y="2910"/>
                      <a:pt x="2384" y="2895"/>
                      <a:pt x="2331" y="2876"/>
                    </a:cubicBezTo>
                    <a:cubicBezTo>
                      <a:pt x="2187" y="2826"/>
                      <a:pt x="2042" y="2779"/>
                      <a:pt x="1904" y="2714"/>
                    </a:cubicBezTo>
                    <a:cubicBezTo>
                      <a:pt x="1870" y="2698"/>
                      <a:pt x="1834" y="2672"/>
                      <a:pt x="1796" y="2659"/>
                    </a:cubicBezTo>
                    <a:cubicBezTo>
                      <a:pt x="1796" y="2658"/>
                      <a:pt x="1796" y="2657"/>
                      <a:pt x="1796" y="2655"/>
                    </a:cubicBezTo>
                    <a:cubicBezTo>
                      <a:pt x="1799" y="2574"/>
                      <a:pt x="1855" y="2505"/>
                      <a:pt x="1906" y="2446"/>
                    </a:cubicBezTo>
                    <a:cubicBezTo>
                      <a:pt x="1906" y="2446"/>
                      <a:pt x="1907" y="2446"/>
                      <a:pt x="1907" y="2445"/>
                    </a:cubicBezTo>
                    <a:cubicBezTo>
                      <a:pt x="2033" y="2549"/>
                      <a:pt x="2210" y="2609"/>
                      <a:pt x="2358" y="2674"/>
                    </a:cubicBezTo>
                    <a:cubicBezTo>
                      <a:pt x="2426" y="2704"/>
                      <a:pt x="2491" y="2736"/>
                      <a:pt x="2555" y="2773"/>
                    </a:cubicBezTo>
                    <a:cubicBezTo>
                      <a:pt x="2575" y="2784"/>
                      <a:pt x="2608" y="2809"/>
                      <a:pt x="2635" y="2807"/>
                    </a:cubicBezTo>
                    <a:cubicBezTo>
                      <a:pt x="2632" y="2815"/>
                      <a:pt x="2630" y="2822"/>
                      <a:pt x="2627" y="2830"/>
                    </a:cubicBezTo>
                    <a:moveTo>
                      <a:pt x="1838" y="2703"/>
                    </a:moveTo>
                    <a:cubicBezTo>
                      <a:pt x="1925" y="2747"/>
                      <a:pt x="2012" y="2787"/>
                      <a:pt x="2104" y="2822"/>
                    </a:cubicBezTo>
                    <a:cubicBezTo>
                      <a:pt x="2222" y="2868"/>
                      <a:pt x="2339" y="2914"/>
                      <a:pt x="2459" y="2953"/>
                    </a:cubicBezTo>
                    <a:cubicBezTo>
                      <a:pt x="2496" y="2965"/>
                      <a:pt x="2546" y="2996"/>
                      <a:pt x="2589" y="2997"/>
                    </a:cubicBezTo>
                    <a:cubicBezTo>
                      <a:pt x="2587" y="3008"/>
                      <a:pt x="2586" y="3019"/>
                      <a:pt x="2585" y="3030"/>
                    </a:cubicBezTo>
                    <a:cubicBezTo>
                      <a:pt x="2578" y="3029"/>
                      <a:pt x="2571" y="3027"/>
                      <a:pt x="2564" y="3025"/>
                    </a:cubicBezTo>
                    <a:cubicBezTo>
                      <a:pt x="2558" y="3024"/>
                      <a:pt x="2555" y="3033"/>
                      <a:pt x="2561" y="3035"/>
                    </a:cubicBezTo>
                    <a:cubicBezTo>
                      <a:pt x="2569" y="3037"/>
                      <a:pt x="2576" y="3040"/>
                      <a:pt x="2584" y="3043"/>
                    </a:cubicBezTo>
                    <a:cubicBezTo>
                      <a:pt x="2583" y="3047"/>
                      <a:pt x="2583" y="3051"/>
                      <a:pt x="2583" y="3055"/>
                    </a:cubicBezTo>
                    <a:cubicBezTo>
                      <a:pt x="2565" y="3050"/>
                      <a:pt x="2548" y="3049"/>
                      <a:pt x="2530" y="3047"/>
                    </a:cubicBezTo>
                    <a:cubicBezTo>
                      <a:pt x="2525" y="3047"/>
                      <a:pt x="2524" y="3054"/>
                      <a:pt x="2528" y="3055"/>
                    </a:cubicBezTo>
                    <a:cubicBezTo>
                      <a:pt x="2546" y="3060"/>
                      <a:pt x="2564" y="3065"/>
                      <a:pt x="2581" y="3072"/>
                    </a:cubicBezTo>
                    <a:cubicBezTo>
                      <a:pt x="2581" y="3077"/>
                      <a:pt x="2580" y="3083"/>
                      <a:pt x="2580" y="3089"/>
                    </a:cubicBezTo>
                    <a:lnTo>
                      <a:pt x="2579" y="3089"/>
                    </a:lnTo>
                    <a:cubicBezTo>
                      <a:pt x="2448" y="3074"/>
                      <a:pt x="2312" y="3043"/>
                      <a:pt x="2183" y="3013"/>
                    </a:cubicBezTo>
                    <a:cubicBezTo>
                      <a:pt x="2045" y="2981"/>
                      <a:pt x="1915" y="2921"/>
                      <a:pt x="1782" y="2873"/>
                    </a:cubicBezTo>
                    <a:cubicBezTo>
                      <a:pt x="1758" y="2865"/>
                      <a:pt x="1707" y="2841"/>
                      <a:pt x="1659" y="2829"/>
                    </a:cubicBezTo>
                    <a:cubicBezTo>
                      <a:pt x="1672" y="2809"/>
                      <a:pt x="1679" y="2787"/>
                      <a:pt x="1686" y="2764"/>
                    </a:cubicBezTo>
                    <a:cubicBezTo>
                      <a:pt x="1687" y="2762"/>
                      <a:pt x="1687" y="2760"/>
                      <a:pt x="1688" y="2758"/>
                    </a:cubicBezTo>
                    <a:cubicBezTo>
                      <a:pt x="1695" y="2762"/>
                      <a:pt x="1706" y="2757"/>
                      <a:pt x="1704" y="2746"/>
                    </a:cubicBezTo>
                    <a:cubicBezTo>
                      <a:pt x="1703" y="2739"/>
                      <a:pt x="1701" y="2732"/>
                      <a:pt x="1699" y="2725"/>
                    </a:cubicBezTo>
                    <a:cubicBezTo>
                      <a:pt x="1702" y="2717"/>
                      <a:pt x="1705" y="2709"/>
                      <a:pt x="1709" y="2701"/>
                    </a:cubicBezTo>
                    <a:cubicBezTo>
                      <a:pt x="1712" y="2695"/>
                      <a:pt x="1715" y="2690"/>
                      <a:pt x="1719" y="2686"/>
                    </a:cubicBezTo>
                    <a:cubicBezTo>
                      <a:pt x="1719" y="2687"/>
                      <a:pt x="1720" y="2688"/>
                      <a:pt x="1720" y="2689"/>
                    </a:cubicBezTo>
                    <a:cubicBezTo>
                      <a:pt x="1726" y="2703"/>
                      <a:pt x="1747" y="2692"/>
                      <a:pt x="1740" y="2679"/>
                    </a:cubicBezTo>
                    <a:cubicBezTo>
                      <a:pt x="1739" y="2678"/>
                      <a:pt x="1739" y="2676"/>
                      <a:pt x="1738" y="2675"/>
                    </a:cubicBezTo>
                    <a:cubicBezTo>
                      <a:pt x="1771" y="2666"/>
                      <a:pt x="1815" y="2692"/>
                      <a:pt x="1837" y="2703"/>
                    </a:cubicBezTo>
                    <a:lnTo>
                      <a:pt x="1838" y="2703"/>
                    </a:lnTo>
                    <a:moveTo>
                      <a:pt x="1730" y="2656"/>
                    </a:moveTo>
                    <a:lnTo>
                      <a:pt x="1729" y="2656"/>
                    </a:lnTo>
                    <a:cubicBezTo>
                      <a:pt x="1721" y="2640"/>
                      <a:pt x="1714" y="2624"/>
                      <a:pt x="1707" y="2608"/>
                    </a:cubicBezTo>
                    <a:cubicBezTo>
                      <a:pt x="1706" y="2605"/>
                      <a:pt x="1704" y="2601"/>
                      <a:pt x="1703" y="2598"/>
                    </a:cubicBezTo>
                    <a:lnTo>
                      <a:pt x="1703" y="2598"/>
                    </a:lnTo>
                    <a:cubicBezTo>
                      <a:pt x="1701" y="2595"/>
                      <a:pt x="1700" y="2592"/>
                      <a:pt x="1699" y="2589"/>
                    </a:cubicBezTo>
                    <a:cubicBezTo>
                      <a:pt x="1696" y="2583"/>
                      <a:pt x="1685" y="2587"/>
                      <a:pt x="1688" y="2593"/>
                    </a:cubicBezTo>
                    <a:cubicBezTo>
                      <a:pt x="1696" y="2617"/>
                      <a:pt x="1703" y="2641"/>
                      <a:pt x="1711" y="2665"/>
                    </a:cubicBezTo>
                    <a:cubicBezTo>
                      <a:pt x="1702" y="2673"/>
                      <a:pt x="1694" y="2683"/>
                      <a:pt x="1688" y="2696"/>
                    </a:cubicBezTo>
                    <a:cubicBezTo>
                      <a:pt x="1680" y="2677"/>
                      <a:pt x="1669" y="2660"/>
                      <a:pt x="1656" y="2644"/>
                    </a:cubicBezTo>
                    <a:cubicBezTo>
                      <a:pt x="1669" y="2614"/>
                      <a:pt x="1685" y="2584"/>
                      <a:pt x="1703" y="2555"/>
                    </a:cubicBezTo>
                    <a:cubicBezTo>
                      <a:pt x="1711" y="2543"/>
                      <a:pt x="1719" y="2532"/>
                      <a:pt x="1728" y="2521"/>
                    </a:cubicBezTo>
                    <a:cubicBezTo>
                      <a:pt x="1733" y="2544"/>
                      <a:pt x="1738" y="2567"/>
                      <a:pt x="1744" y="2590"/>
                    </a:cubicBezTo>
                    <a:cubicBezTo>
                      <a:pt x="1749" y="2610"/>
                      <a:pt x="1754" y="2634"/>
                      <a:pt x="1764" y="2653"/>
                    </a:cubicBezTo>
                    <a:cubicBezTo>
                      <a:pt x="1752" y="2652"/>
                      <a:pt x="1741" y="2652"/>
                      <a:pt x="1730" y="2656"/>
                    </a:cubicBezTo>
                    <a:moveTo>
                      <a:pt x="1676" y="2730"/>
                    </a:moveTo>
                    <a:cubicBezTo>
                      <a:pt x="1668" y="2759"/>
                      <a:pt x="1662" y="2791"/>
                      <a:pt x="1653" y="2815"/>
                    </a:cubicBezTo>
                    <a:cubicBezTo>
                      <a:pt x="1647" y="2780"/>
                      <a:pt x="1635" y="2747"/>
                      <a:pt x="1629" y="2712"/>
                    </a:cubicBezTo>
                    <a:cubicBezTo>
                      <a:pt x="1635" y="2695"/>
                      <a:pt x="1642" y="2677"/>
                      <a:pt x="1649" y="2660"/>
                    </a:cubicBezTo>
                    <a:cubicBezTo>
                      <a:pt x="1661" y="2682"/>
                      <a:pt x="1668" y="2706"/>
                      <a:pt x="1676" y="2730"/>
                    </a:cubicBezTo>
                    <a:moveTo>
                      <a:pt x="1634" y="2824"/>
                    </a:moveTo>
                    <a:cubicBezTo>
                      <a:pt x="1619" y="2822"/>
                      <a:pt x="1604" y="2822"/>
                      <a:pt x="1591" y="2825"/>
                    </a:cubicBezTo>
                    <a:cubicBezTo>
                      <a:pt x="1593" y="2821"/>
                      <a:pt x="1594" y="2817"/>
                      <a:pt x="1595" y="2813"/>
                    </a:cubicBezTo>
                    <a:cubicBezTo>
                      <a:pt x="1596" y="2812"/>
                      <a:pt x="1596" y="2810"/>
                      <a:pt x="1597" y="2809"/>
                    </a:cubicBezTo>
                    <a:cubicBezTo>
                      <a:pt x="1604" y="2787"/>
                      <a:pt x="1610" y="2766"/>
                      <a:pt x="1617" y="2745"/>
                    </a:cubicBezTo>
                    <a:cubicBezTo>
                      <a:pt x="1621" y="2772"/>
                      <a:pt x="1627" y="2799"/>
                      <a:pt x="1634" y="2824"/>
                    </a:cubicBezTo>
                    <a:moveTo>
                      <a:pt x="1685" y="2862"/>
                    </a:moveTo>
                    <a:cubicBezTo>
                      <a:pt x="1798" y="2895"/>
                      <a:pt x="1907" y="2950"/>
                      <a:pt x="2016" y="2993"/>
                    </a:cubicBezTo>
                    <a:cubicBezTo>
                      <a:pt x="2118" y="3032"/>
                      <a:pt x="2225" y="3057"/>
                      <a:pt x="2333" y="3075"/>
                    </a:cubicBezTo>
                    <a:cubicBezTo>
                      <a:pt x="2408" y="3087"/>
                      <a:pt x="2503" y="3137"/>
                      <a:pt x="2579" y="3110"/>
                    </a:cubicBezTo>
                    <a:cubicBezTo>
                      <a:pt x="2573" y="3245"/>
                      <a:pt x="2589" y="3393"/>
                      <a:pt x="2676" y="3497"/>
                    </a:cubicBezTo>
                    <a:cubicBezTo>
                      <a:pt x="2602" y="3493"/>
                      <a:pt x="2524" y="3512"/>
                      <a:pt x="2480" y="3563"/>
                    </a:cubicBezTo>
                    <a:cubicBezTo>
                      <a:pt x="2442" y="3575"/>
                      <a:pt x="2423" y="3619"/>
                      <a:pt x="2412" y="3661"/>
                    </a:cubicBezTo>
                    <a:cubicBezTo>
                      <a:pt x="2275" y="3692"/>
                      <a:pt x="2130" y="3689"/>
                      <a:pt x="1991" y="3699"/>
                    </a:cubicBezTo>
                    <a:cubicBezTo>
                      <a:pt x="1868" y="3707"/>
                      <a:pt x="1753" y="3738"/>
                      <a:pt x="1632" y="3760"/>
                    </a:cubicBezTo>
                    <a:cubicBezTo>
                      <a:pt x="1639" y="3740"/>
                      <a:pt x="1651" y="3718"/>
                      <a:pt x="1656" y="3701"/>
                    </a:cubicBezTo>
                    <a:cubicBezTo>
                      <a:pt x="1684" y="3603"/>
                      <a:pt x="1637" y="3511"/>
                      <a:pt x="1565" y="3447"/>
                    </a:cubicBezTo>
                    <a:cubicBezTo>
                      <a:pt x="1637" y="3356"/>
                      <a:pt x="1669" y="3235"/>
                      <a:pt x="1600" y="3131"/>
                    </a:cubicBezTo>
                    <a:cubicBezTo>
                      <a:pt x="1585" y="3107"/>
                      <a:pt x="1564" y="3090"/>
                      <a:pt x="1544" y="3073"/>
                    </a:cubicBezTo>
                    <a:cubicBezTo>
                      <a:pt x="1544" y="3025"/>
                      <a:pt x="1549" y="2977"/>
                      <a:pt x="1557" y="2928"/>
                    </a:cubicBezTo>
                    <a:cubicBezTo>
                      <a:pt x="1560" y="2911"/>
                      <a:pt x="1561" y="2893"/>
                      <a:pt x="1564" y="2876"/>
                    </a:cubicBezTo>
                    <a:cubicBezTo>
                      <a:pt x="1573" y="2826"/>
                      <a:pt x="1661" y="2855"/>
                      <a:pt x="1685" y="2862"/>
                    </a:cubicBezTo>
                    <a:moveTo>
                      <a:pt x="1657" y="4211"/>
                    </a:moveTo>
                    <a:cubicBezTo>
                      <a:pt x="1601" y="4235"/>
                      <a:pt x="1545" y="4268"/>
                      <a:pt x="1492" y="4309"/>
                    </a:cubicBezTo>
                    <a:cubicBezTo>
                      <a:pt x="1521" y="4269"/>
                      <a:pt x="1529" y="4225"/>
                      <a:pt x="1525" y="4175"/>
                    </a:cubicBezTo>
                    <a:cubicBezTo>
                      <a:pt x="1522" y="4139"/>
                      <a:pt x="1508" y="4088"/>
                      <a:pt x="1547" y="4062"/>
                    </a:cubicBezTo>
                    <a:cubicBezTo>
                      <a:pt x="1560" y="4053"/>
                      <a:pt x="1571" y="4046"/>
                      <a:pt x="1582" y="4039"/>
                    </a:cubicBezTo>
                    <a:cubicBezTo>
                      <a:pt x="1588" y="4106"/>
                      <a:pt x="1617" y="4157"/>
                      <a:pt x="1656" y="4211"/>
                    </a:cubicBezTo>
                    <a:lnTo>
                      <a:pt x="1657" y="4211"/>
                    </a:lnTo>
                    <a:moveTo>
                      <a:pt x="1589" y="3948"/>
                    </a:moveTo>
                    <a:cubicBezTo>
                      <a:pt x="1577" y="3994"/>
                      <a:pt x="1544" y="4005"/>
                      <a:pt x="1510" y="4027"/>
                    </a:cubicBezTo>
                    <a:cubicBezTo>
                      <a:pt x="1506" y="4029"/>
                      <a:pt x="1504" y="4032"/>
                      <a:pt x="1501" y="4034"/>
                    </a:cubicBezTo>
                    <a:cubicBezTo>
                      <a:pt x="1448" y="3970"/>
                      <a:pt x="1382" y="3916"/>
                      <a:pt x="1308" y="3878"/>
                    </a:cubicBezTo>
                    <a:cubicBezTo>
                      <a:pt x="1393" y="3838"/>
                      <a:pt x="1484" y="3812"/>
                      <a:pt x="1582" y="3812"/>
                    </a:cubicBezTo>
                    <a:cubicBezTo>
                      <a:pt x="1584" y="3825"/>
                      <a:pt x="1586" y="3838"/>
                      <a:pt x="1588" y="3850"/>
                    </a:cubicBezTo>
                    <a:cubicBezTo>
                      <a:pt x="1594" y="3885"/>
                      <a:pt x="1598" y="3913"/>
                      <a:pt x="1589" y="3948"/>
                    </a:cubicBezTo>
                    <a:moveTo>
                      <a:pt x="1490" y="4046"/>
                    </a:moveTo>
                    <a:cubicBezTo>
                      <a:pt x="1449" y="4097"/>
                      <a:pt x="1485" y="4185"/>
                      <a:pt x="1469" y="4244"/>
                    </a:cubicBezTo>
                    <a:cubicBezTo>
                      <a:pt x="1442" y="4341"/>
                      <a:pt x="1306" y="4313"/>
                      <a:pt x="1231" y="4322"/>
                    </a:cubicBezTo>
                    <a:cubicBezTo>
                      <a:pt x="1230" y="4322"/>
                      <a:pt x="1230" y="4322"/>
                      <a:pt x="1229" y="4322"/>
                    </a:cubicBezTo>
                    <a:cubicBezTo>
                      <a:pt x="1216" y="4304"/>
                      <a:pt x="1198" y="4275"/>
                      <a:pt x="1195" y="4271"/>
                    </a:cubicBezTo>
                    <a:cubicBezTo>
                      <a:pt x="1171" y="4241"/>
                      <a:pt x="1144" y="4208"/>
                      <a:pt x="1113" y="4186"/>
                    </a:cubicBezTo>
                    <a:cubicBezTo>
                      <a:pt x="1069" y="4155"/>
                      <a:pt x="1020" y="4111"/>
                      <a:pt x="966" y="4099"/>
                    </a:cubicBezTo>
                    <a:cubicBezTo>
                      <a:pt x="1064" y="4028"/>
                      <a:pt x="1163" y="3953"/>
                      <a:pt x="1269" y="3897"/>
                    </a:cubicBezTo>
                    <a:cubicBezTo>
                      <a:pt x="1270" y="3899"/>
                      <a:pt x="1272" y="3900"/>
                      <a:pt x="1275" y="3901"/>
                    </a:cubicBezTo>
                    <a:cubicBezTo>
                      <a:pt x="1360" y="3930"/>
                      <a:pt x="1425" y="3987"/>
                      <a:pt x="1490" y="4046"/>
                    </a:cubicBezTo>
                    <a:moveTo>
                      <a:pt x="1115" y="4215"/>
                    </a:moveTo>
                    <a:cubicBezTo>
                      <a:pt x="1140" y="4235"/>
                      <a:pt x="1160" y="4260"/>
                      <a:pt x="1181" y="4284"/>
                    </a:cubicBezTo>
                    <a:cubicBezTo>
                      <a:pt x="1194" y="4298"/>
                      <a:pt x="1203" y="4317"/>
                      <a:pt x="1216" y="4332"/>
                    </a:cubicBezTo>
                    <a:cubicBezTo>
                      <a:pt x="1212" y="4336"/>
                      <a:pt x="1210" y="4342"/>
                      <a:pt x="1210" y="4348"/>
                    </a:cubicBezTo>
                    <a:cubicBezTo>
                      <a:pt x="1214" y="4495"/>
                      <a:pt x="1085" y="4503"/>
                      <a:pt x="970" y="4491"/>
                    </a:cubicBezTo>
                    <a:cubicBezTo>
                      <a:pt x="957" y="4489"/>
                      <a:pt x="945" y="4491"/>
                      <a:pt x="933" y="4496"/>
                    </a:cubicBezTo>
                    <a:cubicBezTo>
                      <a:pt x="888" y="4451"/>
                      <a:pt x="829" y="4426"/>
                      <a:pt x="766" y="4411"/>
                    </a:cubicBezTo>
                    <a:cubicBezTo>
                      <a:pt x="677" y="4390"/>
                      <a:pt x="584" y="4380"/>
                      <a:pt x="494" y="4364"/>
                    </a:cubicBezTo>
                    <a:cubicBezTo>
                      <a:pt x="613" y="4318"/>
                      <a:pt x="728" y="4260"/>
                      <a:pt x="838" y="4188"/>
                    </a:cubicBezTo>
                    <a:cubicBezTo>
                      <a:pt x="873" y="4166"/>
                      <a:pt x="908" y="4141"/>
                      <a:pt x="943" y="4116"/>
                    </a:cubicBezTo>
                    <a:cubicBezTo>
                      <a:pt x="944" y="4119"/>
                      <a:pt x="946" y="4122"/>
                      <a:pt x="950" y="4123"/>
                    </a:cubicBezTo>
                    <a:cubicBezTo>
                      <a:pt x="1010" y="4143"/>
                      <a:pt x="1067" y="4174"/>
                      <a:pt x="1115" y="4215"/>
                    </a:cubicBezTo>
                    <a:moveTo>
                      <a:pt x="3471" y="4966"/>
                    </a:moveTo>
                    <a:cubicBezTo>
                      <a:pt x="3489" y="4959"/>
                      <a:pt x="3501" y="4943"/>
                      <a:pt x="3515" y="4931"/>
                    </a:cubicBezTo>
                    <a:cubicBezTo>
                      <a:pt x="3516" y="4930"/>
                      <a:pt x="3517" y="4928"/>
                      <a:pt x="3518" y="4927"/>
                    </a:cubicBezTo>
                    <a:cubicBezTo>
                      <a:pt x="3532" y="4933"/>
                      <a:pt x="3545" y="4944"/>
                      <a:pt x="3557" y="4959"/>
                    </a:cubicBezTo>
                    <a:lnTo>
                      <a:pt x="3556" y="4959"/>
                    </a:lnTo>
                    <a:cubicBezTo>
                      <a:pt x="3554" y="4959"/>
                      <a:pt x="3552" y="4960"/>
                      <a:pt x="3549" y="4961"/>
                    </a:cubicBezTo>
                    <a:cubicBezTo>
                      <a:pt x="3518" y="4984"/>
                      <a:pt x="3487" y="5003"/>
                      <a:pt x="3454" y="5023"/>
                    </a:cubicBezTo>
                    <a:cubicBezTo>
                      <a:pt x="3444" y="4988"/>
                      <a:pt x="3428" y="4955"/>
                      <a:pt x="3401" y="4932"/>
                    </a:cubicBezTo>
                    <a:cubicBezTo>
                      <a:pt x="3436" y="4921"/>
                      <a:pt x="3470" y="4915"/>
                      <a:pt x="3500" y="4921"/>
                    </a:cubicBezTo>
                    <a:cubicBezTo>
                      <a:pt x="3489" y="4933"/>
                      <a:pt x="3479" y="4947"/>
                      <a:pt x="3465" y="4954"/>
                    </a:cubicBezTo>
                    <a:cubicBezTo>
                      <a:pt x="3457" y="4958"/>
                      <a:pt x="3464" y="4969"/>
                      <a:pt x="3471" y="4966"/>
                    </a:cubicBezTo>
                    <a:moveTo>
                      <a:pt x="3533" y="5059"/>
                    </a:moveTo>
                    <a:cubicBezTo>
                      <a:pt x="3554" y="5056"/>
                      <a:pt x="3574" y="5054"/>
                      <a:pt x="3594" y="5049"/>
                    </a:cubicBezTo>
                    <a:cubicBezTo>
                      <a:pt x="3599" y="5069"/>
                      <a:pt x="3601" y="5089"/>
                      <a:pt x="3603" y="5109"/>
                    </a:cubicBezTo>
                    <a:cubicBezTo>
                      <a:pt x="3559" y="5120"/>
                      <a:pt x="3515" y="5131"/>
                      <a:pt x="3471" y="5123"/>
                    </a:cubicBezTo>
                    <a:cubicBezTo>
                      <a:pt x="3470" y="5120"/>
                      <a:pt x="3470" y="5117"/>
                      <a:pt x="3470" y="5114"/>
                    </a:cubicBezTo>
                    <a:cubicBezTo>
                      <a:pt x="3467" y="5090"/>
                      <a:pt x="3464" y="5063"/>
                      <a:pt x="3457" y="5037"/>
                    </a:cubicBezTo>
                    <a:cubicBezTo>
                      <a:pt x="3493" y="5023"/>
                      <a:pt x="3525" y="5006"/>
                      <a:pt x="3556" y="4984"/>
                    </a:cubicBezTo>
                    <a:cubicBezTo>
                      <a:pt x="3560" y="4989"/>
                      <a:pt x="3568" y="4992"/>
                      <a:pt x="3575" y="4992"/>
                    </a:cubicBezTo>
                    <a:cubicBezTo>
                      <a:pt x="3581" y="5004"/>
                      <a:pt x="3586" y="5018"/>
                      <a:pt x="3590" y="5031"/>
                    </a:cubicBezTo>
                    <a:cubicBezTo>
                      <a:pt x="3570" y="5038"/>
                      <a:pt x="3549" y="5040"/>
                      <a:pt x="3530" y="5045"/>
                    </a:cubicBezTo>
                    <a:cubicBezTo>
                      <a:pt x="3521" y="5048"/>
                      <a:pt x="3524" y="5061"/>
                      <a:pt x="3533" y="5059"/>
                    </a:cubicBezTo>
                    <a:moveTo>
                      <a:pt x="3486" y="5440"/>
                    </a:moveTo>
                    <a:cubicBezTo>
                      <a:pt x="3524" y="5453"/>
                      <a:pt x="3563" y="5471"/>
                      <a:pt x="3602" y="5480"/>
                    </a:cubicBezTo>
                    <a:lnTo>
                      <a:pt x="3603" y="5480"/>
                    </a:lnTo>
                    <a:cubicBezTo>
                      <a:pt x="3602" y="5503"/>
                      <a:pt x="3601" y="5527"/>
                      <a:pt x="3599" y="5550"/>
                    </a:cubicBezTo>
                    <a:cubicBezTo>
                      <a:pt x="3548" y="5525"/>
                      <a:pt x="3492" y="5517"/>
                      <a:pt x="3439" y="5497"/>
                    </a:cubicBezTo>
                    <a:cubicBezTo>
                      <a:pt x="3449" y="5468"/>
                      <a:pt x="3456" y="5439"/>
                      <a:pt x="3462" y="5408"/>
                    </a:cubicBezTo>
                    <a:cubicBezTo>
                      <a:pt x="3465" y="5394"/>
                      <a:pt x="3467" y="5381"/>
                      <a:pt x="3469" y="5367"/>
                    </a:cubicBezTo>
                    <a:cubicBezTo>
                      <a:pt x="3512" y="5382"/>
                      <a:pt x="3556" y="5396"/>
                      <a:pt x="3601" y="5405"/>
                    </a:cubicBezTo>
                    <a:cubicBezTo>
                      <a:pt x="3602" y="5405"/>
                      <a:pt x="3603" y="5405"/>
                      <a:pt x="3604" y="5405"/>
                    </a:cubicBezTo>
                    <a:cubicBezTo>
                      <a:pt x="3604" y="5425"/>
                      <a:pt x="3604" y="5445"/>
                      <a:pt x="3603" y="5464"/>
                    </a:cubicBezTo>
                    <a:cubicBezTo>
                      <a:pt x="3568" y="5446"/>
                      <a:pt x="3526" y="5440"/>
                      <a:pt x="3488" y="5432"/>
                    </a:cubicBezTo>
                    <a:cubicBezTo>
                      <a:pt x="3482" y="5430"/>
                      <a:pt x="3480" y="5439"/>
                      <a:pt x="3486" y="5440"/>
                    </a:cubicBezTo>
                    <a:moveTo>
                      <a:pt x="3416" y="5744"/>
                    </a:moveTo>
                    <a:cubicBezTo>
                      <a:pt x="3450" y="5770"/>
                      <a:pt x="3488" y="5797"/>
                      <a:pt x="3527" y="5816"/>
                    </a:cubicBezTo>
                    <a:cubicBezTo>
                      <a:pt x="3518" y="5828"/>
                      <a:pt x="3508" y="5840"/>
                      <a:pt x="3500" y="5853"/>
                    </a:cubicBezTo>
                    <a:cubicBezTo>
                      <a:pt x="3443" y="5815"/>
                      <a:pt x="3380" y="5785"/>
                      <a:pt x="3321" y="5750"/>
                    </a:cubicBezTo>
                    <a:cubicBezTo>
                      <a:pt x="3342" y="5714"/>
                      <a:pt x="3361" y="5679"/>
                      <a:pt x="3379" y="5642"/>
                    </a:cubicBezTo>
                    <a:cubicBezTo>
                      <a:pt x="3402" y="5659"/>
                      <a:pt x="3429" y="5670"/>
                      <a:pt x="3454" y="5684"/>
                    </a:cubicBezTo>
                    <a:cubicBezTo>
                      <a:pt x="3493" y="5705"/>
                      <a:pt x="3529" y="5729"/>
                      <a:pt x="3567" y="5751"/>
                    </a:cubicBezTo>
                    <a:cubicBezTo>
                      <a:pt x="3563" y="5767"/>
                      <a:pt x="3558" y="5783"/>
                      <a:pt x="3552" y="5798"/>
                    </a:cubicBezTo>
                    <a:cubicBezTo>
                      <a:pt x="3546" y="5798"/>
                      <a:pt x="3539" y="5800"/>
                      <a:pt x="3535" y="5805"/>
                    </a:cubicBezTo>
                    <a:cubicBezTo>
                      <a:pt x="3500" y="5779"/>
                      <a:pt x="3458" y="5761"/>
                      <a:pt x="3423" y="5734"/>
                    </a:cubicBezTo>
                    <a:cubicBezTo>
                      <a:pt x="3417" y="5730"/>
                      <a:pt x="3411" y="5739"/>
                      <a:pt x="3417" y="5744"/>
                    </a:cubicBezTo>
                    <a:lnTo>
                      <a:pt x="3416" y="5744"/>
                    </a:lnTo>
                    <a:moveTo>
                      <a:pt x="3488" y="6022"/>
                    </a:moveTo>
                    <a:cubicBezTo>
                      <a:pt x="3497" y="6030"/>
                      <a:pt x="3506" y="6039"/>
                      <a:pt x="3516" y="6047"/>
                    </a:cubicBezTo>
                    <a:cubicBezTo>
                      <a:pt x="3501" y="6069"/>
                      <a:pt x="3487" y="6091"/>
                      <a:pt x="3473" y="6114"/>
                    </a:cubicBezTo>
                    <a:cubicBezTo>
                      <a:pt x="3463" y="6105"/>
                      <a:pt x="3453" y="6095"/>
                      <a:pt x="3444" y="6085"/>
                    </a:cubicBezTo>
                    <a:cubicBezTo>
                      <a:pt x="3440" y="6081"/>
                      <a:pt x="3435" y="6082"/>
                      <a:pt x="3432" y="6085"/>
                    </a:cubicBezTo>
                    <a:cubicBezTo>
                      <a:pt x="3460" y="6032"/>
                      <a:pt x="3490" y="5980"/>
                      <a:pt x="3519" y="5928"/>
                    </a:cubicBezTo>
                    <a:cubicBezTo>
                      <a:pt x="3519" y="5930"/>
                      <a:pt x="3519" y="5932"/>
                      <a:pt x="3521" y="5934"/>
                    </a:cubicBezTo>
                    <a:cubicBezTo>
                      <a:pt x="3535" y="5951"/>
                      <a:pt x="3549" y="5968"/>
                      <a:pt x="3563" y="5984"/>
                    </a:cubicBezTo>
                    <a:cubicBezTo>
                      <a:pt x="3551" y="5999"/>
                      <a:pt x="3538" y="6016"/>
                      <a:pt x="3526" y="6032"/>
                    </a:cubicBezTo>
                    <a:cubicBezTo>
                      <a:pt x="3518" y="6025"/>
                      <a:pt x="3509" y="6018"/>
                      <a:pt x="3500" y="6010"/>
                    </a:cubicBezTo>
                    <a:cubicBezTo>
                      <a:pt x="3492" y="6003"/>
                      <a:pt x="3480" y="6014"/>
                      <a:pt x="3488" y="6022"/>
                    </a:cubicBezTo>
                    <a:moveTo>
                      <a:pt x="3191" y="6181"/>
                    </a:moveTo>
                    <a:cubicBezTo>
                      <a:pt x="3230" y="6198"/>
                      <a:pt x="3272" y="6209"/>
                      <a:pt x="3312" y="6222"/>
                    </a:cubicBezTo>
                    <a:cubicBezTo>
                      <a:pt x="3309" y="6230"/>
                      <a:pt x="3306" y="6238"/>
                      <a:pt x="3303" y="6246"/>
                    </a:cubicBezTo>
                    <a:cubicBezTo>
                      <a:pt x="3262" y="6227"/>
                      <a:pt x="3209" y="6221"/>
                      <a:pt x="3168" y="6207"/>
                    </a:cubicBezTo>
                    <a:cubicBezTo>
                      <a:pt x="3157" y="6204"/>
                      <a:pt x="3133" y="6187"/>
                      <a:pt x="3115" y="6184"/>
                    </a:cubicBezTo>
                    <a:cubicBezTo>
                      <a:pt x="3120" y="6161"/>
                      <a:pt x="3126" y="6138"/>
                      <a:pt x="3133" y="6117"/>
                    </a:cubicBezTo>
                    <a:cubicBezTo>
                      <a:pt x="3134" y="6113"/>
                      <a:pt x="3136" y="6110"/>
                      <a:pt x="3137" y="6107"/>
                    </a:cubicBezTo>
                    <a:cubicBezTo>
                      <a:pt x="3152" y="6122"/>
                      <a:pt x="3178" y="6129"/>
                      <a:pt x="3196" y="6137"/>
                    </a:cubicBezTo>
                    <a:cubicBezTo>
                      <a:pt x="3239" y="6155"/>
                      <a:pt x="3281" y="6176"/>
                      <a:pt x="3325" y="6189"/>
                    </a:cubicBezTo>
                    <a:cubicBezTo>
                      <a:pt x="3322" y="6196"/>
                      <a:pt x="3320" y="6204"/>
                      <a:pt x="3317" y="6211"/>
                    </a:cubicBezTo>
                    <a:cubicBezTo>
                      <a:pt x="3277" y="6196"/>
                      <a:pt x="3233" y="6190"/>
                      <a:pt x="3193" y="6176"/>
                    </a:cubicBezTo>
                    <a:cubicBezTo>
                      <a:pt x="3189" y="6175"/>
                      <a:pt x="3188" y="6180"/>
                      <a:pt x="3191" y="6181"/>
                    </a:cubicBezTo>
                    <a:moveTo>
                      <a:pt x="3116" y="6343"/>
                    </a:moveTo>
                    <a:cubicBezTo>
                      <a:pt x="3162" y="6356"/>
                      <a:pt x="3207" y="6369"/>
                      <a:pt x="3253" y="6382"/>
                    </a:cubicBezTo>
                    <a:cubicBezTo>
                      <a:pt x="3253" y="6383"/>
                      <a:pt x="3252" y="6385"/>
                      <a:pt x="3252" y="6386"/>
                    </a:cubicBezTo>
                    <a:cubicBezTo>
                      <a:pt x="3248" y="6396"/>
                      <a:pt x="3245" y="6405"/>
                      <a:pt x="3242" y="6414"/>
                    </a:cubicBezTo>
                    <a:cubicBezTo>
                      <a:pt x="3241" y="6413"/>
                      <a:pt x="3239" y="6411"/>
                      <a:pt x="3237" y="6409"/>
                    </a:cubicBezTo>
                    <a:cubicBezTo>
                      <a:pt x="3191" y="6380"/>
                      <a:pt x="3136" y="6377"/>
                      <a:pt x="3085" y="6361"/>
                    </a:cubicBezTo>
                    <a:cubicBezTo>
                      <a:pt x="3088" y="6343"/>
                      <a:pt x="3090" y="6326"/>
                      <a:pt x="3093" y="6309"/>
                    </a:cubicBezTo>
                    <a:cubicBezTo>
                      <a:pt x="3118" y="6320"/>
                      <a:pt x="3144" y="6326"/>
                      <a:pt x="3170" y="6334"/>
                    </a:cubicBezTo>
                    <a:cubicBezTo>
                      <a:pt x="3200" y="6343"/>
                      <a:pt x="3230" y="6355"/>
                      <a:pt x="3260" y="6363"/>
                    </a:cubicBezTo>
                    <a:cubicBezTo>
                      <a:pt x="3258" y="6369"/>
                      <a:pt x="3256" y="6374"/>
                      <a:pt x="3254" y="6379"/>
                    </a:cubicBezTo>
                    <a:cubicBezTo>
                      <a:pt x="3209" y="6366"/>
                      <a:pt x="3163" y="6351"/>
                      <a:pt x="3118" y="6337"/>
                    </a:cubicBezTo>
                    <a:cubicBezTo>
                      <a:pt x="3114" y="6336"/>
                      <a:pt x="3113" y="6342"/>
                      <a:pt x="3116" y="6343"/>
                    </a:cubicBezTo>
                    <a:moveTo>
                      <a:pt x="2646" y="7237"/>
                    </a:moveTo>
                    <a:cubicBezTo>
                      <a:pt x="2652" y="7232"/>
                      <a:pt x="2657" y="7226"/>
                      <a:pt x="2662" y="7220"/>
                    </a:cubicBezTo>
                    <a:cubicBezTo>
                      <a:pt x="2674" y="7229"/>
                      <a:pt x="2689" y="7236"/>
                      <a:pt x="2703" y="7242"/>
                    </a:cubicBezTo>
                    <a:cubicBezTo>
                      <a:pt x="2698" y="7248"/>
                      <a:pt x="2692" y="7255"/>
                      <a:pt x="2686" y="7262"/>
                    </a:cubicBezTo>
                    <a:cubicBezTo>
                      <a:pt x="2673" y="7253"/>
                      <a:pt x="2660" y="7245"/>
                      <a:pt x="2646" y="7238"/>
                    </a:cubicBezTo>
                    <a:lnTo>
                      <a:pt x="2646" y="7237"/>
                    </a:lnTo>
                    <a:moveTo>
                      <a:pt x="2680" y="7268"/>
                    </a:moveTo>
                    <a:cubicBezTo>
                      <a:pt x="2678" y="7271"/>
                      <a:pt x="2676" y="7274"/>
                      <a:pt x="2673" y="7276"/>
                    </a:cubicBezTo>
                    <a:lnTo>
                      <a:pt x="2672" y="7275"/>
                    </a:lnTo>
                    <a:cubicBezTo>
                      <a:pt x="2657" y="7269"/>
                      <a:pt x="2642" y="7264"/>
                      <a:pt x="2627" y="7257"/>
                    </a:cubicBezTo>
                    <a:cubicBezTo>
                      <a:pt x="2633" y="7252"/>
                      <a:pt x="2638" y="7247"/>
                      <a:pt x="2643" y="7241"/>
                    </a:cubicBezTo>
                    <a:cubicBezTo>
                      <a:pt x="2655" y="7250"/>
                      <a:pt x="2668" y="7259"/>
                      <a:pt x="2680" y="7268"/>
                    </a:cubicBezTo>
                    <a:moveTo>
                      <a:pt x="2672" y="7208"/>
                    </a:moveTo>
                    <a:cubicBezTo>
                      <a:pt x="2680" y="7199"/>
                      <a:pt x="2687" y="7190"/>
                      <a:pt x="2694" y="7180"/>
                    </a:cubicBezTo>
                    <a:cubicBezTo>
                      <a:pt x="2706" y="7189"/>
                      <a:pt x="2719" y="7198"/>
                      <a:pt x="2734" y="7204"/>
                    </a:cubicBezTo>
                    <a:cubicBezTo>
                      <a:pt x="2728" y="7211"/>
                      <a:pt x="2722" y="7218"/>
                      <a:pt x="2716" y="7226"/>
                    </a:cubicBezTo>
                    <a:cubicBezTo>
                      <a:pt x="2702" y="7220"/>
                      <a:pt x="2685" y="7216"/>
                      <a:pt x="2672" y="7208"/>
                    </a:cubicBezTo>
                    <a:moveTo>
                      <a:pt x="2695" y="7178"/>
                    </a:moveTo>
                    <a:cubicBezTo>
                      <a:pt x="2698" y="7173"/>
                      <a:pt x="2702" y="7169"/>
                      <a:pt x="2705" y="7163"/>
                    </a:cubicBezTo>
                    <a:cubicBezTo>
                      <a:pt x="2715" y="7169"/>
                      <a:pt x="2725" y="7174"/>
                      <a:pt x="2735" y="7178"/>
                    </a:cubicBezTo>
                    <a:cubicBezTo>
                      <a:pt x="2739" y="7181"/>
                      <a:pt x="2744" y="7183"/>
                      <a:pt x="2748" y="7185"/>
                    </a:cubicBezTo>
                    <a:cubicBezTo>
                      <a:pt x="2745" y="7189"/>
                      <a:pt x="2741" y="7194"/>
                      <a:pt x="2738" y="7198"/>
                    </a:cubicBezTo>
                    <a:cubicBezTo>
                      <a:pt x="2724" y="7190"/>
                      <a:pt x="2709" y="7186"/>
                      <a:pt x="2695" y="7178"/>
                    </a:cubicBezTo>
                    <a:moveTo>
                      <a:pt x="2744" y="7158"/>
                    </a:moveTo>
                    <a:cubicBezTo>
                      <a:pt x="2734" y="7155"/>
                      <a:pt x="2725" y="7151"/>
                      <a:pt x="2716" y="7147"/>
                    </a:cubicBezTo>
                    <a:cubicBezTo>
                      <a:pt x="2719" y="7141"/>
                      <a:pt x="2723" y="7135"/>
                      <a:pt x="2726" y="7129"/>
                    </a:cubicBezTo>
                    <a:cubicBezTo>
                      <a:pt x="2730" y="7132"/>
                      <a:pt x="2735" y="7135"/>
                      <a:pt x="2739" y="7137"/>
                    </a:cubicBezTo>
                    <a:cubicBezTo>
                      <a:pt x="2750" y="7142"/>
                      <a:pt x="2762" y="7145"/>
                      <a:pt x="2773" y="7150"/>
                    </a:cubicBezTo>
                    <a:cubicBezTo>
                      <a:pt x="2770" y="7155"/>
                      <a:pt x="2767" y="7160"/>
                      <a:pt x="2764" y="7164"/>
                    </a:cubicBezTo>
                    <a:cubicBezTo>
                      <a:pt x="2757" y="7162"/>
                      <a:pt x="2751" y="7160"/>
                      <a:pt x="2744" y="7158"/>
                    </a:cubicBezTo>
                    <a:moveTo>
                      <a:pt x="2750" y="7133"/>
                    </a:moveTo>
                    <a:cubicBezTo>
                      <a:pt x="2744" y="7131"/>
                      <a:pt x="2735" y="7128"/>
                      <a:pt x="2729" y="7124"/>
                    </a:cubicBezTo>
                    <a:cubicBezTo>
                      <a:pt x="2731" y="7119"/>
                      <a:pt x="2734" y="7115"/>
                      <a:pt x="2736" y="7110"/>
                    </a:cubicBezTo>
                    <a:cubicBezTo>
                      <a:pt x="2752" y="7117"/>
                      <a:pt x="2769" y="7124"/>
                      <a:pt x="2785" y="7130"/>
                    </a:cubicBezTo>
                    <a:cubicBezTo>
                      <a:pt x="2786" y="7130"/>
                      <a:pt x="2787" y="7130"/>
                      <a:pt x="2787" y="7130"/>
                    </a:cubicBezTo>
                    <a:cubicBezTo>
                      <a:pt x="2784" y="7135"/>
                      <a:pt x="2781" y="7139"/>
                      <a:pt x="2778" y="7143"/>
                    </a:cubicBezTo>
                    <a:lnTo>
                      <a:pt x="2777" y="7143"/>
                    </a:lnTo>
                    <a:cubicBezTo>
                      <a:pt x="2768" y="7138"/>
                      <a:pt x="2759" y="7136"/>
                      <a:pt x="2750" y="7133"/>
                    </a:cubicBezTo>
                    <a:moveTo>
                      <a:pt x="2744" y="7094"/>
                    </a:moveTo>
                    <a:cubicBezTo>
                      <a:pt x="2747" y="7088"/>
                      <a:pt x="2749" y="7082"/>
                      <a:pt x="2752" y="7076"/>
                    </a:cubicBezTo>
                    <a:cubicBezTo>
                      <a:pt x="2770" y="7085"/>
                      <a:pt x="2789" y="7092"/>
                      <a:pt x="2808" y="7099"/>
                    </a:cubicBezTo>
                    <a:cubicBezTo>
                      <a:pt x="2805" y="7103"/>
                      <a:pt x="2802" y="7108"/>
                      <a:pt x="2799" y="7113"/>
                    </a:cubicBezTo>
                    <a:cubicBezTo>
                      <a:pt x="2798" y="7114"/>
                      <a:pt x="2798" y="7115"/>
                      <a:pt x="2797" y="7116"/>
                    </a:cubicBezTo>
                    <a:cubicBezTo>
                      <a:pt x="2796" y="7113"/>
                      <a:pt x="2794" y="7112"/>
                      <a:pt x="2791" y="7111"/>
                    </a:cubicBezTo>
                    <a:cubicBezTo>
                      <a:pt x="2775" y="7106"/>
                      <a:pt x="2760" y="7100"/>
                      <a:pt x="2744" y="7094"/>
                    </a:cubicBezTo>
                    <a:moveTo>
                      <a:pt x="2754" y="7071"/>
                    </a:moveTo>
                    <a:cubicBezTo>
                      <a:pt x="2756" y="7065"/>
                      <a:pt x="2758" y="7059"/>
                      <a:pt x="2761" y="7053"/>
                    </a:cubicBezTo>
                    <a:cubicBezTo>
                      <a:pt x="2772" y="7057"/>
                      <a:pt x="2783" y="7061"/>
                      <a:pt x="2795" y="7066"/>
                    </a:cubicBezTo>
                    <a:cubicBezTo>
                      <a:pt x="2803" y="7070"/>
                      <a:pt x="2812" y="7075"/>
                      <a:pt x="2822" y="7077"/>
                    </a:cubicBezTo>
                    <a:cubicBezTo>
                      <a:pt x="2819" y="7081"/>
                      <a:pt x="2816" y="7086"/>
                      <a:pt x="2813" y="7091"/>
                    </a:cubicBezTo>
                    <a:cubicBezTo>
                      <a:pt x="2793" y="7083"/>
                      <a:pt x="2773" y="7078"/>
                      <a:pt x="2754" y="7071"/>
                    </a:cubicBezTo>
                    <a:moveTo>
                      <a:pt x="2800" y="7049"/>
                    </a:moveTo>
                    <a:cubicBezTo>
                      <a:pt x="2788" y="7045"/>
                      <a:pt x="2777" y="7042"/>
                      <a:pt x="2765" y="7040"/>
                    </a:cubicBezTo>
                    <a:cubicBezTo>
                      <a:pt x="2768" y="7032"/>
                      <a:pt x="2770" y="7024"/>
                      <a:pt x="2773" y="7016"/>
                    </a:cubicBezTo>
                    <a:cubicBezTo>
                      <a:pt x="2793" y="7029"/>
                      <a:pt x="2818" y="7039"/>
                      <a:pt x="2841" y="7046"/>
                    </a:cubicBezTo>
                    <a:cubicBezTo>
                      <a:pt x="2838" y="7050"/>
                      <a:pt x="2835" y="7055"/>
                      <a:pt x="2833" y="7059"/>
                    </a:cubicBezTo>
                    <a:cubicBezTo>
                      <a:pt x="2822" y="7054"/>
                      <a:pt x="2810" y="7052"/>
                      <a:pt x="2800" y="7049"/>
                    </a:cubicBezTo>
                    <a:moveTo>
                      <a:pt x="2776" y="7006"/>
                    </a:moveTo>
                    <a:cubicBezTo>
                      <a:pt x="2778" y="6999"/>
                      <a:pt x="2779" y="6993"/>
                      <a:pt x="2781" y="6987"/>
                    </a:cubicBezTo>
                    <a:cubicBezTo>
                      <a:pt x="2806" y="6999"/>
                      <a:pt x="2829" y="7015"/>
                      <a:pt x="2855" y="7024"/>
                    </a:cubicBezTo>
                    <a:cubicBezTo>
                      <a:pt x="2853" y="7027"/>
                      <a:pt x="2850" y="7030"/>
                      <a:pt x="2848" y="7034"/>
                    </a:cubicBezTo>
                    <a:cubicBezTo>
                      <a:pt x="2826" y="7022"/>
                      <a:pt x="2799" y="7018"/>
                      <a:pt x="2776" y="7006"/>
                    </a:cubicBezTo>
                    <a:moveTo>
                      <a:pt x="2786" y="6970"/>
                    </a:moveTo>
                    <a:cubicBezTo>
                      <a:pt x="2789" y="6961"/>
                      <a:pt x="2792" y="6952"/>
                      <a:pt x="2794" y="6942"/>
                    </a:cubicBezTo>
                    <a:cubicBezTo>
                      <a:pt x="2822" y="6958"/>
                      <a:pt x="2850" y="6973"/>
                      <a:pt x="2878" y="6988"/>
                    </a:cubicBezTo>
                    <a:cubicBezTo>
                      <a:pt x="2875" y="6993"/>
                      <a:pt x="2872" y="6997"/>
                      <a:pt x="2869" y="7002"/>
                    </a:cubicBezTo>
                    <a:cubicBezTo>
                      <a:pt x="2841" y="6992"/>
                      <a:pt x="2814" y="6977"/>
                      <a:pt x="2786" y="6970"/>
                    </a:cubicBezTo>
                    <a:moveTo>
                      <a:pt x="2795" y="6941"/>
                    </a:moveTo>
                    <a:cubicBezTo>
                      <a:pt x="2797" y="6934"/>
                      <a:pt x="2800" y="6926"/>
                      <a:pt x="2802" y="6919"/>
                    </a:cubicBezTo>
                    <a:cubicBezTo>
                      <a:pt x="2816" y="6929"/>
                      <a:pt x="2832" y="6937"/>
                      <a:pt x="2848" y="6946"/>
                    </a:cubicBezTo>
                    <a:cubicBezTo>
                      <a:pt x="2862" y="6953"/>
                      <a:pt x="2877" y="6962"/>
                      <a:pt x="2892" y="6966"/>
                    </a:cubicBezTo>
                    <a:cubicBezTo>
                      <a:pt x="2888" y="6971"/>
                      <a:pt x="2885" y="6977"/>
                      <a:pt x="2881" y="6983"/>
                    </a:cubicBezTo>
                    <a:cubicBezTo>
                      <a:pt x="2853" y="6968"/>
                      <a:pt x="2824" y="6954"/>
                      <a:pt x="2795" y="6941"/>
                    </a:cubicBezTo>
                    <a:moveTo>
                      <a:pt x="2808" y="6903"/>
                    </a:moveTo>
                    <a:cubicBezTo>
                      <a:pt x="2811" y="6896"/>
                      <a:pt x="2814" y="6890"/>
                      <a:pt x="2817" y="6883"/>
                    </a:cubicBezTo>
                    <a:cubicBezTo>
                      <a:pt x="2835" y="6893"/>
                      <a:pt x="2854" y="6903"/>
                      <a:pt x="2872" y="6913"/>
                    </a:cubicBezTo>
                    <a:cubicBezTo>
                      <a:pt x="2886" y="6921"/>
                      <a:pt x="2898" y="6930"/>
                      <a:pt x="2912" y="6937"/>
                    </a:cubicBezTo>
                    <a:cubicBezTo>
                      <a:pt x="2909" y="6940"/>
                      <a:pt x="2907" y="6943"/>
                      <a:pt x="2905" y="6947"/>
                    </a:cubicBezTo>
                    <a:cubicBezTo>
                      <a:pt x="2872" y="6933"/>
                      <a:pt x="2836" y="6924"/>
                      <a:pt x="2808" y="6903"/>
                    </a:cubicBezTo>
                    <a:moveTo>
                      <a:pt x="2822" y="6874"/>
                    </a:moveTo>
                    <a:cubicBezTo>
                      <a:pt x="2822" y="6874"/>
                      <a:pt x="2822" y="6873"/>
                      <a:pt x="2821" y="6873"/>
                    </a:cubicBezTo>
                    <a:cubicBezTo>
                      <a:pt x="2825" y="6866"/>
                      <a:pt x="2828" y="6859"/>
                      <a:pt x="2833" y="6852"/>
                    </a:cubicBezTo>
                    <a:cubicBezTo>
                      <a:pt x="2834" y="6850"/>
                      <a:pt x="2835" y="6849"/>
                      <a:pt x="2835" y="6847"/>
                    </a:cubicBezTo>
                    <a:cubicBezTo>
                      <a:pt x="2867" y="6867"/>
                      <a:pt x="2901" y="6890"/>
                      <a:pt x="2935" y="6904"/>
                    </a:cubicBezTo>
                    <a:cubicBezTo>
                      <a:pt x="2931" y="6911"/>
                      <a:pt x="2926" y="6918"/>
                      <a:pt x="2921" y="6924"/>
                    </a:cubicBezTo>
                    <a:cubicBezTo>
                      <a:pt x="2892" y="6903"/>
                      <a:pt x="2854" y="6890"/>
                      <a:pt x="2822" y="6874"/>
                    </a:cubicBezTo>
                    <a:moveTo>
                      <a:pt x="2846" y="6830"/>
                    </a:moveTo>
                    <a:cubicBezTo>
                      <a:pt x="2853" y="6820"/>
                      <a:pt x="2860" y="6811"/>
                      <a:pt x="2868" y="6802"/>
                    </a:cubicBezTo>
                    <a:cubicBezTo>
                      <a:pt x="2882" y="6811"/>
                      <a:pt x="2897" y="6818"/>
                      <a:pt x="2912" y="6827"/>
                    </a:cubicBezTo>
                    <a:cubicBezTo>
                      <a:pt x="2930" y="6840"/>
                      <a:pt x="2948" y="6852"/>
                      <a:pt x="2967" y="6864"/>
                    </a:cubicBezTo>
                    <a:cubicBezTo>
                      <a:pt x="2965" y="6867"/>
                      <a:pt x="2962" y="6869"/>
                      <a:pt x="2961" y="6871"/>
                    </a:cubicBezTo>
                    <a:cubicBezTo>
                      <a:pt x="2957" y="6875"/>
                      <a:pt x="2954" y="6879"/>
                      <a:pt x="2951" y="6883"/>
                    </a:cubicBezTo>
                    <a:cubicBezTo>
                      <a:pt x="2951" y="6882"/>
                      <a:pt x="2950" y="6881"/>
                      <a:pt x="2949" y="6881"/>
                    </a:cubicBezTo>
                    <a:cubicBezTo>
                      <a:pt x="2919" y="6858"/>
                      <a:pt x="2880" y="6847"/>
                      <a:pt x="2847" y="6830"/>
                    </a:cubicBezTo>
                    <a:lnTo>
                      <a:pt x="2846" y="6830"/>
                    </a:lnTo>
                    <a:moveTo>
                      <a:pt x="2923" y="6825"/>
                    </a:moveTo>
                    <a:cubicBezTo>
                      <a:pt x="2906" y="6815"/>
                      <a:pt x="2888" y="6808"/>
                      <a:pt x="2870" y="6800"/>
                    </a:cubicBezTo>
                    <a:cubicBezTo>
                      <a:pt x="2876" y="6793"/>
                      <a:pt x="2882" y="6786"/>
                      <a:pt x="2888" y="6779"/>
                    </a:cubicBezTo>
                    <a:cubicBezTo>
                      <a:pt x="2889" y="6780"/>
                      <a:pt x="2890" y="6780"/>
                      <a:pt x="2891" y="6780"/>
                    </a:cubicBezTo>
                    <a:cubicBezTo>
                      <a:pt x="2909" y="6783"/>
                      <a:pt x="2929" y="6800"/>
                      <a:pt x="2944" y="6809"/>
                    </a:cubicBezTo>
                    <a:cubicBezTo>
                      <a:pt x="2959" y="6819"/>
                      <a:pt x="2973" y="6831"/>
                      <a:pt x="2989" y="6838"/>
                    </a:cubicBezTo>
                    <a:cubicBezTo>
                      <a:pt x="2984" y="6844"/>
                      <a:pt x="2979" y="6850"/>
                      <a:pt x="2974" y="6855"/>
                    </a:cubicBezTo>
                    <a:cubicBezTo>
                      <a:pt x="2958" y="6845"/>
                      <a:pt x="2940" y="6835"/>
                      <a:pt x="2924" y="6825"/>
                    </a:cubicBezTo>
                    <a:lnTo>
                      <a:pt x="2923" y="6825"/>
                    </a:lnTo>
                    <a:moveTo>
                      <a:pt x="2942" y="6784"/>
                    </a:moveTo>
                    <a:cubicBezTo>
                      <a:pt x="2930" y="6777"/>
                      <a:pt x="2916" y="6769"/>
                      <a:pt x="2902" y="6765"/>
                    </a:cubicBezTo>
                    <a:cubicBezTo>
                      <a:pt x="2910" y="6756"/>
                      <a:pt x="2919" y="6748"/>
                      <a:pt x="2927" y="6739"/>
                    </a:cubicBezTo>
                    <a:cubicBezTo>
                      <a:pt x="2944" y="6749"/>
                      <a:pt x="2960" y="6760"/>
                      <a:pt x="2976" y="6771"/>
                    </a:cubicBezTo>
                    <a:cubicBezTo>
                      <a:pt x="2992" y="6781"/>
                      <a:pt x="3006" y="6795"/>
                      <a:pt x="3023" y="6805"/>
                    </a:cubicBezTo>
                    <a:cubicBezTo>
                      <a:pt x="3016" y="6811"/>
                      <a:pt x="3009" y="6818"/>
                      <a:pt x="3003" y="6824"/>
                    </a:cubicBezTo>
                    <a:cubicBezTo>
                      <a:pt x="2983" y="6810"/>
                      <a:pt x="2962" y="6797"/>
                      <a:pt x="2942" y="6784"/>
                    </a:cubicBezTo>
                    <a:moveTo>
                      <a:pt x="2997" y="6755"/>
                    </a:moveTo>
                    <a:cubicBezTo>
                      <a:pt x="2979" y="6744"/>
                      <a:pt x="2960" y="6734"/>
                      <a:pt x="2941" y="6725"/>
                    </a:cubicBezTo>
                    <a:cubicBezTo>
                      <a:pt x="2950" y="6716"/>
                      <a:pt x="2958" y="6707"/>
                      <a:pt x="2966" y="6698"/>
                    </a:cubicBezTo>
                    <a:cubicBezTo>
                      <a:pt x="2967" y="6697"/>
                      <a:pt x="2967" y="6697"/>
                      <a:pt x="2968" y="6696"/>
                    </a:cubicBezTo>
                    <a:cubicBezTo>
                      <a:pt x="2977" y="6707"/>
                      <a:pt x="2989" y="6716"/>
                      <a:pt x="3000" y="6725"/>
                    </a:cubicBezTo>
                    <a:cubicBezTo>
                      <a:pt x="3019" y="6741"/>
                      <a:pt x="3039" y="6756"/>
                      <a:pt x="3059" y="6770"/>
                    </a:cubicBezTo>
                    <a:cubicBezTo>
                      <a:pt x="3053" y="6775"/>
                      <a:pt x="3048" y="6780"/>
                      <a:pt x="3042" y="6785"/>
                    </a:cubicBezTo>
                    <a:cubicBezTo>
                      <a:pt x="3030" y="6772"/>
                      <a:pt x="3013" y="6764"/>
                      <a:pt x="2997" y="6754"/>
                    </a:cubicBezTo>
                    <a:lnTo>
                      <a:pt x="2997" y="6755"/>
                    </a:lnTo>
                    <a:moveTo>
                      <a:pt x="3021" y="6725"/>
                    </a:moveTo>
                    <a:cubicBezTo>
                      <a:pt x="3005" y="6713"/>
                      <a:pt x="2987" y="6703"/>
                      <a:pt x="2971" y="6692"/>
                    </a:cubicBezTo>
                    <a:cubicBezTo>
                      <a:pt x="2976" y="6685"/>
                      <a:pt x="2982" y="6679"/>
                      <a:pt x="2987" y="6672"/>
                    </a:cubicBezTo>
                    <a:cubicBezTo>
                      <a:pt x="3023" y="6691"/>
                      <a:pt x="3051" y="6725"/>
                      <a:pt x="3091" y="6737"/>
                    </a:cubicBezTo>
                    <a:cubicBezTo>
                      <a:pt x="3083" y="6745"/>
                      <a:pt x="3076" y="6753"/>
                      <a:pt x="3068" y="6761"/>
                    </a:cubicBezTo>
                    <a:cubicBezTo>
                      <a:pt x="3052" y="6749"/>
                      <a:pt x="3036" y="6737"/>
                      <a:pt x="3021" y="6725"/>
                    </a:cubicBezTo>
                    <a:moveTo>
                      <a:pt x="2996" y="6659"/>
                    </a:moveTo>
                    <a:cubicBezTo>
                      <a:pt x="3000" y="6652"/>
                      <a:pt x="3004" y="6645"/>
                      <a:pt x="3008" y="6638"/>
                    </a:cubicBezTo>
                    <a:cubicBezTo>
                      <a:pt x="3042" y="6665"/>
                      <a:pt x="3081" y="6687"/>
                      <a:pt x="3121" y="6703"/>
                    </a:cubicBezTo>
                    <a:cubicBezTo>
                      <a:pt x="3116" y="6709"/>
                      <a:pt x="3111" y="6715"/>
                      <a:pt x="3106" y="6721"/>
                    </a:cubicBezTo>
                    <a:cubicBezTo>
                      <a:pt x="3088" y="6707"/>
                      <a:pt x="3065" y="6698"/>
                      <a:pt x="3046" y="6688"/>
                    </a:cubicBezTo>
                    <a:cubicBezTo>
                      <a:pt x="3029" y="6679"/>
                      <a:pt x="3014" y="6667"/>
                      <a:pt x="2996" y="6659"/>
                    </a:cubicBezTo>
                    <a:moveTo>
                      <a:pt x="3097" y="6799"/>
                    </a:moveTo>
                    <a:cubicBezTo>
                      <a:pt x="3107" y="6810"/>
                      <a:pt x="3117" y="6822"/>
                      <a:pt x="3127" y="6833"/>
                    </a:cubicBezTo>
                    <a:cubicBezTo>
                      <a:pt x="3116" y="6846"/>
                      <a:pt x="3105" y="6859"/>
                      <a:pt x="3094" y="6871"/>
                    </a:cubicBezTo>
                    <a:lnTo>
                      <a:pt x="3094" y="6871"/>
                    </a:lnTo>
                    <a:cubicBezTo>
                      <a:pt x="3082" y="6859"/>
                      <a:pt x="3070" y="6848"/>
                      <a:pt x="3060" y="6834"/>
                    </a:cubicBezTo>
                    <a:cubicBezTo>
                      <a:pt x="3072" y="6823"/>
                      <a:pt x="3085" y="6811"/>
                      <a:pt x="3097" y="6799"/>
                    </a:cubicBezTo>
                    <a:moveTo>
                      <a:pt x="3104" y="6792"/>
                    </a:moveTo>
                    <a:cubicBezTo>
                      <a:pt x="3116" y="6780"/>
                      <a:pt x="3128" y="6768"/>
                      <a:pt x="3140" y="6755"/>
                    </a:cubicBezTo>
                    <a:cubicBezTo>
                      <a:pt x="3150" y="6765"/>
                      <a:pt x="3158" y="6776"/>
                      <a:pt x="3166" y="6788"/>
                    </a:cubicBezTo>
                    <a:cubicBezTo>
                      <a:pt x="3155" y="6800"/>
                      <a:pt x="3145" y="6812"/>
                      <a:pt x="3134" y="6825"/>
                    </a:cubicBezTo>
                    <a:cubicBezTo>
                      <a:pt x="3125" y="6814"/>
                      <a:pt x="3114" y="6803"/>
                      <a:pt x="3104" y="6792"/>
                    </a:cubicBezTo>
                    <a:moveTo>
                      <a:pt x="3127" y="6695"/>
                    </a:moveTo>
                    <a:cubicBezTo>
                      <a:pt x="3127" y="6695"/>
                      <a:pt x="3126" y="6694"/>
                      <a:pt x="3125" y="6694"/>
                    </a:cubicBezTo>
                    <a:cubicBezTo>
                      <a:pt x="3090" y="6669"/>
                      <a:pt x="3047" y="6656"/>
                      <a:pt x="3012" y="6631"/>
                    </a:cubicBezTo>
                    <a:cubicBezTo>
                      <a:pt x="3015" y="6626"/>
                      <a:pt x="3017" y="6621"/>
                      <a:pt x="3020" y="6616"/>
                    </a:cubicBezTo>
                    <a:cubicBezTo>
                      <a:pt x="3042" y="6629"/>
                      <a:pt x="3065" y="6640"/>
                      <a:pt x="3088" y="6651"/>
                    </a:cubicBezTo>
                    <a:cubicBezTo>
                      <a:pt x="3105" y="6659"/>
                      <a:pt x="3122" y="6669"/>
                      <a:pt x="3140" y="6676"/>
                    </a:cubicBezTo>
                    <a:cubicBezTo>
                      <a:pt x="3136" y="6683"/>
                      <a:pt x="3131" y="6689"/>
                      <a:pt x="3127" y="6695"/>
                    </a:cubicBezTo>
                    <a:moveTo>
                      <a:pt x="3032" y="6598"/>
                    </a:moveTo>
                    <a:cubicBezTo>
                      <a:pt x="3031" y="6597"/>
                      <a:pt x="3030" y="6597"/>
                      <a:pt x="3029" y="6597"/>
                    </a:cubicBezTo>
                    <a:cubicBezTo>
                      <a:pt x="3036" y="6581"/>
                      <a:pt x="3042" y="6564"/>
                      <a:pt x="3048" y="6547"/>
                    </a:cubicBezTo>
                    <a:cubicBezTo>
                      <a:pt x="3087" y="6572"/>
                      <a:pt x="3132" y="6593"/>
                      <a:pt x="3176" y="6608"/>
                    </a:cubicBezTo>
                    <a:cubicBezTo>
                      <a:pt x="3171" y="6620"/>
                      <a:pt x="3166" y="6632"/>
                      <a:pt x="3160" y="6643"/>
                    </a:cubicBezTo>
                    <a:cubicBezTo>
                      <a:pt x="3158" y="6647"/>
                      <a:pt x="3156" y="6650"/>
                      <a:pt x="3154" y="6653"/>
                    </a:cubicBezTo>
                    <a:cubicBezTo>
                      <a:pt x="3119" y="6628"/>
                      <a:pt x="3070" y="6618"/>
                      <a:pt x="3032" y="6598"/>
                    </a:cubicBezTo>
                    <a:moveTo>
                      <a:pt x="3053" y="6529"/>
                    </a:moveTo>
                    <a:cubicBezTo>
                      <a:pt x="3056" y="6519"/>
                      <a:pt x="3059" y="6509"/>
                      <a:pt x="3061" y="6499"/>
                    </a:cubicBezTo>
                    <a:cubicBezTo>
                      <a:pt x="3103" y="6522"/>
                      <a:pt x="3150" y="6543"/>
                      <a:pt x="3195" y="6559"/>
                    </a:cubicBezTo>
                    <a:cubicBezTo>
                      <a:pt x="3192" y="6567"/>
                      <a:pt x="3189" y="6575"/>
                      <a:pt x="3186" y="6583"/>
                    </a:cubicBezTo>
                    <a:cubicBezTo>
                      <a:pt x="3145" y="6560"/>
                      <a:pt x="3096" y="6551"/>
                      <a:pt x="3053" y="6529"/>
                    </a:cubicBezTo>
                    <a:moveTo>
                      <a:pt x="3064" y="6489"/>
                    </a:moveTo>
                    <a:lnTo>
                      <a:pt x="3063" y="6489"/>
                    </a:lnTo>
                    <a:cubicBezTo>
                      <a:pt x="3065" y="6482"/>
                      <a:pt x="3067" y="6474"/>
                      <a:pt x="3068" y="6467"/>
                    </a:cubicBezTo>
                    <a:cubicBezTo>
                      <a:pt x="3093" y="6474"/>
                      <a:pt x="3118" y="6489"/>
                      <a:pt x="3142" y="6499"/>
                    </a:cubicBezTo>
                    <a:cubicBezTo>
                      <a:pt x="3163" y="6508"/>
                      <a:pt x="3185" y="6518"/>
                      <a:pt x="3206" y="6527"/>
                    </a:cubicBezTo>
                    <a:cubicBezTo>
                      <a:pt x="3204" y="6535"/>
                      <a:pt x="3201" y="6542"/>
                      <a:pt x="3199" y="6549"/>
                    </a:cubicBezTo>
                    <a:cubicBezTo>
                      <a:pt x="3158" y="6522"/>
                      <a:pt x="3107" y="6511"/>
                      <a:pt x="3064" y="6489"/>
                    </a:cubicBezTo>
                    <a:moveTo>
                      <a:pt x="3159" y="6481"/>
                    </a:moveTo>
                    <a:cubicBezTo>
                      <a:pt x="3134" y="6473"/>
                      <a:pt x="3100" y="6455"/>
                      <a:pt x="3071" y="6454"/>
                    </a:cubicBezTo>
                    <a:cubicBezTo>
                      <a:pt x="3073" y="6444"/>
                      <a:pt x="3074" y="6434"/>
                      <a:pt x="3076" y="6424"/>
                    </a:cubicBezTo>
                    <a:cubicBezTo>
                      <a:pt x="3122" y="6444"/>
                      <a:pt x="3171" y="6459"/>
                      <a:pt x="3219" y="6474"/>
                    </a:cubicBezTo>
                    <a:cubicBezTo>
                      <a:pt x="3221" y="6474"/>
                      <a:pt x="3223" y="6473"/>
                      <a:pt x="3224" y="6472"/>
                    </a:cubicBezTo>
                    <a:cubicBezTo>
                      <a:pt x="3221" y="6481"/>
                      <a:pt x="3218" y="6489"/>
                      <a:pt x="3216" y="6498"/>
                    </a:cubicBezTo>
                    <a:cubicBezTo>
                      <a:pt x="3197" y="6491"/>
                      <a:pt x="3178" y="6486"/>
                      <a:pt x="3159" y="6481"/>
                    </a:cubicBezTo>
                    <a:moveTo>
                      <a:pt x="3223" y="6466"/>
                    </a:moveTo>
                    <a:cubicBezTo>
                      <a:pt x="3177" y="6444"/>
                      <a:pt x="3125" y="6436"/>
                      <a:pt x="3077" y="6418"/>
                    </a:cubicBezTo>
                    <a:cubicBezTo>
                      <a:pt x="3079" y="6404"/>
                      <a:pt x="3081" y="6391"/>
                      <a:pt x="3083" y="6377"/>
                    </a:cubicBezTo>
                    <a:cubicBezTo>
                      <a:pt x="3101" y="6385"/>
                      <a:pt x="3120" y="6392"/>
                      <a:pt x="3138" y="6399"/>
                    </a:cubicBezTo>
                    <a:cubicBezTo>
                      <a:pt x="3168" y="6410"/>
                      <a:pt x="3195" y="6427"/>
                      <a:pt x="3225" y="6437"/>
                    </a:cubicBezTo>
                    <a:cubicBezTo>
                      <a:pt x="3229" y="6438"/>
                      <a:pt x="3232" y="6437"/>
                      <a:pt x="3235" y="6436"/>
                    </a:cubicBezTo>
                    <a:cubicBezTo>
                      <a:pt x="3232" y="6447"/>
                      <a:pt x="3228" y="6458"/>
                      <a:pt x="3225" y="6470"/>
                    </a:cubicBezTo>
                    <a:cubicBezTo>
                      <a:pt x="3225" y="6468"/>
                      <a:pt x="3224" y="6467"/>
                      <a:pt x="3223" y="6466"/>
                    </a:cubicBezTo>
                    <a:moveTo>
                      <a:pt x="3096" y="6293"/>
                    </a:moveTo>
                    <a:cubicBezTo>
                      <a:pt x="3100" y="6262"/>
                      <a:pt x="3105" y="6231"/>
                      <a:pt x="3111" y="6201"/>
                    </a:cubicBezTo>
                    <a:cubicBezTo>
                      <a:pt x="3126" y="6213"/>
                      <a:pt x="3145" y="6221"/>
                      <a:pt x="3162" y="6229"/>
                    </a:cubicBezTo>
                    <a:cubicBezTo>
                      <a:pt x="3191" y="6242"/>
                      <a:pt x="3222" y="6250"/>
                      <a:pt x="3252" y="6260"/>
                    </a:cubicBezTo>
                    <a:cubicBezTo>
                      <a:pt x="3265" y="6265"/>
                      <a:pt x="3279" y="6271"/>
                      <a:pt x="3292" y="6275"/>
                    </a:cubicBezTo>
                    <a:cubicBezTo>
                      <a:pt x="3284" y="6296"/>
                      <a:pt x="3277" y="6317"/>
                      <a:pt x="3269" y="6337"/>
                    </a:cubicBezTo>
                    <a:cubicBezTo>
                      <a:pt x="3219" y="6311"/>
                      <a:pt x="3151" y="6303"/>
                      <a:pt x="3096" y="6293"/>
                    </a:cubicBezTo>
                    <a:moveTo>
                      <a:pt x="3244" y="6135"/>
                    </a:moveTo>
                    <a:cubicBezTo>
                      <a:pt x="3216" y="6125"/>
                      <a:pt x="3166" y="6117"/>
                      <a:pt x="3140" y="6098"/>
                    </a:cubicBezTo>
                    <a:cubicBezTo>
                      <a:pt x="3153" y="6063"/>
                      <a:pt x="3168" y="6030"/>
                      <a:pt x="3184" y="5997"/>
                    </a:cubicBezTo>
                    <a:cubicBezTo>
                      <a:pt x="3217" y="6022"/>
                      <a:pt x="3255" y="6041"/>
                      <a:pt x="3291" y="6062"/>
                    </a:cubicBezTo>
                    <a:cubicBezTo>
                      <a:pt x="3314" y="6076"/>
                      <a:pt x="3339" y="6090"/>
                      <a:pt x="3364" y="6100"/>
                    </a:cubicBezTo>
                    <a:cubicBezTo>
                      <a:pt x="3360" y="6109"/>
                      <a:pt x="3357" y="6117"/>
                      <a:pt x="3353" y="6125"/>
                    </a:cubicBezTo>
                    <a:cubicBezTo>
                      <a:pt x="3308" y="6105"/>
                      <a:pt x="3260" y="6090"/>
                      <a:pt x="3214" y="6074"/>
                    </a:cubicBezTo>
                    <a:cubicBezTo>
                      <a:pt x="3207" y="6072"/>
                      <a:pt x="3204" y="6081"/>
                      <a:pt x="3211" y="6083"/>
                    </a:cubicBezTo>
                    <a:cubicBezTo>
                      <a:pt x="3257" y="6100"/>
                      <a:pt x="3303" y="6118"/>
                      <a:pt x="3348" y="6136"/>
                    </a:cubicBezTo>
                    <a:cubicBezTo>
                      <a:pt x="3344" y="6147"/>
                      <a:pt x="3339" y="6158"/>
                      <a:pt x="3334" y="6169"/>
                    </a:cubicBezTo>
                    <a:cubicBezTo>
                      <a:pt x="3305" y="6156"/>
                      <a:pt x="3274" y="6146"/>
                      <a:pt x="3244" y="6136"/>
                    </a:cubicBezTo>
                    <a:lnTo>
                      <a:pt x="3244" y="6135"/>
                    </a:lnTo>
                    <a:moveTo>
                      <a:pt x="3400" y="5874"/>
                    </a:moveTo>
                    <a:cubicBezTo>
                      <a:pt x="3365" y="5848"/>
                      <a:pt x="3321" y="5839"/>
                      <a:pt x="3284" y="5815"/>
                    </a:cubicBezTo>
                    <a:cubicBezTo>
                      <a:pt x="3294" y="5798"/>
                      <a:pt x="3304" y="5781"/>
                      <a:pt x="3313" y="5764"/>
                    </a:cubicBezTo>
                    <a:cubicBezTo>
                      <a:pt x="3367" y="5805"/>
                      <a:pt x="3424" y="5845"/>
                      <a:pt x="3484" y="5876"/>
                    </a:cubicBezTo>
                    <a:cubicBezTo>
                      <a:pt x="3463" y="5909"/>
                      <a:pt x="3443" y="5942"/>
                      <a:pt x="3424" y="5977"/>
                    </a:cubicBezTo>
                    <a:cubicBezTo>
                      <a:pt x="3391" y="5953"/>
                      <a:pt x="3355" y="5932"/>
                      <a:pt x="3320" y="5912"/>
                    </a:cubicBezTo>
                    <a:cubicBezTo>
                      <a:pt x="3300" y="5900"/>
                      <a:pt x="3264" y="5894"/>
                      <a:pt x="3249" y="5874"/>
                    </a:cubicBezTo>
                    <a:cubicBezTo>
                      <a:pt x="3259" y="5857"/>
                      <a:pt x="3269" y="5840"/>
                      <a:pt x="3280" y="5823"/>
                    </a:cubicBezTo>
                    <a:cubicBezTo>
                      <a:pt x="3313" y="5850"/>
                      <a:pt x="3356" y="5870"/>
                      <a:pt x="3395" y="5884"/>
                    </a:cubicBezTo>
                    <a:cubicBezTo>
                      <a:pt x="3402" y="5886"/>
                      <a:pt x="3405" y="5877"/>
                      <a:pt x="3400" y="5874"/>
                    </a:cubicBezTo>
                    <a:moveTo>
                      <a:pt x="3290" y="5922"/>
                    </a:moveTo>
                    <a:cubicBezTo>
                      <a:pt x="3333" y="5945"/>
                      <a:pt x="3370" y="5977"/>
                      <a:pt x="3412" y="6001"/>
                    </a:cubicBezTo>
                    <a:cubicBezTo>
                      <a:pt x="3406" y="6011"/>
                      <a:pt x="3402" y="6022"/>
                      <a:pt x="3397" y="6032"/>
                    </a:cubicBezTo>
                    <a:cubicBezTo>
                      <a:pt x="3351" y="6007"/>
                      <a:pt x="3305" y="5987"/>
                      <a:pt x="3258" y="5966"/>
                    </a:cubicBezTo>
                    <a:cubicBezTo>
                      <a:pt x="3255" y="5965"/>
                      <a:pt x="3253" y="5970"/>
                      <a:pt x="3255" y="5971"/>
                    </a:cubicBezTo>
                    <a:cubicBezTo>
                      <a:pt x="3299" y="5998"/>
                      <a:pt x="3346" y="6018"/>
                      <a:pt x="3392" y="6042"/>
                    </a:cubicBezTo>
                    <a:cubicBezTo>
                      <a:pt x="3386" y="6054"/>
                      <a:pt x="3379" y="6066"/>
                      <a:pt x="3374" y="6079"/>
                    </a:cubicBezTo>
                    <a:cubicBezTo>
                      <a:pt x="3345" y="6065"/>
                      <a:pt x="3316" y="6052"/>
                      <a:pt x="3288" y="6037"/>
                    </a:cubicBezTo>
                    <a:cubicBezTo>
                      <a:pt x="3255" y="6020"/>
                      <a:pt x="3218" y="6009"/>
                      <a:pt x="3187" y="5990"/>
                    </a:cubicBezTo>
                    <a:cubicBezTo>
                      <a:pt x="3204" y="5955"/>
                      <a:pt x="3222" y="5922"/>
                      <a:pt x="3241" y="5888"/>
                    </a:cubicBezTo>
                    <a:cubicBezTo>
                      <a:pt x="3253" y="5904"/>
                      <a:pt x="3274" y="5914"/>
                      <a:pt x="3290" y="5922"/>
                    </a:cubicBezTo>
                    <a:moveTo>
                      <a:pt x="3361" y="6242"/>
                    </a:moveTo>
                    <a:cubicBezTo>
                      <a:pt x="3361" y="6243"/>
                      <a:pt x="3361" y="6244"/>
                      <a:pt x="3362" y="6245"/>
                    </a:cubicBezTo>
                    <a:cubicBezTo>
                      <a:pt x="3374" y="6255"/>
                      <a:pt x="3385" y="6265"/>
                      <a:pt x="3396" y="6275"/>
                    </a:cubicBezTo>
                    <a:cubicBezTo>
                      <a:pt x="3389" y="6294"/>
                      <a:pt x="3382" y="6313"/>
                      <a:pt x="3376" y="6332"/>
                    </a:cubicBezTo>
                    <a:cubicBezTo>
                      <a:pt x="3362" y="6323"/>
                      <a:pt x="3349" y="6314"/>
                      <a:pt x="3335" y="6304"/>
                    </a:cubicBezTo>
                    <a:cubicBezTo>
                      <a:pt x="3343" y="6283"/>
                      <a:pt x="3352" y="6263"/>
                      <a:pt x="3361" y="6242"/>
                    </a:cubicBezTo>
                    <a:moveTo>
                      <a:pt x="3371" y="6237"/>
                    </a:moveTo>
                    <a:cubicBezTo>
                      <a:pt x="3368" y="6235"/>
                      <a:pt x="3365" y="6235"/>
                      <a:pt x="3363" y="6237"/>
                    </a:cubicBezTo>
                    <a:cubicBezTo>
                      <a:pt x="3372" y="6214"/>
                      <a:pt x="3382" y="6192"/>
                      <a:pt x="3392" y="6169"/>
                    </a:cubicBezTo>
                    <a:cubicBezTo>
                      <a:pt x="3404" y="6181"/>
                      <a:pt x="3415" y="6192"/>
                      <a:pt x="3427" y="6203"/>
                    </a:cubicBezTo>
                    <a:cubicBezTo>
                      <a:pt x="3418" y="6223"/>
                      <a:pt x="3409" y="6243"/>
                      <a:pt x="3401" y="6263"/>
                    </a:cubicBezTo>
                    <a:cubicBezTo>
                      <a:pt x="3391" y="6254"/>
                      <a:pt x="3381" y="6246"/>
                      <a:pt x="3371" y="6237"/>
                    </a:cubicBezTo>
                    <a:moveTo>
                      <a:pt x="3401" y="6150"/>
                    </a:moveTo>
                    <a:cubicBezTo>
                      <a:pt x="3405" y="6141"/>
                      <a:pt x="3409" y="6133"/>
                      <a:pt x="3413" y="6125"/>
                    </a:cubicBezTo>
                    <a:cubicBezTo>
                      <a:pt x="3418" y="6113"/>
                      <a:pt x="3424" y="6102"/>
                      <a:pt x="3430" y="6090"/>
                    </a:cubicBezTo>
                    <a:cubicBezTo>
                      <a:pt x="3430" y="6092"/>
                      <a:pt x="3430" y="6095"/>
                      <a:pt x="3432" y="6097"/>
                    </a:cubicBezTo>
                    <a:cubicBezTo>
                      <a:pt x="3443" y="6108"/>
                      <a:pt x="3453" y="6119"/>
                      <a:pt x="3465" y="6130"/>
                    </a:cubicBezTo>
                    <a:cubicBezTo>
                      <a:pt x="3455" y="6147"/>
                      <a:pt x="3446" y="6164"/>
                      <a:pt x="3438" y="6181"/>
                    </a:cubicBezTo>
                    <a:cubicBezTo>
                      <a:pt x="3425" y="6171"/>
                      <a:pt x="3413" y="6161"/>
                      <a:pt x="3401" y="6150"/>
                    </a:cubicBezTo>
                    <a:moveTo>
                      <a:pt x="3480" y="5673"/>
                    </a:moveTo>
                    <a:cubicBezTo>
                      <a:pt x="3450" y="5656"/>
                      <a:pt x="3415" y="5647"/>
                      <a:pt x="3387" y="5628"/>
                    </a:cubicBezTo>
                    <a:cubicBezTo>
                      <a:pt x="3393" y="5614"/>
                      <a:pt x="3400" y="5600"/>
                      <a:pt x="3406" y="5586"/>
                    </a:cubicBezTo>
                    <a:cubicBezTo>
                      <a:pt x="3442" y="5603"/>
                      <a:pt x="3479" y="5615"/>
                      <a:pt x="3515" y="5631"/>
                    </a:cubicBezTo>
                    <a:cubicBezTo>
                      <a:pt x="3525" y="5635"/>
                      <a:pt x="3531" y="5620"/>
                      <a:pt x="3523" y="5615"/>
                    </a:cubicBezTo>
                    <a:cubicBezTo>
                      <a:pt x="3489" y="5594"/>
                      <a:pt x="3449" y="5586"/>
                      <a:pt x="3411" y="5576"/>
                    </a:cubicBezTo>
                    <a:cubicBezTo>
                      <a:pt x="3420" y="5553"/>
                      <a:pt x="3429" y="5529"/>
                      <a:pt x="3437" y="5505"/>
                    </a:cubicBezTo>
                    <a:cubicBezTo>
                      <a:pt x="3484" y="5534"/>
                      <a:pt x="3545" y="5552"/>
                      <a:pt x="3598" y="5565"/>
                    </a:cubicBezTo>
                    <a:lnTo>
                      <a:pt x="3599" y="5565"/>
                    </a:lnTo>
                    <a:cubicBezTo>
                      <a:pt x="3594" y="5620"/>
                      <a:pt x="3587" y="5675"/>
                      <a:pt x="3574" y="5728"/>
                    </a:cubicBezTo>
                    <a:cubicBezTo>
                      <a:pt x="3544" y="5708"/>
                      <a:pt x="3512" y="5690"/>
                      <a:pt x="3480" y="5673"/>
                    </a:cubicBezTo>
                    <a:moveTo>
                      <a:pt x="3471" y="5351"/>
                    </a:moveTo>
                    <a:cubicBezTo>
                      <a:pt x="3472" y="5339"/>
                      <a:pt x="3474" y="5327"/>
                      <a:pt x="3474" y="5315"/>
                    </a:cubicBezTo>
                    <a:cubicBezTo>
                      <a:pt x="3501" y="5325"/>
                      <a:pt x="3529" y="5328"/>
                      <a:pt x="3557" y="5331"/>
                    </a:cubicBezTo>
                    <a:cubicBezTo>
                      <a:pt x="3563" y="5332"/>
                      <a:pt x="3564" y="5323"/>
                      <a:pt x="3559" y="5321"/>
                    </a:cubicBezTo>
                    <a:cubicBezTo>
                      <a:pt x="3531" y="5313"/>
                      <a:pt x="3502" y="5312"/>
                      <a:pt x="3475" y="5301"/>
                    </a:cubicBezTo>
                    <a:cubicBezTo>
                      <a:pt x="3477" y="5283"/>
                      <a:pt x="3477" y="5264"/>
                      <a:pt x="3477" y="5246"/>
                    </a:cubicBezTo>
                    <a:cubicBezTo>
                      <a:pt x="3520" y="5248"/>
                      <a:pt x="3562" y="5259"/>
                      <a:pt x="3605" y="5256"/>
                    </a:cubicBezTo>
                    <a:lnTo>
                      <a:pt x="3605" y="5256"/>
                    </a:lnTo>
                    <a:cubicBezTo>
                      <a:pt x="3605" y="5298"/>
                      <a:pt x="3605" y="5341"/>
                      <a:pt x="3605" y="5384"/>
                    </a:cubicBezTo>
                    <a:cubicBezTo>
                      <a:pt x="3561" y="5371"/>
                      <a:pt x="3515" y="5364"/>
                      <a:pt x="3471" y="5351"/>
                    </a:cubicBezTo>
                    <a:moveTo>
                      <a:pt x="3605" y="5240"/>
                    </a:moveTo>
                    <a:cubicBezTo>
                      <a:pt x="3562" y="5239"/>
                      <a:pt x="3520" y="5231"/>
                      <a:pt x="3477" y="5232"/>
                    </a:cubicBezTo>
                    <a:cubicBezTo>
                      <a:pt x="3477" y="5218"/>
                      <a:pt x="3476" y="5204"/>
                      <a:pt x="3476" y="5189"/>
                    </a:cubicBezTo>
                    <a:cubicBezTo>
                      <a:pt x="3503" y="5192"/>
                      <a:pt x="3530" y="5194"/>
                      <a:pt x="3557" y="5193"/>
                    </a:cubicBezTo>
                    <a:cubicBezTo>
                      <a:pt x="3567" y="5192"/>
                      <a:pt x="3567" y="5177"/>
                      <a:pt x="3557" y="5177"/>
                    </a:cubicBezTo>
                    <a:cubicBezTo>
                      <a:pt x="3530" y="5178"/>
                      <a:pt x="3503" y="5178"/>
                      <a:pt x="3475" y="5178"/>
                    </a:cubicBezTo>
                    <a:cubicBezTo>
                      <a:pt x="3475" y="5164"/>
                      <a:pt x="3474" y="5150"/>
                      <a:pt x="3472" y="5136"/>
                    </a:cubicBezTo>
                    <a:cubicBezTo>
                      <a:pt x="3517" y="5144"/>
                      <a:pt x="3561" y="5136"/>
                      <a:pt x="3605" y="5125"/>
                    </a:cubicBezTo>
                    <a:cubicBezTo>
                      <a:pt x="3607" y="5165"/>
                      <a:pt x="3606" y="5205"/>
                      <a:pt x="3605" y="5240"/>
                    </a:cubicBezTo>
                    <a:moveTo>
                      <a:pt x="2597" y="7647"/>
                    </a:moveTo>
                    <a:cubicBezTo>
                      <a:pt x="2621" y="7619"/>
                      <a:pt x="2644" y="7590"/>
                      <a:pt x="2666" y="7561"/>
                    </a:cubicBezTo>
                    <a:cubicBezTo>
                      <a:pt x="2670" y="7604"/>
                      <a:pt x="2662" y="7650"/>
                      <a:pt x="2659" y="7691"/>
                    </a:cubicBezTo>
                    <a:cubicBezTo>
                      <a:pt x="2659" y="7696"/>
                      <a:pt x="2658" y="7702"/>
                      <a:pt x="2658" y="7706"/>
                    </a:cubicBezTo>
                    <a:cubicBezTo>
                      <a:pt x="2635" y="7725"/>
                      <a:pt x="2612" y="7742"/>
                      <a:pt x="2588" y="7759"/>
                    </a:cubicBezTo>
                    <a:cubicBezTo>
                      <a:pt x="2591" y="7727"/>
                      <a:pt x="2596" y="7695"/>
                      <a:pt x="2603" y="7663"/>
                    </a:cubicBezTo>
                    <a:cubicBezTo>
                      <a:pt x="2605" y="7656"/>
                      <a:pt x="2602" y="7651"/>
                      <a:pt x="2597" y="7647"/>
                    </a:cubicBezTo>
                    <a:moveTo>
                      <a:pt x="2658" y="7517"/>
                    </a:moveTo>
                    <a:cubicBezTo>
                      <a:pt x="2646" y="7533"/>
                      <a:pt x="2634" y="7550"/>
                      <a:pt x="2622" y="7566"/>
                    </a:cubicBezTo>
                    <a:cubicBezTo>
                      <a:pt x="2576" y="7551"/>
                      <a:pt x="2534" y="7531"/>
                      <a:pt x="2496" y="7501"/>
                    </a:cubicBezTo>
                    <a:cubicBezTo>
                      <a:pt x="2509" y="7490"/>
                      <a:pt x="2523" y="7479"/>
                      <a:pt x="2537" y="7467"/>
                    </a:cubicBezTo>
                    <a:cubicBezTo>
                      <a:pt x="2537" y="7468"/>
                      <a:pt x="2537" y="7468"/>
                      <a:pt x="2537" y="7468"/>
                    </a:cubicBezTo>
                    <a:cubicBezTo>
                      <a:pt x="2565" y="7498"/>
                      <a:pt x="2600" y="7517"/>
                      <a:pt x="2637" y="7533"/>
                    </a:cubicBezTo>
                    <a:cubicBezTo>
                      <a:pt x="2642" y="7535"/>
                      <a:pt x="2646" y="7526"/>
                      <a:pt x="2641" y="7524"/>
                    </a:cubicBezTo>
                    <a:cubicBezTo>
                      <a:pt x="2607" y="7506"/>
                      <a:pt x="2571" y="7490"/>
                      <a:pt x="2543" y="7462"/>
                    </a:cubicBezTo>
                    <a:lnTo>
                      <a:pt x="2543" y="7462"/>
                    </a:lnTo>
                    <a:cubicBezTo>
                      <a:pt x="2552" y="7455"/>
                      <a:pt x="2561" y="7447"/>
                      <a:pt x="2569" y="7439"/>
                    </a:cubicBezTo>
                    <a:cubicBezTo>
                      <a:pt x="2570" y="7439"/>
                      <a:pt x="2570" y="7439"/>
                      <a:pt x="2571" y="7439"/>
                    </a:cubicBezTo>
                    <a:lnTo>
                      <a:pt x="2572" y="7439"/>
                    </a:lnTo>
                    <a:cubicBezTo>
                      <a:pt x="2598" y="7467"/>
                      <a:pt x="2633" y="7492"/>
                      <a:pt x="2669" y="7502"/>
                    </a:cubicBezTo>
                    <a:cubicBezTo>
                      <a:pt x="2668" y="7503"/>
                      <a:pt x="2668" y="7503"/>
                      <a:pt x="2667" y="7504"/>
                    </a:cubicBezTo>
                    <a:cubicBezTo>
                      <a:pt x="2662" y="7505"/>
                      <a:pt x="2657" y="7510"/>
                      <a:pt x="2658" y="7517"/>
                    </a:cubicBezTo>
                    <a:moveTo>
                      <a:pt x="2177" y="7722"/>
                    </a:moveTo>
                    <a:cubicBezTo>
                      <a:pt x="2175" y="7776"/>
                      <a:pt x="2201" y="7831"/>
                      <a:pt x="2226" y="7878"/>
                    </a:cubicBezTo>
                    <a:cubicBezTo>
                      <a:pt x="2204" y="7885"/>
                      <a:pt x="2182" y="7892"/>
                      <a:pt x="2159" y="7897"/>
                    </a:cubicBezTo>
                    <a:cubicBezTo>
                      <a:pt x="2159" y="7895"/>
                      <a:pt x="2159" y="7893"/>
                      <a:pt x="2158" y="7891"/>
                    </a:cubicBezTo>
                    <a:cubicBezTo>
                      <a:pt x="2134" y="7844"/>
                      <a:pt x="2134" y="7800"/>
                      <a:pt x="2131" y="7749"/>
                    </a:cubicBezTo>
                    <a:lnTo>
                      <a:pt x="2131" y="7749"/>
                    </a:lnTo>
                    <a:cubicBezTo>
                      <a:pt x="2147" y="7740"/>
                      <a:pt x="2162" y="7732"/>
                      <a:pt x="2177" y="7722"/>
                    </a:cubicBezTo>
                    <a:moveTo>
                      <a:pt x="2184" y="7717"/>
                    </a:moveTo>
                    <a:cubicBezTo>
                      <a:pt x="2193" y="7710"/>
                      <a:pt x="2193" y="7699"/>
                      <a:pt x="2189" y="7692"/>
                    </a:cubicBezTo>
                    <a:cubicBezTo>
                      <a:pt x="2201" y="7685"/>
                      <a:pt x="2214" y="7679"/>
                      <a:pt x="2227" y="7672"/>
                    </a:cubicBezTo>
                    <a:cubicBezTo>
                      <a:pt x="2237" y="7736"/>
                      <a:pt x="2268" y="7793"/>
                      <a:pt x="2291" y="7852"/>
                    </a:cubicBezTo>
                    <a:cubicBezTo>
                      <a:pt x="2274" y="7860"/>
                      <a:pt x="2257" y="7867"/>
                      <a:pt x="2240" y="7873"/>
                    </a:cubicBezTo>
                    <a:cubicBezTo>
                      <a:pt x="2216" y="7822"/>
                      <a:pt x="2188" y="7774"/>
                      <a:pt x="2184" y="7717"/>
                    </a:cubicBezTo>
                    <a:moveTo>
                      <a:pt x="2372" y="7594"/>
                    </a:moveTo>
                    <a:cubicBezTo>
                      <a:pt x="2372" y="7594"/>
                      <a:pt x="2372" y="7593"/>
                      <a:pt x="2371" y="7593"/>
                    </a:cubicBezTo>
                    <a:cubicBezTo>
                      <a:pt x="2372" y="7593"/>
                      <a:pt x="2372" y="7593"/>
                      <a:pt x="2373" y="7593"/>
                    </a:cubicBezTo>
                    <a:cubicBezTo>
                      <a:pt x="2413" y="7565"/>
                      <a:pt x="2452" y="7536"/>
                      <a:pt x="2489" y="7506"/>
                    </a:cubicBezTo>
                    <a:cubicBezTo>
                      <a:pt x="2519" y="7540"/>
                      <a:pt x="2562" y="7573"/>
                      <a:pt x="2607" y="7584"/>
                    </a:cubicBezTo>
                    <a:cubicBezTo>
                      <a:pt x="2580" y="7618"/>
                      <a:pt x="2552" y="7651"/>
                      <a:pt x="2521" y="7683"/>
                    </a:cubicBezTo>
                    <a:cubicBezTo>
                      <a:pt x="2521" y="7680"/>
                      <a:pt x="2519" y="7677"/>
                      <a:pt x="2516" y="7676"/>
                    </a:cubicBezTo>
                    <a:cubicBezTo>
                      <a:pt x="2460" y="7659"/>
                      <a:pt x="2420" y="7624"/>
                      <a:pt x="2372" y="7594"/>
                    </a:cubicBezTo>
                    <a:moveTo>
                      <a:pt x="2587" y="7781"/>
                    </a:moveTo>
                    <a:cubicBezTo>
                      <a:pt x="2610" y="7765"/>
                      <a:pt x="2634" y="7749"/>
                      <a:pt x="2656" y="7732"/>
                    </a:cubicBezTo>
                    <a:cubicBezTo>
                      <a:pt x="2655" y="7773"/>
                      <a:pt x="2655" y="7814"/>
                      <a:pt x="2657" y="7855"/>
                    </a:cubicBezTo>
                    <a:cubicBezTo>
                      <a:pt x="2636" y="7876"/>
                      <a:pt x="2614" y="7897"/>
                      <a:pt x="2592" y="7917"/>
                    </a:cubicBezTo>
                    <a:cubicBezTo>
                      <a:pt x="2586" y="7872"/>
                      <a:pt x="2584" y="7826"/>
                      <a:pt x="2587" y="7781"/>
                    </a:cubicBezTo>
                    <a:moveTo>
                      <a:pt x="2659" y="7881"/>
                    </a:moveTo>
                    <a:cubicBezTo>
                      <a:pt x="2661" y="7912"/>
                      <a:pt x="2666" y="7942"/>
                      <a:pt x="2673" y="7971"/>
                    </a:cubicBezTo>
                    <a:cubicBezTo>
                      <a:pt x="2655" y="7997"/>
                      <a:pt x="2637" y="8023"/>
                      <a:pt x="2620" y="8050"/>
                    </a:cubicBezTo>
                    <a:cubicBezTo>
                      <a:pt x="2609" y="8013"/>
                      <a:pt x="2600" y="7975"/>
                      <a:pt x="2594" y="7937"/>
                    </a:cubicBezTo>
                    <a:cubicBezTo>
                      <a:pt x="2616" y="7919"/>
                      <a:pt x="2638" y="7901"/>
                      <a:pt x="2659" y="7881"/>
                    </a:cubicBezTo>
                    <a:moveTo>
                      <a:pt x="2583" y="7429"/>
                    </a:moveTo>
                    <a:cubicBezTo>
                      <a:pt x="2583" y="7428"/>
                      <a:pt x="2583" y="7428"/>
                      <a:pt x="2583" y="7427"/>
                    </a:cubicBezTo>
                    <a:cubicBezTo>
                      <a:pt x="2594" y="7417"/>
                      <a:pt x="2605" y="7407"/>
                      <a:pt x="2616" y="7396"/>
                    </a:cubicBezTo>
                    <a:cubicBezTo>
                      <a:pt x="2616" y="7397"/>
                      <a:pt x="2617" y="7398"/>
                      <a:pt x="2618" y="7399"/>
                    </a:cubicBezTo>
                    <a:cubicBezTo>
                      <a:pt x="2644" y="7418"/>
                      <a:pt x="2670" y="7440"/>
                      <a:pt x="2699" y="7456"/>
                    </a:cubicBezTo>
                    <a:cubicBezTo>
                      <a:pt x="2692" y="7466"/>
                      <a:pt x="2685" y="7477"/>
                      <a:pt x="2678" y="7487"/>
                    </a:cubicBezTo>
                    <a:cubicBezTo>
                      <a:pt x="2643" y="7475"/>
                      <a:pt x="2609" y="7456"/>
                      <a:pt x="2583" y="7429"/>
                    </a:cubicBezTo>
                    <a:moveTo>
                      <a:pt x="2623" y="7391"/>
                    </a:moveTo>
                    <a:cubicBezTo>
                      <a:pt x="2623" y="7391"/>
                      <a:pt x="2623" y="7390"/>
                      <a:pt x="2622" y="7390"/>
                    </a:cubicBezTo>
                    <a:cubicBezTo>
                      <a:pt x="2640" y="7374"/>
                      <a:pt x="2656" y="7357"/>
                      <a:pt x="2672" y="7339"/>
                    </a:cubicBezTo>
                    <a:cubicBezTo>
                      <a:pt x="2693" y="7355"/>
                      <a:pt x="2716" y="7368"/>
                      <a:pt x="2738" y="7383"/>
                    </a:cubicBezTo>
                    <a:cubicBezTo>
                      <a:pt x="2740" y="7384"/>
                      <a:pt x="2742" y="7384"/>
                      <a:pt x="2744" y="7383"/>
                    </a:cubicBezTo>
                    <a:cubicBezTo>
                      <a:pt x="2741" y="7388"/>
                      <a:pt x="2739" y="7392"/>
                      <a:pt x="2736" y="7396"/>
                    </a:cubicBezTo>
                    <a:cubicBezTo>
                      <a:pt x="2726" y="7413"/>
                      <a:pt x="2716" y="7430"/>
                      <a:pt x="2706" y="7446"/>
                    </a:cubicBezTo>
                    <a:cubicBezTo>
                      <a:pt x="2680" y="7426"/>
                      <a:pt x="2650" y="7409"/>
                      <a:pt x="2623" y="7390"/>
                    </a:cubicBezTo>
                    <a:lnTo>
                      <a:pt x="2623" y="7391"/>
                    </a:lnTo>
                    <a:moveTo>
                      <a:pt x="2681" y="7329"/>
                    </a:moveTo>
                    <a:cubicBezTo>
                      <a:pt x="2686" y="7324"/>
                      <a:pt x="2692" y="7318"/>
                      <a:pt x="2696" y="7313"/>
                    </a:cubicBezTo>
                    <a:cubicBezTo>
                      <a:pt x="2697" y="7313"/>
                      <a:pt x="2697" y="7314"/>
                      <a:pt x="2698" y="7314"/>
                    </a:cubicBezTo>
                    <a:cubicBezTo>
                      <a:pt x="2720" y="7327"/>
                      <a:pt x="2740" y="7341"/>
                      <a:pt x="2762" y="7355"/>
                    </a:cubicBezTo>
                    <a:cubicBezTo>
                      <a:pt x="2758" y="7361"/>
                      <a:pt x="2754" y="7368"/>
                      <a:pt x="2750" y="7374"/>
                    </a:cubicBezTo>
                    <a:cubicBezTo>
                      <a:pt x="2749" y="7372"/>
                      <a:pt x="2748" y="7370"/>
                      <a:pt x="2746" y="7369"/>
                    </a:cubicBezTo>
                    <a:cubicBezTo>
                      <a:pt x="2724" y="7356"/>
                      <a:pt x="2702" y="7343"/>
                      <a:pt x="2681" y="7328"/>
                    </a:cubicBezTo>
                    <a:lnTo>
                      <a:pt x="2681" y="7329"/>
                    </a:lnTo>
                    <a:moveTo>
                      <a:pt x="2702" y="7307"/>
                    </a:moveTo>
                    <a:cubicBezTo>
                      <a:pt x="2715" y="7291"/>
                      <a:pt x="2728" y="7274"/>
                      <a:pt x="2741" y="7258"/>
                    </a:cubicBezTo>
                    <a:cubicBezTo>
                      <a:pt x="2757" y="7269"/>
                      <a:pt x="2774" y="7280"/>
                      <a:pt x="2790" y="7292"/>
                    </a:cubicBezTo>
                    <a:cubicBezTo>
                      <a:pt x="2793" y="7294"/>
                      <a:pt x="2797" y="7288"/>
                      <a:pt x="2793" y="7286"/>
                    </a:cubicBezTo>
                    <a:cubicBezTo>
                      <a:pt x="2778" y="7274"/>
                      <a:pt x="2762" y="7263"/>
                      <a:pt x="2746" y="7252"/>
                    </a:cubicBezTo>
                    <a:cubicBezTo>
                      <a:pt x="2757" y="7237"/>
                      <a:pt x="2768" y="7223"/>
                      <a:pt x="2778" y="7208"/>
                    </a:cubicBezTo>
                    <a:cubicBezTo>
                      <a:pt x="2778" y="7209"/>
                      <a:pt x="2779" y="7209"/>
                      <a:pt x="2779" y="7210"/>
                    </a:cubicBezTo>
                    <a:cubicBezTo>
                      <a:pt x="2796" y="7224"/>
                      <a:pt x="2812" y="7240"/>
                      <a:pt x="2829" y="7255"/>
                    </a:cubicBezTo>
                    <a:cubicBezTo>
                      <a:pt x="2809" y="7283"/>
                      <a:pt x="2789" y="7312"/>
                      <a:pt x="2770" y="7340"/>
                    </a:cubicBezTo>
                    <a:cubicBezTo>
                      <a:pt x="2748" y="7328"/>
                      <a:pt x="2725" y="7317"/>
                      <a:pt x="2701" y="7307"/>
                    </a:cubicBezTo>
                    <a:lnTo>
                      <a:pt x="2702" y="7307"/>
                    </a:lnTo>
                    <a:moveTo>
                      <a:pt x="2785" y="7203"/>
                    </a:moveTo>
                    <a:cubicBezTo>
                      <a:pt x="2784" y="7202"/>
                      <a:pt x="2783" y="7202"/>
                      <a:pt x="2782" y="7202"/>
                    </a:cubicBezTo>
                    <a:cubicBezTo>
                      <a:pt x="2793" y="7187"/>
                      <a:pt x="2804" y="7172"/>
                      <a:pt x="2815" y="7157"/>
                    </a:cubicBezTo>
                    <a:cubicBezTo>
                      <a:pt x="2831" y="7174"/>
                      <a:pt x="2846" y="7192"/>
                      <a:pt x="2864" y="7207"/>
                    </a:cubicBezTo>
                    <a:cubicBezTo>
                      <a:pt x="2855" y="7220"/>
                      <a:pt x="2845" y="7233"/>
                      <a:pt x="2836" y="7246"/>
                    </a:cubicBezTo>
                    <a:cubicBezTo>
                      <a:pt x="2821" y="7230"/>
                      <a:pt x="2801" y="7217"/>
                      <a:pt x="2785" y="7203"/>
                    </a:cubicBezTo>
                    <a:moveTo>
                      <a:pt x="2817" y="7153"/>
                    </a:moveTo>
                    <a:cubicBezTo>
                      <a:pt x="2831" y="7133"/>
                      <a:pt x="2845" y="7114"/>
                      <a:pt x="2858" y="7094"/>
                    </a:cubicBezTo>
                    <a:cubicBezTo>
                      <a:pt x="2862" y="7120"/>
                      <a:pt x="2878" y="7145"/>
                      <a:pt x="2896" y="7165"/>
                    </a:cubicBezTo>
                    <a:cubicBezTo>
                      <a:pt x="2888" y="7174"/>
                      <a:pt x="2881" y="7184"/>
                      <a:pt x="2874" y="7193"/>
                    </a:cubicBezTo>
                    <a:cubicBezTo>
                      <a:pt x="2858" y="7177"/>
                      <a:pt x="2836" y="7165"/>
                      <a:pt x="2817" y="7153"/>
                    </a:cubicBezTo>
                    <a:moveTo>
                      <a:pt x="2888" y="7124"/>
                    </a:moveTo>
                    <a:cubicBezTo>
                      <a:pt x="2880" y="7108"/>
                      <a:pt x="2878" y="7091"/>
                      <a:pt x="2874" y="7075"/>
                    </a:cubicBezTo>
                    <a:cubicBezTo>
                      <a:pt x="2873" y="7074"/>
                      <a:pt x="2873" y="7073"/>
                      <a:pt x="2873" y="7073"/>
                    </a:cubicBezTo>
                    <a:cubicBezTo>
                      <a:pt x="2883" y="7058"/>
                      <a:pt x="2893" y="7043"/>
                      <a:pt x="2903" y="7028"/>
                    </a:cubicBezTo>
                    <a:cubicBezTo>
                      <a:pt x="2909" y="7057"/>
                      <a:pt x="2922" y="7084"/>
                      <a:pt x="2946" y="7103"/>
                    </a:cubicBezTo>
                    <a:cubicBezTo>
                      <a:pt x="2932" y="7119"/>
                      <a:pt x="2919" y="7135"/>
                      <a:pt x="2906" y="7152"/>
                    </a:cubicBezTo>
                    <a:cubicBezTo>
                      <a:pt x="2900" y="7143"/>
                      <a:pt x="2894" y="7133"/>
                      <a:pt x="2888" y="7124"/>
                    </a:cubicBezTo>
                    <a:moveTo>
                      <a:pt x="2921" y="7002"/>
                    </a:moveTo>
                    <a:cubicBezTo>
                      <a:pt x="2925" y="6997"/>
                      <a:pt x="2928" y="6992"/>
                      <a:pt x="2932" y="6987"/>
                    </a:cubicBezTo>
                    <a:cubicBezTo>
                      <a:pt x="2948" y="7013"/>
                      <a:pt x="2963" y="7038"/>
                      <a:pt x="2980" y="7063"/>
                    </a:cubicBezTo>
                    <a:cubicBezTo>
                      <a:pt x="2972" y="7072"/>
                      <a:pt x="2963" y="7081"/>
                      <a:pt x="2955" y="7091"/>
                    </a:cubicBezTo>
                    <a:cubicBezTo>
                      <a:pt x="2929" y="7067"/>
                      <a:pt x="2924" y="7036"/>
                      <a:pt x="2921" y="7002"/>
                    </a:cubicBezTo>
                    <a:moveTo>
                      <a:pt x="2937" y="6980"/>
                    </a:moveTo>
                    <a:cubicBezTo>
                      <a:pt x="2942" y="6973"/>
                      <a:pt x="2947" y="6966"/>
                      <a:pt x="2952" y="6960"/>
                    </a:cubicBezTo>
                    <a:cubicBezTo>
                      <a:pt x="2967" y="6985"/>
                      <a:pt x="2985" y="7011"/>
                      <a:pt x="3008" y="7030"/>
                    </a:cubicBezTo>
                    <a:cubicBezTo>
                      <a:pt x="3007" y="7031"/>
                      <a:pt x="3005" y="7033"/>
                      <a:pt x="3004" y="7034"/>
                    </a:cubicBezTo>
                    <a:cubicBezTo>
                      <a:pt x="2999" y="7040"/>
                      <a:pt x="2993" y="7047"/>
                      <a:pt x="2988" y="7053"/>
                    </a:cubicBezTo>
                    <a:cubicBezTo>
                      <a:pt x="2972" y="7028"/>
                      <a:pt x="2954" y="7004"/>
                      <a:pt x="2937" y="6980"/>
                    </a:cubicBezTo>
                    <a:moveTo>
                      <a:pt x="3107" y="6883"/>
                    </a:moveTo>
                    <a:cubicBezTo>
                      <a:pt x="3118" y="6871"/>
                      <a:pt x="3129" y="6860"/>
                      <a:pt x="3140" y="6848"/>
                    </a:cubicBezTo>
                    <a:cubicBezTo>
                      <a:pt x="3144" y="6853"/>
                      <a:pt x="3148" y="6858"/>
                      <a:pt x="3153" y="6863"/>
                    </a:cubicBezTo>
                    <a:cubicBezTo>
                      <a:pt x="3153" y="6864"/>
                      <a:pt x="3154" y="6864"/>
                      <a:pt x="3155" y="6864"/>
                    </a:cubicBezTo>
                    <a:cubicBezTo>
                      <a:pt x="3144" y="6877"/>
                      <a:pt x="3133" y="6889"/>
                      <a:pt x="3122" y="6902"/>
                    </a:cubicBezTo>
                    <a:cubicBezTo>
                      <a:pt x="3118" y="6895"/>
                      <a:pt x="3113" y="6889"/>
                      <a:pt x="3107" y="6883"/>
                    </a:cubicBezTo>
                    <a:moveTo>
                      <a:pt x="3147" y="6840"/>
                    </a:moveTo>
                    <a:cubicBezTo>
                      <a:pt x="3158" y="6828"/>
                      <a:pt x="3168" y="6817"/>
                      <a:pt x="3178" y="6805"/>
                    </a:cubicBezTo>
                    <a:cubicBezTo>
                      <a:pt x="3182" y="6811"/>
                      <a:pt x="3187" y="6816"/>
                      <a:pt x="3191" y="6821"/>
                    </a:cubicBezTo>
                    <a:cubicBezTo>
                      <a:pt x="3181" y="6833"/>
                      <a:pt x="3171" y="6845"/>
                      <a:pt x="3161" y="6857"/>
                    </a:cubicBezTo>
                    <a:cubicBezTo>
                      <a:pt x="3161" y="6856"/>
                      <a:pt x="3161" y="6856"/>
                      <a:pt x="3161" y="6856"/>
                    </a:cubicBezTo>
                    <a:cubicBezTo>
                      <a:pt x="3156" y="6850"/>
                      <a:pt x="3152" y="6845"/>
                      <a:pt x="3147" y="6840"/>
                    </a:cubicBezTo>
                    <a:moveTo>
                      <a:pt x="3178" y="6773"/>
                    </a:moveTo>
                    <a:cubicBezTo>
                      <a:pt x="3169" y="6763"/>
                      <a:pt x="3160" y="6753"/>
                      <a:pt x="3150" y="6744"/>
                    </a:cubicBezTo>
                    <a:cubicBezTo>
                      <a:pt x="3160" y="6732"/>
                      <a:pt x="3170" y="6719"/>
                      <a:pt x="3179" y="6706"/>
                    </a:cubicBezTo>
                    <a:cubicBezTo>
                      <a:pt x="3184" y="6700"/>
                      <a:pt x="3188" y="6693"/>
                      <a:pt x="3192" y="6687"/>
                    </a:cubicBezTo>
                    <a:cubicBezTo>
                      <a:pt x="3202" y="6698"/>
                      <a:pt x="3211" y="6710"/>
                      <a:pt x="3222" y="6721"/>
                    </a:cubicBezTo>
                    <a:cubicBezTo>
                      <a:pt x="3207" y="6739"/>
                      <a:pt x="3193" y="6756"/>
                      <a:pt x="3178" y="6773"/>
                    </a:cubicBezTo>
                    <a:moveTo>
                      <a:pt x="3238" y="6738"/>
                    </a:moveTo>
                    <a:cubicBezTo>
                      <a:pt x="3241" y="6742"/>
                      <a:pt x="3245" y="6745"/>
                      <a:pt x="3249" y="6748"/>
                    </a:cubicBezTo>
                    <a:cubicBezTo>
                      <a:pt x="3235" y="6767"/>
                      <a:pt x="3220" y="6786"/>
                      <a:pt x="3205" y="6805"/>
                    </a:cubicBezTo>
                    <a:cubicBezTo>
                      <a:pt x="3201" y="6800"/>
                      <a:pt x="3196" y="6795"/>
                      <a:pt x="3192" y="6790"/>
                    </a:cubicBezTo>
                    <a:cubicBezTo>
                      <a:pt x="3208" y="6773"/>
                      <a:pt x="3223" y="6755"/>
                      <a:pt x="3238" y="6738"/>
                    </a:cubicBezTo>
                    <a:moveTo>
                      <a:pt x="3233" y="6707"/>
                    </a:moveTo>
                    <a:cubicBezTo>
                      <a:pt x="3222" y="6697"/>
                      <a:pt x="3210" y="6687"/>
                      <a:pt x="3198" y="6676"/>
                    </a:cubicBezTo>
                    <a:cubicBezTo>
                      <a:pt x="3210" y="6655"/>
                      <a:pt x="3221" y="6632"/>
                      <a:pt x="3230" y="6609"/>
                    </a:cubicBezTo>
                    <a:cubicBezTo>
                      <a:pt x="3243" y="6624"/>
                      <a:pt x="3257" y="6638"/>
                      <a:pt x="3271" y="6651"/>
                    </a:cubicBezTo>
                    <a:cubicBezTo>
                      <a:pt x="3272" y="6652"/>
                      <a:pt x="3273" y="6653"/>
                      <a:pt x="3275" y="6654"/>
                    </a:cubicBezTo>
                    <a:cubicBezTo>
                      <a:pt x="3261" y="6672"/>
                      <a:pt x="3247" y="6690"/>
                      <a:pt x="3233" y="6707"/>
                    </a:cubicBezTo>
                    <a:moveTo>
                      <a:pt x="3291" y="6671"/>
                    </a:moveTo>
                    <a:cubicBezTo>
                      <a:pt x="3294" y="6674"/>
                      <a:pt x="3297" y="6676"/>
                      <a:pt x="3299" y="6678"/>
                    </a:cubicBezTo>
                    <a:cubicBezTo>
                      <a:pt x="3287" y="6697"/>
                      <a:pt x="3274" y="6715"/>
                      <a:pt x="3261" y="6733"/>
                    </a:cubicBezTo>
                    <a:cubicBezTo>
                      <a:pt x="3257" y="6730"/>
                      <a:pt x="3254" y="6726"/>
                      <a:pt x="3250" y="6723"/>
                    </a:cubicBezTo>
                    <a:cubicBezTo>
                      <a:pt x="3264" y="6706"/>
                      <a:pt x="3278" y="6689"/>
                      <a:pt x="3291" y="6671"/>
                    </a:cubicBezTo>
                    <a:moveTo>
                      <a:pt x="3418" y="6278"/>
                    </a:moveTo>
                    <a:cubicBezTo>
                      <a:pt x="3427" y="6258"/>
                      <a:pt x="3436" y="6238"/>
                      <a:pt x="3446" y="6219"/>
                    </a:cubicBezTo>
                    <a:cubicBezTo>
                      <a:pt x="3460" y="6230"/>
                      <a:pt x="3474" y="6241"/>
                      <a:pt x="3489" y="6249"/>
                    </a:cubicBezTo>
                    <a:cubicBezTo>
                      <a:pt x="3480" y="6272"/>
                      <a:pt x="3472" y="6295"/>
                      <a:pt x="3464" y="6319"/>
                    </a:cubicBezTo>
                    <a:cubicBezTo>
                      <a:pt x="3464" y="6318"/>
                      <a:pt x="3464" y="6318"/>
                      <a:pt x="3463" y="6318"/>
                    </a:cubicBezTo>
                    <a:cubicBezTo>
                      <a:pt x="3449" y="6304"/>
                      <a:pt x="3433" y="6291"/>
                      <a:pt x="3418" y="6278"/>
                    </a:cubicBezTo>
                    <a:moveTo>
                      <a:pt x="3458" y="6197"/>
                    </a:moveTo>
                    <a:cubicBezTo>
                      <a:pt x="3467" y="6181"/>
                      <a:pt x="3476" y="6165"/>
                      <a:pt x="3485" y="6149"/>
                    </a:cubicBezTo>
                    <a:cubicBezTo>
                      <a:pt x="3497" y="6160"/>
                      <a:pt x="3510" y="6170"/>
                      <a:pt x="3523" y="6179"/>
                    </a:cubicBezTo>
                    <a:cubicBezTo>
                      <a:pt x="3521" y="6182"/>
                      <a:pt x="3520" y="6184"/>
                      <a:pt x="3518" y="6187"/>
                    </a:cubicBezTo>
                    <a:cubicBezTo>
                      <a:pt x="3511" y="6200"/>
                      <a:pt x="3505" y="6214"/>
                      <a:pt x="3499" y="6227"/>
                    </a:cubicBezTo>
                    <a:cubicBezTo>
                      <a:pt x="3485" y="6217"/>
                      <a:pt x="3471" y="6207"/>
                      <a:pt x="3458" y="6197"/>
                    </a:cubicBezTo>
                    <a:moveTo>
                      <a:pt x="3495" y="6133"/>
                    </a:moveTo>
                    <a:cubicBezTo>
                      <a:pt x="3509" y="6111"/>
                      <a:pt x="3524" y="6089"/>
                      <a:pt x="3538" y="6067"/>
                    </a:cubicBezTo>
                    <a:cubicBezTo>
                      <a:pt x="3549" y="6076"/>
                      <a:pt x="3561" y="6085"/>
                      <a:pt x="3573" y="6092"/>
                    </a:cubicBezTo>
                    <a:cubicBezTo>
                      <a:pt x="3573" y="6092"/>
                      <a:pt x="3574" y="6092"/>
                      <a:pt x="3575" y="6093"/>
                    </a:cubicBezTo>
                    <a:cubicBezTo>
                      <a:pt x="3560" y="6115"/>
                      <a:pt x="3546" y="6138"/>
                      <a:pt x="3533" y="6162"/>
                    </a:cubicBezTo>
                    <a:cubicBezTo>
                      <a:pt x="3520" y="6152"/>
                      <a:pt x="3507" y="6143"/>
                      <a:pt x="3495" y="6133"/>
                    </a:cubicBezTo>
                    <a:moveTo>
                      <a:pt x="3549" y="6052"/>
                    </a:moveTo>
                    <a:cubicBezTo>
                      <a:pt x="3560" y="6036"/>
                      <a:pt x="3571" y="6021"/>
                      <a:pt x="3583" y="6006"/>
                    </a:cubicBezTo>
                    <a:cubicBezTo>
                      <a:pt x="3593" y="6016"/>
                      <a:pt x="3603" y="6021"/>
                      <a:pt x="3614" y="6036"/>
                    </a:cubicBezTo>
                    <a:lnTo>
                      <a:pt x="3614" y="6036"/>
                    </a:lnTo>
                    <a:cubicBezTo>
                      <a:pt x="3604" y="6050"/>
                      <a:pt x="3594" y="6065"/>
                      <a:pt x="3584" y="6080"/>
                    </a:cubicBezTo>
                    <a:cubicBezTo>
                      <a:pt x="3572" y="6071"/>
                      <a:pt x="3561" y="6061"/>
                      <a:pt x="3549" y="6052"/>
                    </a:cubicBezTo>
                    <a:moveTo>
                      <a:pt x="3765" y="5454"/>
                    </a:moveTo>
                    <a:cubicBezTo>
                      <a:pt x="3768" y="5436"/>
                      <a:pt x="3771" y="5418"/>
                      <a:pt x="3773" y="5400"/>
                    </a:cubicBezTo>
                    <a:cubicBezTo>
                      <a:pt x="3786" y="5406"/>
                      <a:pt x="3799" y="5410"/>
                      <a:pt x="3812" y="5411"/>
                    </a:cubicBezTo>
                    <a:cubicBezTo>
                      <a:pt x="3814" y="5411"/>
                      <a:pt x="3815" y="5411"/>
                      <a:pt x="3817" y="5410"/>
                    </a:cubicBezTo>
                    <a:cubicBezTo>
                      <a:pt x="3816" y="5433"/>
                      <a:pt x="3816" y="5456"/>
                      <a:pt x="3814" y="5478"/>
                    </a:cubicBezTo>
                    <a:cubicBezTo>
                      <a:pt x="3798" y="5470"/>
                      <a:pt x="3782" y="5462"/>
                      <a:pt x="3765" y="5454"/>
                    </a:cubicBezTo>
                    <a:moveTo>
                      <a:pt x="3817" y="5397"/>
                    </a:moveTo>
                    <a:cubicBezTo>
                      <a:pt x="3804" y="5388"/>
                      <a:pt x="3790" y="5382"/>
                      <a:pt x="3776" y="5376"/>
                    </a:cubicBezTo>
                    <a:cubicBezTo>
                      <a:pt x="3777" y="5374"/>
                      <a:pt x="3777" y="5371"/>
                      <a:pt x="3777" y="5370"/>
                    </a:cubicBezTo>
                    <a:cubicBezTo>
                      <a:pt x="3778" y="5359"/>
                      <a:pt x="3760" y="5355"/>
                      <a:pt x="3758" y="5366"/>
                    </a:cubicBezTo>
                    <a:lnTo>
                      <a:pt x="3758" y="5367"/>
                    </a:lnTo>
                    <a:cubicBezTo>
                      <a:pt x="3755" y="5365"/>
                      <a:pt x="3752" y="5364"/>
                      <a:pt x="3749" y="5362"/>
                    </a:cubicBezTo>
                    <a:cubicBezTo>
                      <a:pt x="3726" y="5351"/>
                      <a:pt x="3705" y="5337"/>
                      <a:pt x="3684" y="5323"/>
                    </a:cubicBezTo>
                    <a:cubicBezTo>
                      <a:pt x="3674" y="5317"/>
                      <a:pt x="3665" y="5331"/>
                      <a:pt x="3674" y="5338"/>
                    </a:cubicBezTo>
                    <a:cubicBezTo>
                      <a:pt x="3698" y="5355"/>
                      <a:pt x="3725" y="5376"/>
                      <a:pt x="3753" y="5391"/>
                    </a:cubicBezTo>
                    <a:cubicBezTo>
                      <a:pt x="3750" y="5409"/>
                      <a:pt x="3747" y="5427"/>
                      <a:pt x="3744" y="5444"/>
                    </a:cubicBezTo>
                    <a:cubicBezTo>
                      <a:pt x="3715" y="5432"/>
                      <a:pt x="3686" y="5419"/>
                      <a:pt x="3659" y="5401"/>
                    </a:cubicBezTo>
                    <a:cubicBezTo>
                      <a:pt x="3650" y="5396"/>
                      <a:pt x="3642" y="5409"/>
                      <a:pt x="3650" y="5414"/>
                    </a:cubicBezTo>
                    <a:cubicBezTo>
                      <a:pt x="3678" y="5434"/>
                      <a:pt x="3708" y="5451"/>
                      <a:pt x="3740" y="5467"/>
                    </a:cubicBezTo>
                    <a:cubicBezTo>
                      <a:pt x="3734" y="5497"/>
                      <a:pt x="3729" y="5528"/>
                      <a:pt x="3723" y="5558"/>
                    </a:cubicBezTo>
                    <a:cubicBezTo>
                      <a:pt x="3711" y="5552"/>
                      <a:pt x="3700" y="5546"/>
                      <a:pt x="3688" y="5540"/>
                    </a:cubicBezTo>
                    <a:cubicBezTo>
                      <a:pt x="3679" y="5536"/>
                      <a:pt x="3671" y="5552"/>
                      <a:pt x="3681" y="5557"/>
                    </a:cubicBezTo>
                    <a:cubicBezTo>
                      <a:pt x="3694" y="5564"/>
                      <a:pt x="3706" y="5572"/>
                      <a:pt x="3718" y="5580"/>
                    </a:cubicBezTo>
                    <a:cubicBezTo>
                      <a:pt x="3717" y="5584"/>
                      <a:pt x="3717" y="5589"/>
                      <a:pt x="3716" y="5593"/>
                    </a:cubicBezTo>
                    <a:cubicBezTo>
                      <a:pt x="3714" y="5602"/>
                      <a:pt x="3712" y="5610"/>
                      <a:pt x="3710" y="5619"/>
                    </a:cubicBezTo>
                    <a:cubicBezTo>
                      <a:pt x="3698" y="5614"/>
                      <a:pt x="3685" y="5609"/>
                      <a:pt x="3673" y="5602"/>
                    </a:cubicBezTo>
                    <a:cubicBezTo>
                      <a:pt x="3663" y="5596"/>
                      <a:pt x="3652" y="5612"/>
                      <a:pt x="3663" y="5618"/>
                    </a:cubicBezTo>
                    <a:cubicBezTo>
                      <a:pt x="3677" y="5627"/>
                      <a:pt x="3691" y="5634"/>
                      <a:pt x="3706" y="5641"/>
                    </a:cubicBezTo>
                    <a:cubicBezTo>
                      <a:pt x="3703" y="5654"/>
                      <a:pt x="3700" y="5666"/>
                      <a:pt x="3698" y="5679"/>
                    </a:cubicBezTo>
                    <a:cubicBezTo>
                      <a:pt x="3672" y="5666"/>
                      <a:pt x="3647" y="5654"/>
                      <a:pt x="3622" y="5639"/>
                    </a:cubicBezTo>
                    <a:cubicBezTo>
                      <a:pt x="3628" y="5593"/>
                      <a:pt x="3630" y="5547"/>
                      <a:pt x="3633" y="5506"/>
                    </a:cubicBezTo>
                    <a:cubicBezTo>
                      <a:pt x="3639" y="5398"/>
                      <a:pt x="3647" y="5289"/>
                      <a:pt x="3647" y="5181"/>
                    </a:cubicBezTo>
                    <a:cubicBezTo>
                      <a:pt x="3648" y="5107"/>
                      <a:pt x="3644" y="5019"/>
                      <a:pt x="3606" y="4952"/>
                    </a:cubicBezTo>
                    <a:cubicBezTo>
                      <a:pt x="3630" y="4896"/>
                      <a:pt x="3635" y="4835"/>
                      <a:pt x="3632" y="4772"/>
                    </a:cubicBezTo>
                    <a:cubicBezTo>
                      <a:pt x="3681" y="4783"/>
                      <a:pt x="3730" y="4791"/>
                      <a:pt x="3780" y="4796"/>
                    </a:cubicBezTo>
                    <a:cubicBezTo>
                      <a:pt x="3791" y="4797"/>
                      <a:pt x="3792" y="4778"/>
                      <a:pt x="3780" y="4778"/>
                    </a:cubicBezTo>
                    <a:cubicBezTo>
                      <a:pt x="3731" y="4776"/>
                      <a:pt x="3681" y="4771"/>
                      <a:pt x="3632" y="4764"/>
                    </a:cubicBezTo>
                    <a:cubicBezTo>
                      <a:pt x="3631" y="4743"/>
                      <a:pt x="3629" y="4721"/>
                      <a:pt x="3627" y="4699"/>
                    </a:cubicBezTo>
                    <a:cubicBezTo>
                      <a:pt x="3680" y="4715"/>
                      <a:pt x="3735" y="4721"/>
                      <a:pt x="3790" y="4729"/>
                    </a:cubicBezTo>
                    <a:cubicBezTo>
                      <a:pt x="3799" y="4730"/>
                      <a:pt x="3800" y="4715"/>
                      <a:pt x="3790" y="4714"/>
                    </a:cubicBezTo>
                    <a:cubicBezTo>
                      <a:pt x="3735" y="4709"/>
                      <a:pt x="3680" y="4706"/>
                      <a:pt x="3626" y="4691"/>
                    </a:cubicBezTo>
                    <a:cubicBezTo>
                      <a:pt x="3615" y="4593"/>
                      <a:pt x="3598" y="4492"/>
                      <a:pt x="3619" y="4399"/>
                    </a:cubicBezTo>
                    <a:cubicBezTo>
                      <a:pt x="3620" y="4400"/>
                      <a:pt x="3621" y="4401"/>
                      <a:pt x="3622" y="4402"/>
                    </a:cubicBezTo>
                    <a:cubicBezTo>
                      <a:pt x="3672" y="4429"/>
                      <a:pt x="3733" y="4457"/>
                      <a:pt x="3790" y="4464"/>
                    </a:cubicBezTo>
                    <a:cubicBezTo>
                      <a:pt x="3800" y="4465"/>
                      <a:pt x="3805" y="4449"/>
                      <a:pt x="3796" y="4444"/>
                    </a:cubicBezTo>
                    <a:cubicBezTo>
                      <a:pt x="3747" y="4416"/>
                      <a:pt x="3686" y="4407"/>
                      <a:pt x="3635" y="4381"/>
                    </a:cubicBezTo>
                    <a:cubicBezTo>
                      <a:pt x="3631" y="4379"/>
                      <a:pt x="3627" y="4379"/>
                      <a:pt x="3624" y="4381"/>
                    </a:cubicBezTo>
                    <a:cubicBezTo>
                      <a:pt x="3624" y="4378"/>
                      <a:pt x="3625" y="4375"/>
                      <a:pt x="3626" y="4372"/>
                    </a:cubicBezTo>
                    <a:cubicBezTo>
                      <a:pt x="3643" y="4319"/>
                      <a:pt x="3678" y="4282"/>
                      <a:pt x="3721" y="4254"/>
                    </a:cubicBezTo>
                    <a:cubicBezTo>
                      <a:pt x="3722" y="4254"/>
                      <a:pt x="3722" y="4255"/>
                      <a:pt x="3722" y="4255"/>
                    </a:cubicBezTo>
                    <a:cubicBezTo>
                      <a:pt x="3754" y="4302"/>
                      <a:pt x="3805" y="4332"/>
                      <a:pt x="3852" y="4362"/>
                    </a:cubicBezTo>
                    <a:cubicBezTo>
                      <a:pt x="3850" y="4365"/>
                      <a:pt x="3849" y="4367"/>
                      <a:pt x="3847" y="4369"/>
                    </a:cubicBezTo>
                    <a:cubicBezTo>
                      <a:pt x="3755" y="4493"/>
                      <a:pt x="3796" y="4628"/>
                      <a:pt x="3837" y="4761"/>
                    </a:cubicBezTo>
                    <a:cubicBezTo>
                      <a:pt x="3817" y="4783"/>
                      <a:pt x="3804" y="4813"/>
                      <a:pt x="3800" y="4845"/>
                    </a:cubicBezTo>
                    <a:cubicBezTo>
                      <a:pt x="3793" y="4892"/>
                      <a:pt x="3801" y="4939"/>
                      <a:pt x="3817" y="4982"/>
                    </a:cubicBezTo>
                    <a:cubicBezTo>
                      <a:pt x="3756" y="4997"/>
                      <a:pt x="3724" y="5051"/>
                      <a:pt x="3732" y="5117"/>
                    </a:cubicBezTo>
                    <a:cubicBezTo>
                      <a:pt x="3737" y="5164"/>
                      <a:pt x="3765" y="5243"/>
                      <a:pt x="3813" y="5275"/>
                    </a:cubicBezTo>
                    <a:cubicBezTo>
                      <a:pt x="3813" y="5279"/>
                      <a:pt x="3813" y="5284"/>
                      <a:pt x="3814" y="5288"/>
                    </a:cubicBezTo>
                    <a:cubicBezTo>
                      <a:pt x="3765" y="5262"/>
                      <a:pt x="3714" y="5243"/>
                      <a:pt x="3668" y="5210"/>
                    </a:cubicBezTo>
                    <a:cubicBezTo>
                      <a:pt x="3661" y="5205"/>
                      <a:pt x="3654" y="5216"/>
                      <a:pt x="3661" y="5222"/>
                    </a:cubicBezTo>
                    <a:cubicBezTo>
                      <a:pt x="3707" y="5257"/>
                      <a:pt x="3759" y="5283"/>
                      <a:pt x="3812" y="5305"/>
                    </a:cubicBezTo>
                    <a:cubicBezTo>
                      <a:pt x="3813" y="5305"/>
                      <a:pt x="3814" y="5306"/>
                      <a:pt x="3815" y="5306"/>
                    </a:cubicBezTo>
                    <a:cubicBezTo>
                      <a:pt x="3816" y="5336"/>
                      <a:pt x="3817" y="5367"/>
                      <a:pt x="3817" y="5397"/>
                    </a:cubicBezTo>
                    <a:moveTo>
                      <a:pt x="4223" y="4008"/>
                    </a:moveTo>
                    <a:cubicBezTo>
                      <a:pt x="4141" y="3993"/>
                      <a:pt x="4050" y="4048"/>
                      <a:pt x="3982" y="4084"/>
                    </a:cubicBezTo>
                    <a:cubicBezTo>
                      <a:pt x="3891" y="4131"/>
                      <a:pt x="3775" y="4160"/>
                      <a:pt x="3689" y="4221"/>
                    </a:cubicBezTo>
                    <a:cubicBezTo>
                      <a:pt x="3676" y="4062"/>
                      <a:pt x="3821" y="3922"/>
                      <a:pt x="3893" y="3786"/>
                    </a:cubicBezTo>
                    <a:cubicBezTo>
                      <a:pt x="3955" y="3798"/>
                      <a:pt x="4014" y="3818"/>
                      <a:pt x="4070" y="3845"/>
                    </a:cubicBezTo>
                    <a:cubicBezTo>
                      <a:pt x="4125" y="3872"/>
                      <a:pt x="4166" y="3916"/>
                      <a:pt x="4218" y="3946"/>
                    </a:cubicBezTo>
                    <a:cubicBezTo>
                      <a:pt x="4220" y="3946"/>
                      <a:pt x="4221" y="3946"/>
                      <a:pt x="4222" y="3947"/>
                    </a:cubicBezTo>
                    <a:cubicBezTo>
                      <a:pt x="4220" y="3966"/>
                      <a:pt x="4220" y="3987"/>
                      <a:pt x="4223" y="4008"/>
                    </a:cubicBezTo>
                    <a:moveTo>
                      <a:pt x="3977" y="4224"/>
                    </a:moveTo>
                    <a:cubicBezTo>
                      <a:pt x="3983" y="4245"/>
                      <a:pt x="3991" y="4265"/>
                      <a:pt x="3997" y="4286"/>
                    </a:cubicBezTo>
                    <a:cubicBezTo>
                      <a:pt x="3984" y="4287"/>
                      <a:pt x="3971" y="4289"/>
                      <a:pt x="3957" y="4292"/>
                    </a:cubicBezTo>
                    <a:cubicBezTo>
                      <a:pt x="3961" y="4288"/>
                      <a:pt x="3962" y="4281"/>
                      <a:pt x="3958" y="4275"/>
                    </a:cubicBezTo>
                    <a:cubicBezTo>
                      <a:pt x="3938" y="4247"/>
                      <a:pt x="3916" y="4218"/>
                      <a:pt x="3892" y="4194"/>
                    </a:cubicBezTo>
                    <a:cubicBezTo>
                      <a:pt x="3881" y="4183"/>
                      <a:pt x="3864" y="4199"/>
                      <a:pt x="3875" y="4209"/>
                    </a:cubicBezTo>
                    <a:cubicBezTo>
                      <a:pt x="3899" y="4235"/>
                      <a:pt x="3917" y="4265"/>
                      <a:pt x="3939" y="4293"/>
                    </a:cubicBezTo>
                    <a:cubicBezTo>
                      <a:pt x="3940" y="4295"/>
                      <a:pt x="3942" y="4296"/>
                      <a:pt x="3944" y="4297"/>
                    </a:cubicBezTo>
                    <a:cubicBezTo>
                      <a:pt x="3917" y="4306"/>
                      <a:pt x="3892" y="4322"/>
                      <a:pt x="3870" y="4343"/>
                    </a:cubicBezTo>
                    <a:cubicBezTo>
                      <a:pt x="3870" y="4342"/>
                      <a:pt x="3870" y="4342"/>
                      <a:pt x="3869" y="4342"/>
                    </a:cubicBezTo>
                    <a:cubicBezTo>
                      <a:pt x="3825" y="4312"/>
                      <a:pt x="3773" y="4287"/>
                      <a:pt x="3740" y="4243"/>
                    </a:cubicBezTo>
                    <a:cubicBezTo>
                      <a:pt x="3795" y="4211"/>
                      <a:pt x="3860" y="4191"/>
                      <a:pt x="3915" y="4165"/>
                    </a:cubicBezTo>
                    <a:cubicBezTo>
                      <a:pt x="3937" y="4154"/>
                      <a:pt x="3962" y="4139"/>
                      <a:pt x="3989" y="4124"/>
                    </a:cubicBezTo>
                    <a:cubicBezTo>
                      <a:pt x="4007" y="4180"/>
                      <a:pt x="4033" y="4234"/>
                      <a:pt x="4053" y="4290"/>
                    </a:cubicBezTo>
                    <a:lnTo>
                      <a:pt x="4053" y="4290"/>
                    </a:lnTo>
                    <a:cubicBezTo>
                      <a:pt x="4040" y="4287"/>
                      <a:pt x="4026" y="4286"/>
                      <a:pt x="4012" y="4285"/>
                    </a:cubicBezTo>
                    <a:cubicBezTo>
                      <a:pt x="4010" y="4263"/>
                      <a:pt x="4002" y="4242"/>
                      <a:pt x="3996" y="4220"/>
                    </a:cubicBezTo>
                    <a:cubicBezTo>
                      <a:pt x="3993" y="4207"/>
                      <a:pt x="3973" y="4212"/>
                      <a:pt x="3976" y="4224"/>
                    </a:cubicBezTo>
                    <a:lnTo>
                      <a:pt x="3977" y="4224"/>
                    </a:lnTo>
                    <a:moveTo>
                      <a:pt x="4072" y="4331"/>
                    </a:moveTo>
                    <a:cubicBezTo>
                      <a:pt x="4070" y="4349"/>
                      <a:pt x="4070" y="4369"/>
                      <a:pt x="4071" y="4388"/>
                    </a:cubicBezTo>
                    <a:cubicBezTo>
                      <a:pt x="3909" y="4403"/>
                      <a:pt x="3899" y="4571"/>
                      <a:pt x="3926" y="4719"/>
                    </a:cubicBezTo>
                    <a:cubicBezTo>
                      <a:pt x="3897" y="4720"/>
                      <a:pt x="3872" y="4730"/>
                      <a:pt x="3852" y="4747"/>
                    </a:cubicBezTo>
                    <a:cubicBezTo>
                      <a:pt x="3831" y="4671"/>
                      <a:pt x="3811" y="4593"/>
                      <a:pt x="3817" y="4514"/>
                    </a:cubicBezTo>
                    <a:cubicBezTo>
                      <a:pt x="3825" y="4390"/>
                      <a:pt x="3951" y="4274"/>
                      <a:pt x="4072" y="4331"/>
                    </a:cubicBezTo>
                    <a:moveTo>
                      <a:pt x="3857" y="4801"/>
                    </a:moveTo>
                    <a:cubicBezTo>
                      <a:pt x="3861" y="4801"/>
                      <a:pt x="3865" y="4797"/>
                      <a:pt x="3863" y="4792"/>
                    </a:cubicBezTo>
                    <a:lnTo>
                      <a:pt x="3863" y="4792"/>
                    </a:lnTo>
                    <a:cubicBezTo>
                      <a:pt x="3879" y="4771"/>
                      <a:pt x="3902" y="4755"/>
                      <a:pt x="3931" y="4746"/>
                    </a:cubicBezTo>
                    <a:cubicBezTo>
                      <a:pt x="3943" y="4800"/>
                      <a:pt x="3958" y="4849"/>
                      <a:pt x="3972" y="4885"/>
                    </a:cubicBezTo>
                    <a:cubicBezTo>
                      <a:pt x="3976" y="4895"/>
                      <a:pt x="3986" y="4897"/>
                      <a:pt x="3994" y="4895"/>
                    </a:cubicBezTo>
                    <a:cubicBezTo>
                      <a:pt x="4047" y="5012"/>
                      <a:pt x="4204" y="5058"/>
                      <a:pt x="4316" y="5092"/>
                    </a:cubicBezTo>
                    <a:cubicBezTo>
                      <a:pt x="4415" y="5122"/>
                      <a:pt x="4508" y="5148"/>
                      <a:pt x="4598" y="5200"/>
                    </a:cubicBezTo>
                    <a:cubicBezTo>
                      <a:pt x="4647" y="5229"/>
                      <a:pt x="4693" y="5264"/>
                      <a:pt x="4737" y="5299"/>
                    </a:cubicBezTo>
                    <a:cubicBezTo>
                      <a:pt x="4776" y="5328"/>
                      <a:pt x="4818" y="5356"/>
                      <a:pt x="4855" y="5388"/>
                    </a:cubicBezTo>
                    <a:cubicBezTo>
                      <a:pt x="4809" y="5375"/>
                      <a:pt x="4759" y="5372"/>
                      <a:pt x="4715" y="5366"/>
                    </a:cubicBezTo>
                    <a:cubicBezTo>
                      <a:pt x="4610" y="5351"/>
                      <a:pt x="4504" y="5352"/>
                      <a:pt x="4399" y="5335"/>
                    </a:cubicBezTo>
                    <a:cubicBezTo>
                      <a:pt x="4241" y="5311"/>
                      <a:pt x="4056" y="5265"/>
                      <a:pt x="3945" y="5141"/>
                    </a:cubicBezTo>
                    <a:cubicBezTo>
                      <a:pt x="3944" y="5131"/>
                      <a:pt x="3944" y="5121"/>
                      <a:pt x="3942" y="5111"/>
                    </a:cubicBezTo>
                    <a:cubicBezTo>
                      <a:pt x="3941" y="5105"/>
                      <a:pt x="3938" y="5103"/>
                      <a:pt x="3934" y="5103"/>
                    </a:cubicBezTo>
                    <a:cubicBezTo>
                      <a:pt x="3906" y="5050"/>
                      <a:pt x="3867" y="5005"/>
                      <a:pt x="3846" y="4949"/>
                    </a:cubicBezTo>
                    <a:cubicBezTo>
                      <a:pt x="3827" y="4896"/>
                      <a:pt x="3831" y="4841"/>
                      <a:pt x="3856" y="4801"/>
                    </a:cubicBezTo>
                    <a:lnTo>
                      <a:pt x="3857" y="4801"/>
                    </a:lnTo>
                    <a:moveTo>
                      <a:pt x="4434" y="4989"/>
                    </a:moveTo>
                    <a:cubicBezTo>
                      <a:pt x="4440" y="4990"/>
                      <a:pt x="4444" y="4988"/>
                      <a:pt x="4446" y="4985"/>
                    </a:cubicBezTo>
                    <a:cubicBezTo>
                      <a:pt x="4446" y="5027"/>
                      <a:pt x="4452" y="5071"/>
                      <a:pt x="4452" y="5109"/>
                    </a:cubicBezTo>
                    <a:cubicBezTo>
                      <a:pt x="4442" y="5106"/>
                      <a:pt x="4433" y="5103"/>
                      <a:pt x="4423" y="5100"/>
                    </a:cubicBezTo>
                    <a:cubicBezTo>
                      <a:pt x="4412" y="5096"/>
                      <a:pt x="4400" y="5093"/>
                      <a:pt x="4387" y="5089"/>
                    </a:cubicBezTo>
                    <a:lnTo>
                      <a:pt x="4387" y="5088"/>
                    </a:lnTo>
                    <a:cubicBezTo>
                      <a:pt x="4381" y="5051"/>
                      <a:pt x="4377" y="5011"/>
                      <a:pt x="4380" y="4972"/>
                    </a:cubicBezTo>
                    <a:cubicBezTo>
                      <a:pt x="4398" y="4979"/>
                      <a:pt x="4415" y="4985"/>
                      <a:pt x="4434" y="4989"/>
                    </a:cubicBezTo>
                    <a:moveTo>
                      <a:pt x="4381" y="4956"/>
                    </a:moveTo>
                    <a:cubicBezTo>
                      <a:pt x="4382" y="4942"/>
                      <a:pt x="4384" y="4928"/>
                      <a:pt x="4387" y="4914"/>
                    </a:cubicBezTo>
                    <a:cubicBezTo>
                      <a:pt x="4405" y="4926"/>
                      <a:pt x="4427" y="4936"/>
                      <a:pt x="4448" y="4941"/>
                    </a:cubicBezTo>
                    <a:cubicBezTo>
                      <a:pt x="4447" y="4952"/>
                      <a:pt x="4446" y="4963"/>
                      <a:pt x="4446" y="4974"/>
                    </a:cubicBezTo>
                    <a:cubicBezTo>
                      <a:pt x="4444" y="4972"/>
                      <a:pt x="4442" y="4970"/>
                      <a:pt x="4438" y="4969"/>
                    </a:cubicBezTo>
                    <a:cubicBezTo>
                      <a:pt x="4419" y="4966"/>
                      <a:pt x="4400" y="4961"/>
                      <a:pt x="4381" y="4956"/>
                    </a:cubicBezTo>
                    <a:moveTo>
                      <a:pt x="4393" y="4901"/>
                    </a:moveTo>
                    <a:cubicBezTo>
                      <a:pt x="4392" y="4901"/>
                      <a:pt x="4391" y="4900"/>
                      <a:pt x="4391" y="4900"/>
                    </a:cubicBezTo>
                    <a:cubicBezTo>
                      <a:pt x="4400" y="4866"/>
                      <a:pt x="4414" y="4833"/>
                      <a:pt x="4435" y="4804"/>
                    </a:cubicBezTo>
                    <a:cubicBezTo>
                      <a:pt x="4452" y="4817"/>
                      <a:pt x="4469" y="4830"/>
                      <a:pt x="4485" y="4843"/>
                    </a:cubicBezTo>
                    <a:cubicBezTo>
                      <a:pt x="4489" y="4847"/>
                      <a:pt x="4493" y="4850"/>
                      <a:pt x="4497" y="4854"/>
                    </a:cubicBezTo>
                    <a:cubicBezTo>
                      <a:pt x="4497" y="4854"/>
                      <a:pt x="4496" y="4854"/>
                      <a:pt x="4496" y="4855"/>
                    </a:cubicBezTo>
                    <a:cubicBezTo>
                      <a:pt x="4472" y="4872"/>
                      <a:pt x="4459" y="4895"/>
                      <a:pt x="4452" y="4921"/>
                    </a:cubicBezTo>
                    <a:cubicBezTo>
                      <a:pt x="4433" y="4915"/>
                      <a:pt x="4412" y="4912"/>
                      <a:pt x="4393" y="4901"/>
                    </a:cubicBezTo>
                    <a:moveTo>
                      <a:pt x="4376" y="5087"/>
                    </a:moveTo>
                    <a:cubicBezTo>
                      <a:pt x="4240" y="5049"/>
                      <a:pt x="4080" y="5011"/>
                      <a:pt x="4005" y="4889"/>
                    </a:cubicBezTo>
                    <a:cubicBezTo>
                      <a:pt x="4009" y="4885"/>
                      <a:pt x="4012" y="4879"/>
                      <a:pt x="4009" y="4872"/>
                    </a:cubicBezTo>
                    <a:cubicBezTo>
                      <a:pt x="3979" y="4782"/>
                      <a:pt x="3927" y="4609"/>
                      <a:pt x="3969" y="4502"/>
                    </a:cubicBezTo>
                    <a:cubicBezTo>
                      <a:pt x="3969" y="4503"/>
                      <a:pt x="3969" y="4503"/>
                      <a:pt x="3970" y="4504"/>
                    </a:cubicBezTo>
                    <a:cubicBezTo>
                      <a:pt x="3978" y="4512"/>
                      <a:pt x="3985" y="4523"/>
                      <a:pt x="3992" y="4532"/>
                    </a:cubicBezTo>
                    <a:cubicBezTo>
                      <a:pt x="4000" y="4542"/>
                      <a:pt x="4016" y="4531"/>
                      <a:pt x="4010" y="4520"/>
                    </a:cubicBezTo>
                    <a:cubicBezTo>
                      <a:pt x="4003" y="4507"/>
                      <a:pt x="3994" y="4496"/>
                      <a:pt x="3981" y="4490"/>
                    </a:cubicBezTo>
                    <a:cubicBezTo>
                      <a:pt x="3979" y="4489"/>
                      <a:pt x="3977" y="4489"/>
                      <a:pt x="3974" y="4489"/>
                    </a:cubicBezTo>
                    <a:cubicBezTo>
                      <a:pt x="3981" y="4476"/>
                      <a:pt x="3989" y="4465"/>
                      <a:pt x="3999" y="4454"/>
                    </a:cubicBezTo>
                    <a:cubicBezTo>
                      <a:pt x="3999" y="4457"/>
                      <a:pt x="4000" y="4459"/>
                      <a:pt x="4002" y="4461"/>
                    </a:cubicBezTo>
                    <a:cubicBezTo>
                      <a:pt x="4004" y="4463"/>
                      <a:pt x="4007" y="4465"/>
                      <a:pt x="4009" y="4468"/>
                    </a:cubicBezTo>
                    <a:cubicBezTo>
                      <a:pt x="4019" y="4478"/>
                      <a:pt x="4037" y="4462"/>
                      <a:pt x="4026" y="4452"/>
                    </a:cubicBezTo>
                    <a:cubicBezTo>
                      <a:pt x="4024" y="4449"/>
                      <a:pt x="4022" y="4447"/>
                      <a:pt x="4019" y="4445"/>
                    </a:cubicBezTo>
                    <a:cubicBezTo>
                      <a:pt x="4017" y="4443"/>
                      <a:pt x="4015" y="4442"/>
                      <a:pt x="4013" y="4442"/>
                    </a:cubicBezTo>
                    <a:cubicBezTo>
                      <a:pt x="4029" y="4429"/>
                      <a:pt x="4049" y="4420"/>
                      <a:pt x="4075" y="4414"/>
                    </a:cubicBezTo>
                    <a:cubicBezTo>
                      <a:pt x="4080" y="4448"/>
                      <a:pt x="4091" y="4481"/>
                      <a:pt x="4108" y="4510"/>
                    </a:cubicBezTo>
                    <a:cubicBezTo>
                      <a:pt x="4111" y="4514"/>
                      <a:pt x="4114" y="4517"/>
                      <a:pt x="4118" y="4518"/>
                    </a:cubicBezTo>
                    <a:cubicBezTo>
                      <a:pt x="4145" y="4570"/>
                      <a:pt x="4193" y="4614"/>
                      <a:pt x="4236" y="4650"/>
                    </a:cubicBezTo>
                    <a:cubicBezTo>
                      <a:pt x="4294" y="4699"/>
                      <a:pt x="4356" y="4744"/>
                      <a:pt x="4416" y="4789"/>
                    </a:cubicBezTo>
                    <a:cubicBezTo>
                      <a:pt x="4353" y="4874"/>
                      <a:pt x="4348" y="4988"/>
                      <a:pt x="4376" y="5087"/>
                    </a:cubicBezTo>
                    <a:moveTo>
                      <a:pt x="4107" y="4223"/>
                    </a:moveTo>
                    <a:cubicBezTo>
                      <a:pt x="4110" y="4188"/>
                      <a:pt x="4091" y="4146"/>
                      <a:pt x="4077" y="4117"/>
                    </a:cubicBezTo>
                    <a:cubicBezTo>
                      <a:pt x="4074" y="4111"/>
                      <a:pt x="4067" y="4115"/>
                      <a:pt x="4068" y="4120"/>
                    </a:cubicBezTo>
                    <a:cubicBezTo>
                      <a:pt x="4070" y="4138"/>
                      <a:pt x="4077" y="4154"/>
                      <a:pt x="4084" y="4171"/>
                    </a:cubicBezTo>
                    <a:cubicBezTo>
                      <a:pt x="4092" y="4191"/>
                      <a:pt x="4096" y="4211"/>
                      <a:pt x="4101" y="4232"/>
                    </a:cubicBezTo>
                    <a:cubicBezTo>
                      <a:pt x="4091" y="4251"/>
                      <a:pt x="4082" y="4273"/>
                      <a:pt x="4077" y="4297"/>
                    </a:cubicBezTo>
                    <a:cubicBezTo>
                      <a:pt x="4074" y="4296"/>
                      <a:pt x="4072" y="4295"/>
                      <a:pt x="4069" y="4294"/>
                    </a:cubicBezTo>
                    <a:cubicBezTo>
                      <a:pt x="4071" y="4292"/>
                      <a:pt x="4072" y="4289"/>
                      <a:pt x="4071" y="4286"/>
                    </a:cubicBezTo>
                    <a:cubicBezTo>
                      <a:pt x="4052" y="4228"/>
                      <a:pt x="4031" y="4169"/>
                      <a:pt x="4007" y="4113"/>
                    </a:cubicBezTo>
                    <a:cubicBezTo>
                      <a:pt x="4046" y="4090"/>
                      <a:pt x="4088" y="4066"/>
                      <a:pt x="4129" y="4051"/>
                    </a:cubicBezTo>
                    <a:cubicBezTo>
                      <a:pt x="4140" y="4091"/>
                      <a:pt x="4144" y="4133"/>
                      <a:pt x="4155" y="4172"/>
                    </a:cubicBezTo>
                    <a:cubicBezTo>
                      <a:pt x="4135" y="4185"/>
                      <a:pt x="4119" y="4203"/>
                      <a:pt x="4107" y="4223"/>
                    </a:cubicBezTo>
                    <a:moveTo>
                      <a:pt x="3813" y="5221"/>
                    </a:moveTo>
                    <a:cubicBezTo>
                      <a:pt x="3793" y="5198"/>
                      <a:pt x="3781" y="5169"/>
                      <a:pt x="3772" y="5141"/>
                    </a:cubicBezTo>
                    <a:cubicBezTo>
                      <a:pt x="3755" y="5082"/>
                      <a:pt x="3770" y="5026"/>
                      <a:pt x="3827" y="5005"/>
                    </a:cubicBezTo>
                    <a:cubicBezTo>
                      <a:pt x="3843" y="5039"/>
                      <a:pt x="3864" y="5072"/>
                      <a:pt x="3888" y="5101"/>
                    </a:cubicBezTo>
                    <a:cubicBezTo>
                      <a:pt x="3883" y="5152"/>
                      <a:pt x="3891" y="5202"/>
                      <a:pt x="3847" y="5239"/>
                    </a:cubicBezTo>
                    <a:cubicBezTo>
                      <a:pt x="3846" y="5240"/>
                      <a:pt x="3846" y="5241"/>
                      <a:pt x="3845" y="5242"/>
                    </a:cubicBezTo>
                    <a:cubicBezTo>
                      <a:pt x="3841" y="5238"/>
                      <a:pt x="3835" y="5236"/>
                      <a:pt x="3829" y="5236"/>
                    </a:cubicBezTo>
                    <a:cubicBezTo>
                      <a:pt x="3824" y="5231"/>
                      <a:pt x="3818" y="5227"/>
                      <a:pt x="3813" y="5221"/>
                    </a:cubicBezTo>
                    <a:moveTo>
                      <a:pt x="3857" y="5250"/>
                    </a:moveTo>
                    <a:cubicBezTo>
                      <a:pt x="3894" y="5224"/>
                      <a:pt x="3911" y="5176"/>
                      <a:pt x="3913" y="5130"/>
                    </a:cubicBezTo>
                    <a:cubicBezTo>
                      <a:pt x="3915" y="5132"/>
                      <a:pt x="3916" y="5133"/>
                      <a:pt x="3917" y="5134"/>
                    </a:cubicBezTo>
                    <a:cubicBezTo>
                      <a:pt x="3917" y="5135"/>
                      <a:pt x="3918" y="5135"/>
                      <a:pt x="3918" y="5135"/>
                    </a:cubicBezTo>
                    <a:cubicBezTo>
                      <a:pt x="3914" y="5191"/>
                      <a:pt x="3923" y="5241"/>
                      <a:pt x="3881" y="5288"/>
                    </a:cubicBezTo>
                    <a:cubicBezTo>
                      <a:pt x="3877" y="5284"/>
                      <a:pt x="3873" y="5281"/>
                      <a:pt x="3869" y="5277"/>
                    </a:cubicBezTo>
                    <a:cubicBezTo>
                      <a:pt x="3870" y="5273"/>
                      <a:pt x="3869" y="5269"/>
                      <a:pt x="3866" y="5266"/>
                    </a:cubicBezTo>
                    <a:cubicBezTo>
                      <a:pt x="3861" y="5261"/>
                      <a:pt x="3856" y="5257"/>
                      <a:pt x="3851" y="5253"/>
                    </a:cubicBezTo>
                    <a:cubicBezTo>
                      <a:pt x="3851" y="5252"/>
                      <a:pt x="3851" y="5252"/>
                      <a:pt x="3851" y="5251"/>
                    </a:cubicBezTo>
                    <a:cubicBezTo>
                      <a:pt x="3853" y="5252"/>
                      <a:pt x="3855" y="5252"/>
                      <a:pt x="3857" y="5250"/>
                    </a:cubicBezTo>
                    <a:moveTo>
                      <a:pt x="3945" y="5151"/>
                    </a:moveTo>
                    <a:cubicBezTo>
                      <a:pt x="4031" y="5259"/>
                      <a:pt x="4159" y="5309"/>
                      <a:pt x="4295" y="5342"/>
                    </a:cubicBezTo>
                    <a:cubicBezTo>
                      <a:pt x="4383" y="5364"/>
                      <a:pt x="4474" y="5378"/>
                      <a:pt x="4565" y="5386"/>
                    </a:cubicBezTo>
                    <a:cubicBezTo>
                      <a:pt x="4657" y="5395"/>
                      <a:pt x="4791" y="5389"/>
                      <a:pt x="4881" y="5434"/>
                    </a:cubicBezTo>
                    <a:cubicBezTo>
                      <a:pt x="4811" y="5440"/>
                      <a:pt x="4739" y="5459"/>
                      <a:pt x="4670" y="5468"/>
                    </a:cubicBezTo>
                    <a:cubicBezTo>
                      <a:pt x="4585" y="5479"/>
                      <a:pt x="4500" y="5485"/>
                      <a:pt x="4414" y="5483"/>
                    </a:cubicBezTo>
                    <a:cubicBezTo>
                      <a:pt x="4412" y="5482"/>
                      <a:pt x="4409" y="5482"/>
                      <a:pt x="4407" y="5483"/>
                    </a:cubicBezTo>
                    <a:cubicBezTo>
                      <a:pt x="4394" y="5483"/>
                      <a:pt x="4381" y="5483"/>
                      <a:pt x="4368" y="5482"/>
                    </a:cubicBezTo>
                    <a:cubicBezTo>
                      <a:pt x="4187" y="5474"/>
                      <a:pt x="4018" y="5418"/>
                      <a:pt x="3888" y="5294"/>
                    </a:cubicBezTo>
                    <a:cubicBezTo>
                      <a:pt x="3926" y="5259"/>
                      <a:pt x="3944" y="5204"/>
                      <a:pt x="3945" y="5151"/>
                    </a:cubicBezTo>
                    <a:moveTo>
                      <a:pt x="4674" y="5217"/>
                    </a:moveTo>
                    <a:cubicBezTo>
                      <a:pt x="4608" y="5173"/>
                      <a:pt x="4539" y="5139"/>
                      <a:pt x="4464" y="5113"/>
                    </a:cubicBezTo>
                    <a:cubicBezTo>
                      <a:pt x="4490" y="5031"/>
                      <a:pt x="4442" y="4943"/>
                      <a:pt x="4510" y="4870"/>
                    </a:cubicBezTo>
                    <a:cubicBezTo>
                      <a:pt x="4511" y="4869"/>
                      <a:pt x="4512" y="4868"/>
                      <a:pt x="4512" y="4867"/>
                    </a:cubicBezTo>
                    <a:cubicBezTo>
                      <a:pt x="4653" y="4988"/>
                      <a:pt x="4767" y="5144"/>
                      <a:pt x="4857" y="5309"/>
                    </a:cubicBezTo>
                    <a:cubicBezTo>
                      <a:pt x="4795" y="5232"/>
                      <a:pt x="4724" y="5159"/>
                      <a:pt x="4652" y="5092"/>
                    </a:cubicBezTo>
                    <a:cubicBezTo>
                      <a:pt x="4646" y="5086"/>
                      <a:pt x="4636" y="5095"/>
                      <a:pt x="4642" y="5101"/>
                    </a:cubicBezTo>
                    <a:cubicBezTo>
                      <a:pt x="4716" y="5174"/>
                      <a:pt x="4779" y="5256"/>
                      <a:pt x="4850" y="5330"/>
                    </a:cubicBezTo>
                    <a:cubicBezTo>
                      <a:pt x="4856" y="5336"/>
                      <a:pt x="4864" y="5332"/>
                      <a:pt x="4866" y="5326"/>
                    </a:cubicBezTo>
                    <a:cubicBezTo>
                      <a:pt x="4875" y="5343"/>
                      <a:pt x="4884" y="5360"/>
                      <a:pt x="4893" y="5378"/>
                    </a:cubicBezTo>
                    <a:cubicBezTo>
                      <a:pt x="4830" y="5315"/>
                      <a:pt x="4745" y="5266"/>
                      <a:pt x="4674" y="5217"/>
                    </a:cubicBezTo>
                    <a:moveTo>
                      <a:pt x="4167" y="4165"/>
                    </a:moveTo>
                    <a:cubicBezTo>
                      <a:pt x="4167" y="4125"/>
                      <a:pt x="4160" y="4083"/>
                      <a:pt x="4147" y="4045"/>
                    </a:cubicBezTo>
                    <a:cubicBezTo>
                      <a:pt x="4175" y="4037"/>
                      <a:pt x="4202" y="4033"/>
                      <a:pt x="4228" y="4037"/>
                    </a:cubicBezTo>
                    <a:cubicBezTo>
                      <a:pt x="4235" y="4073"/>
                      <a:pt x="4249" y="4110"/>
                      <a:pt x="4265" y="4146"/>
                    </a:cubicBezTo>
                    <a:cubicBezTo>
                      <a:pt x="4227" y="4143"/>
                      <a:pt x="4194" y="4150"/>
                      <a:pt x="4167" y="4165"/>
                    </a:cubicBezTo>
                    <a:moveTo>
                      <a:pt x="4227" y="3924"/>
                    </a:moveTo>
                    <a:cubicBezTo>
                      <a:pt x="4171" y="3887"/>
                      <a:pt x="4123" y="3846"/>
                      <a:pt x="4062" y="3817"/>
                    </a:cubicBezTo>
                    <a:cubicBezTo>
                      <a:pt x="4010" y="3792"/>
                      <a:pt x="3957" y="3779"/>
                      <a:pt x="3901" y="3773"/>
                    </a:cubicBezTo>
                    <a:cubicBezTo>
                      <a:pt x="3903" y="3768"/>
                      <a:pt x="3906" y="3763"/>
                      <a:pt x="3908" y="3758"/>
                    </a:cubicBezTo>
                    <a:cubicBezTo>
                      <a:pt x="3909" y="3757"/>
                      <a:pt x="3909" y="3755"/>
                      <a:pt x="3910" y="3754"/>
                    </a:cubicBezTo>
                    <a:cubicBezTo>
                      <a:pt x="4019" y="3772"/>
                      <a:pt x="4154" y="3813"/>
                      <a:pt x="4246" y="3882"/>
                    </a:cubicBezTo>
                    <a:cubicBezTo>
                      <a:pt x="4237" y="3895"/>
                      <a:pt x="4231" y="3909"/>
                      <a:pt x="4227" y="3924"/>
                    </a:cubicBezTo>
                    <a:moveTo>
                      <a:pt x="2695" y="4421"/>
                    </a:moveTo>
                    <a:cubicBezTo>
                      <a:pt x="2683" y="4450"/>
                      <a:pt x="2674" y="4478"/>
                      <a:pt x="2668" y="4508"/>
                    </a:cubicBezTo>
                    <a:cubicBezTo>
                      <a:pt x="2659" y="4502"/>
                      <a:pt x="2650" y="4494"/>
                      <a:pt x="2641" y="4487"/>
                    </a:cubicBezTo>
                    <a:cubicBezTo>
                      <a:pt x="2652" y="4461"/>
                      <a:pt x="2666" y="4436"/>
                      <a:pt x="2680" y="4411"/>
                    </a:cubicBezTo>
                    <a:cubicBezTo>
                      <a:pt x="2685" y="4414"/>
                      <a:pt x="2690" y="4418"/>
                      <a:pt x="2695" y="4421"/>
                    </a:cubicBezTo>
                    <a:moveTo>
                      <a:pt x="2692" y="4391"/>
                    </a:moveTo>
                    <a:cubicBezTo>
                      <a:pt x="2702" y="4375"/>
                      <a:pt x="2713" y="4357"/>
                      <a:pt x="2723" y="4340"/>
                    </a:cubicBezTo>
                    <a:lnTo>
                      <a:pt x="2723" y="4339"/>
                    </a:lnTo>
                    <a:cubicBezTo>
                      <a:pt x="2727" y="4342"/>
                      <a:pt x="2730" y="4345"/>
                      <a:pt x="2733" y="4347"/>
                    </a:cubicBezTo>
                    <a:cubicBezTo>
                      <a:pt x="2723" y="4365"/>
                      <a:pt x="2713" y="4382"/>
                      <a:pt x="2704" y="4400"/>
                    </a:cubicBezTo>
                    <a:cubicBezTo>
                      <a:pt x="2700" y="4397"/>
                      <a:pt x="2696" y="4394"/>
                      <a:pt x="2692" y="4391"/>
                    </a:cubicBezTo>
                    <a:moveTo>
                      <a:pt x="2665" y="4529"/>
                    </a:moveTo>
                    <a:cubicBezTo>
                      <a:pt x="2663" y="4548"/>
                      <a:pt x="2662" y="4567"/>
                      <a:pt x="2663" y="4587"/>
                    </a:cubicBezTo>
                    <a:cubicBezTo>
                      <a:pt x="2648" y="4577"/>
                      <a:pt x="2634" y="4566"/>
                      <a:pt x="2621" y="4554"/>
                    </a:cubicBezTo>
                    <a:cubicBezTo>
                      <a:pt x="2624" y="4537"/>
                      <a:pt x="2629" y="4520"/>
                      <a:pt x="2634" y="4504"/>
                    </a:cubicBezTo>
                    <a:cubicBezTo>
                      <a:pt x="2644" y="4513"/>
                      <a:pt x="2655" y="4522"/>
                      <a:pt x="2665" y="4529"/>
                    </a:cubicBezTo>
                    <a:moveTo>
                      <a:pt x="2622" y="4470"/>
                    </a:moveTo>
                    <a:cubicBezTo>
                      <a:pt x="2613" y="4461"/>
                      <a:pt x="2603" y="4451"/>
                      <a:pt x="2594" y="4441"/>
                    </a:cubicBezTo>
                    <a:cubicBezTo>
                      <a:pt x="2606" y="4418"/>
                      <a:pt x="2619" y="4396"/>
                      <a:pt x="2633" y="4374"/>
                    </a:cubicBezTo>
                    <a:cubicBezTo>
                      <a:pt x="2642" y="4381"/>
                      <a:pt x="2651" y="4388"/>
                      <a:pt x="2659" y="4395"/>
                    </a:cubicBezTo>
                    <a:cubicBezTo>
                      <a:pt x="2645" y="4419"/>
                      <a:pt x="2632" y="4444"/>
                      <a:pt x="2622" y="4470"/>
                    </a:cubicBezTo>
                    <a:moveTo>
                      <a:pt x="2616" y="4488"/>
                    </a:moveTo>
                    <a:cubicBezTo>
                      <a:pt x="2611" y="4504"/>
                      <a:pt x="2607" y="4520"/>
                      <a:pt x="2604" y="4537"/>
                    </a:cubicBezTo>
                    <a:cubicBezTo>
                      <a:pt x="2601" y="4534"/>
                      <a:pt x="2599" y="4531"/>
                      <a:pt x="2596" y="4529"/>
                    </a:cubicBezTo>
                    <a:cubicBezTo>
                      <a:pt x="2587" y="4520"/>
                      <a:pt x="2578" y="4510"/>
                      <a:pt x="2568" y="4502"/>
                    </a:cubicBezTo>
                    <a:cubicBezTo>
                      <a:pt x="2573" y="4486"/>
                      <a:pt x="2579" y="4470"/>
                      <a:pt x="2587" y="4455"/>
                    </a:cubicBezTo>
                    <a:cubicBezTo>
                      <a:pt x="2596" y="4466"/>
                      <a:pt x="2606" y="4477"/>
                      <a:pt x="2616" y="4488"/>
                    </a:cubicBezTo>
                    <a:moveTo>
                      <a:pt x="2580" y="4426"/>
                    </a:moveTo>
                    <a:cubicBezTo>
                      <a:pt x="2572" y="4417"/>
                      <a:pt x="2564" y="4408"/>
                      <a:pt x="2556" y="4399"/>
                    </a:cubicBezTo>
                    <a:cubicBezTo>
                      <a:pt x="2568" y="4379"/>
                      <a:pt x="2581" y="4360"/>
                      <a:pt x="2596" y="4341"/>
                    </a:cubicBezTo>
                    <a:cubicBezTo>
                      <a:pt x="2603" y="4348"/>
                      <a:pt x="2611" y="4354"/>
                      <a:pt x="2618" y="4361"/>
                    </a:cubicBezTo>
                    <a:cubicBezTo>
                      <a:pt x="2605" y="4382"/>
                      <a:pt x="2592" y="4404"/>
                      <a:pt x="2580" y="4426"/>
                    </a:cubicBezTo>
                    <a:moveTo>
                      <a:pt x="4578" y="651"/>
                    </a:moveTo>
                    <a:cubicBezTo>
                      <a:pt x="4591" y="659"/>
                      <a:pt x="4605" y="666"/>
                      <a:pt x="4618" y="675"/>
                    </a:cubicBezTo>
                    <a:lnTo>
                      <a:pt x="4618" y="675"/>
                    </a:lnTo>
                    <a:cubicBezTo>
                      <a:pt x="4617" y="770"/>
                      <a:pt x="4588" y="853"/>
                      <a:pt x="4562" y="941"/>
                    </a:cubicBezTo>
                    <a:cubicBezTo>
                      <a:pt x="4561" y="941"/>
                      <a:pt x="4561" y="941"/>
                      <a:pt x="4560" y="940"/>
                    </a:cubicBezTo>
                    <a:cubicBezTo>
                      <a:pt x="4546" y="932"/>
                      <a:pt x="4532" y="925"/>
                      <a:pt x="4517" y="918"/>
                    </a:cubicBezTo>
                    <a:cubicBezTo>
                      <a:pt x="4518" y="917"/>
                      <a:pt x="4518" y="917"/>
                      <a:pt x="4518" y="917"/>
                    </a:cubicBezTo>
                    <a:cubicBezTo>
                      <a:pt x="4554" y="832"/>
                      <a:pt x="4573" y="742"/>
                      <a:pt x="4578" y="651"/>
                    </a:cubicBezTo>
                    <a:moveTo>
                      <a:pt x="4556" y="640"/>
                    </a:moveTo>
                    <a:cubicBezTo>
                      <a:pt x="4554" y="733"/>
                      <a:pt x="4540" y="826"/>
                      <a:pt x="4511" y="915"/>
                    </a:cubicBezTo>
                    <a:lnTo>
                      <a:pt x="4511" y="915"/>
                    </a:lnTo>
                    <a:cubicBezTo>
                      <a:pt x="4407" y="865"/>
                      <a:pt x="4288" y="840"/>
                      <a:pt x="4167" y="837"/>
                    </a:cubicBezTo>
                    <a:cubicBezTo>
                      <a:pt x="4174" y="734"/>
                      <a:pt x="4207" y="625"/>
                      <a:pt x="4233" y="525"/>
                    </a:cubicBezTo>
                    <a:cubicBezTo>
                      <a:pt x="4346" y="547"/>
                      <a:pt x="4456" y="586"/>
                      <a:pt x="4556" y="640"/>
                    </a:cubicBezTo>
                    <a:moveTo>
                      <a:pt x="4213" y="521"/>
                    </a:moveTo>
                    <a:cubicBezTo>
                      <a:pt x="4198" y="576"/>
                      <a:pt x="4191" y="633"/>
                      <a:pt x="4178" y="689"/>
                    </a:cubicBezTo>
                    <a:cubicBezTo>
                      <a:pt x="4166" y="739"/>
                      <a:pt x="4155" y="786"/>
                      <a:pt x="4154" y="837"/>
                    </a:cubicBezTo>
                    <a:cubicBezTo>
                      <a:pt x="4141" y="837"/>
                      <a:pt x="4128" y="837"/>
                      <a:pt x="4115" y="837"/>
                    </a:cubicBezTo>
                    <a:cubicBezTo>
                      <a:pt x="4129" y="729"/>
                      <a:pt x="4143" y="621"/>
                      <a:pt x="4159" y="513"/>
                    </a:cubicBezTo>
                    <a:cubicBezTo>
                      <a:pt x="4177" y="515"/>
                      <a:pt x="4195" y="518"/>
                      <a:pt x="4213" y="521"/>
                    </a:cubicBezTo>
                    <a:moveTo>
                      <a:pt x="4134" y="510"/>
                    </a:moveTo>
                    <a:cubicBezTo>
                      <a:pt x="4118" y="618"/>
                      <a:pt x="4096" y="729"/>
                      <a:pt x="4103" y="838"/>
                    </a:cubicBezTo>
                    <a:cubicBezTo>
                      <a:pt x="4011" y="842"/>
                      <a:pt x="3920" y="859"/>
                      <a:pt x="3836" y="890"/>
                    </a:cubicBezTo>
                    <a:cubicBezTo>
                      <a:pt x="3828" y="842"/>
                      <a:pt x="3803" y="797"/>
                      <a:pt x="3787" y="751"/>
                    </a:cubicBezTo>
                    <a:cubicBezTo>
                      <a:pt x="3763" y="687"/>
                      <a:pt x="3748" y="617"/>
                      <a:pt x="3738" y="548"/>
                    </a:cubicBezTo>
                    <a:cubicBezTo>
                      <a:pt x="3865" y="508"/>
                      <a:pt x="4000" y="497"/>
                      <a:pt x="4134" y="510"/>
                    </a:cubicBezTo>
                    <a:moveTo>
                      <a:pt x="3715" y="556"/>
                    </a:moveTo>
                    <a:cubicBezTo>
                      <a:pt x="3735" y="676"/>
                      <a:pt x="3782" y="781"/>
                      <a:pt x="3828" y="893"/>
                    </a:cubicBezTo>
                    <a:cubicBezTo>
                      <a:pt x="3807" y="901"/>
                      <a:pt x="3787" y="909"/>
                      <a:pt x="3767" y="919"/>
                    </a:cubicBezTo>
                    <a:cubicBezTo>
                      <a:pt x="3715" y="812"/>
                      <a:pt x="3689" y="694"/>
                      <a:pt x="3652" y="581"/>
                    </a:cubicBezTo>
                    <a:cubicBezTo>
                      <a:pt x="3672" y="572"/>
                      <a:pt x="3693" y="564"/>
                      <a:pt x="3715" y="556"/>
                    </a:cubicBezTo>
                    <a:moveTo>
                      <a:pt x="3536" y="644"/>
                    </a:moveTo>
                    <a:cubicBezTo>
                      <a:pt x="3566" y="624"/>
                      <a:pt x="3598" y="607"/>
                      <a:pt x="3630" y="591"/>
                    </a:cubicBezTo>
                    <a:cubicBezTo>
                      <a:pt x="3669" y="705"/>
                      <a:pt x="3701" y="817"/>
                      <a:pt x="3763" y="921"/>
                    </a:cubicBezTo>
                    <a:cubicBezTo>
                      <a:pt x="3754" y="925"/>
                      <a:pt x="3745" y="929"/>
                      <a:pt x="3737" y="934"/>
                    </a:cubicBezTo>
                    <a:cubicBezTo>
                      <a:pt x="3664" y="973"/>
                      <a:pt x="3604" y="1032"/>
                      <a:pt x="3555" y="1099"/>
                    </a:cubicBezTo>
                    <a:cubicBezTo>
                      <a:pt x="3450" y="1035"/>
                      <a:pt x="3337" y="982"/>
                      <a:pt x="3239" y="909"/>
                    </a:cubicBezTo>
                    <a:cubicBezTo>
                      <a:pt x="3324" y="806"/>
                      <a:pt x="3425" y="716"/>
                      <a:pt x="3536" y="644"/>
                    </a:cubicBezTo>
                    <a:moveTo>
                      <a:pt x="3229" y="921"/>
                    </a:moveTo>
                    <a:cubicBezTo>
                      <a:pt x="3264" y="962"/>
                      <a:pt x="3310" y="988"/>
                      <a:pt x="3356" y="1016"/>
                    </a:cubicBezTo>
                    <a:cubicBezTo>
                      <a:pt x="3416" y="1053"/>
                      <a:pt x="3474" y="1092"/>
                      <a:pt x="3535" y="1127"/>
                    </a:cubicBezTo>
                    <a:cubicBezTo>
                      <a:pt x="3528" y="1138"/>
                      <a:pt x="3521" y="1148"/>
                      <a:pt x="3514" y="1159"/>
                    </a:cubicBezTo>
                    <a:cubicBezTo>
                      <a:pt x="3513" y="1157"/>
                      <a:pt x="3512" y="1156"/>
                      <a:pt x="3511" y="1155"/>
                    </a:cubicBezTo>
                    <a:cubicBezTo>
                      <a:pt x="3401" y="1099"/>
                      <a:pt x="3308" y="1017"/>
                      <a:pt x="3203" y="953"/>
                    </a:cubicBezTo>
                    <a:cubicBezTo>
                      <a:pt x="3211" y="942"/>
                      <a:pt x="3220" y="931"/>
                      <a:pt x="3229" y="921"/>
                    </a:cubicBezTo>
                    <a:moveTo>
                      <a:pt x="3112" y="1089"/>
                    </a:moveTo>
                    <a:cubicBezTo>
                      <a:pt x="3138" y="1045"/>
                      <a:pt x="3166" y="1002"/>
                      <a:pt x="3197" y="961"/>
                    </a:cubicBezTo>
                    <a:cubicBezTo>
                      <a:pt x="3253" y="1008"/>
                      <a:pt x="3309" y="1054"/>
                      <a:pt x="3368" y="1097"/>
                    </a:cubicBezTo>
                    <a:cubicBezTo>
                      <a:pt x="3405" y="1125"/>
                      <a:pt x="3455" y="1177"/>
                      <a:pt x="3505" y="1174"/>
                    </a:cubicBezTo>
                    <a:cubicBezTo>
                      <a:pt x="3488" y="1203"/>
                      <a:pt x="3472" y="1233"/>
                      <a:pt x="3457" y="1262"/>
                    </a:cubicBezTo>
                    <a:cubicBezTo>
                      <a:pt x="3435" y="1307"/>
                      <a:pt x="3411" y="1357"/>
                      <a:pt x="3392" y="1409"/>
                    </a:cubicBezTo>
                    <a:cubicBezTo>
                      <a:pt x="3261" y="1401"/>
                      <a:pt x="3134" y="1384"/>
                      <a:pt x="3007" y="1350"/>
                    </a:cubicBezTo>
                    <a:cubicBezTo>
                      <a:pt x="3030" y="1261"/>
                      <a:pt x="3063" y="1174"/>
                      <a:pt x="3112" y="1089"/>
                    </a:cubicBezTo>
                    <a:moveTo>
                      <a:pt x="3003" y="1366"/>
                    </a:moveTo>
                    <a:cubicBezTo>
                      <a:pt x="3122" y="1418"/>
                      <a:pt x="3253" y="1431"/>
                      <a:pt x="3381" y="1440"/>
                    </a:cubicBezTo>
                    <a:cubicBezTo>
                      <a:pt x="3379" y="1447"/>
                      <a:pt x="3376" y="1455"/>
                      <a:pt x="3374" y="1463"/>
                    </a:cubicBezTo>
                    <a:cubicBezTo>
                      <a:pt x="3245" y="1459"/>
                      <a:pt x="3117" y="1435"/>
                      <a:pt x="2988" y="1429"/>
                    </a:cubicBezTo>
                    <a:cubicBezTo>
                      <a:pt x="2992" y="1408"/>
                      <a:pt x="2997" y="1387"/>
                      <a:pt x="3003" y="1365"/>
                    </a:cubicBezTo>
                    <a:lnTo>
                      <a:pt x="3003" y="1366"/>
                    </a:lnTo>
                    <a:moveTo>
                      <a:pt x="2984" y="1446"/>
                    </a:moveTo>
                    <a:cubicBezTo>
                      <a:pt x="3038" y="1459"/>
                      <a:pt x="3095" y="1461"/>
                      <a:pt x="3150" y="1466"/>
                    </a:cubicBezTo>
                    <a:cubicBezTo>
                      <a:pt x="3222" y="1472"/>
                      <a:pt x="3295" y="1484"/>
                      <a:pt x="3368" y="1487"/>
                    </a:cubicBezTo>
                    <a:cubicBezTo>
                      <a:pt x="3355" y="1537"/>
                      <a:pt x="3350" y="1588"/>
                      <a:pt x="3356" y="1636"/>
                    </a:cubicBezTo>
                    <a:cubicBezTo>
                      <a:pt x="3318" y="1631"/>
                      <a:pt x="3281" y="1628"/>
                      <a:pt x="3243" y="1626"/>
                    </a:cubicBezTo>
                    <a:cubicBezTo>
                      <a:pt x="3145" y="1622"/>
                      <a:pt x="3048" y="1631"/>
                      <a:pt x="2953" y="1651"/>
                    </a:cubicBezTo>
                    <a:cubicBezTo>
                      <a:pt x="2961" y="1581"/>
                      <a:pt x="2971" y="1513"/>
                      <a:pt x="2984" y="1446"/>
                    </a:cubicBezTo>
                    <a:moveTo>
                      <a:pt x="2758" y="251"/>
                    </a:moveTo>
                    <a:cubicBezTo>
                      <a:pt x="2782" y="175"/>
                      <a:pt x="2787" y="96"/>
                      <a:pt x="2821" y="24"/>
                    </a:cubicBezTo>
                    <a:cubicBezTo>
                      <a:pt x="2836" y="26"/>
                      <a:pt x="2852" y="29"/>
                      <a:pt x="2868" y="31"/>
                    </a:cubicBezTo>
                    <a:cubicBezTo>
                      <a:pt x="2865" y="43"/>
                      <a:pt x="2864" y="55"/>
                      <a:pt x="2862" y="66"/>
                    </a:cubicBezTo>
                    <a:cubicBezTo>
                      <a:pt x="2859" y="83"/>
                      <a:pt x="2857" y="100"/>
                      <a:pt x="2857" y="117"/>
                    </a:cubicBezTo>
                    <a:cubicBezTo>
                      <a:pt x="2857" y="128"/>
                      <a:pt x="2873" y="129"/>
                      <a:pt x="2874" y="118"/>
                    </a:cubicBezTo>
                    <a:cubicBezTo>
                      <a:pt x="2875" y="100"/>
                      <a:pt x="2879" y="83"/>
                      <a:pt x="2883" y="65"/>
                    </a:cubicBezTo>
                    <a:cubicBezTo>
                      <a:pt x="2885" y="56"/>
                      <a:pt x="2889" y="45"/>
                      <a:pt x="2890" y="35"/>
                    </a:cubicBezTo>
                    <a:cubicBezTo>
                      <a:pt x="2905" y="38"/>
                      <a:pt x="2921" y="41"/>
                      <a:pt x="2937" y="44"/>
                    </a:cubicBezTo>
                    <a:cubicBezTo>
                      <a:pt x="2934" y="62"/>
                      <a:pt x="2932" y="80"/>
                      <a:pt x="2930" y="98"/>
                    </a:cubicBezTo>
                    <a:cubicBezTo>
                      <a:pt x="2929" y="105"/>
                      <a:pt x="2940" y="107"/>
                      <a:pt x="2942" y="100"/>
                    </a:cubicBezTo>
                    <a:cubicBezTo>
                      <a:pt x="2945" y="82"/>
                      <a:pt x="2948" y="64"/>
                      <a:pt x="2952" y="47"/>
                    </a:cubicBezTo>
                    <a:cubicBezTo>
                      <a:pt x="2972" y="50"/>
                      <a:pt x="2992" y="54"/>
                      <a:pt x="3012" y="57"/>
                    </a:cubicBezTo>
                    <a:cubicBezTo>
                      <a:pt x="3012" y="73"/>
                      <a:pt x="3010" y="88"/>
                      <a:pt x="3009" y="103"/>
                    </a:cubicBezTo>
                    <a:cubicBezTo>
                      <a:pt x="3007" y="118"/>
                      <a:pt x="3030" y="119"/>
                      <a:pt x="3032" y="104"/>
                    </a:cubicBezTo>
                    <a:cubicBezTo>
                      <a:pt x="3033" y="90"/>
                      <a:pt x="3034" y="75"/>
                      <a:pt x="3035" y="61"/>
                    </a:cubicBezTo>
                    <a:cubicBezTo>
                      <a:pt x="3049" y="63"/>
                      <a:pt x="3063" y="65"/>
                      <a:pt x="3077" y="67"/>
                    </a:cubicBezTo>
                    <a:cubicBezTo>
                      <a:pt x="3073" y="82"/>
                      <a:pt x="3070" y="96"/>
                      <a:pt x="3066" y="111"/>
                    </a:cubicBezTo>
                    <a:cubicBezTo>
                      <a:pt x="3062" y="124"/>
                      <a:pt x="3083" y="131"/>
                      <a:pt x="3087" y="117"/>
                    </a:cubicBezTo>
                    <a:cubicBezTo>
                      <a:pt x="3092" y="102"/>
                      <a:pt x="3097" y="86"/>
                      <a:pt x="3101" y="70"/>
                    </a:cubicBezTo>
                    <a:cubicBezTo>
                      <a:pt x="3125" y="73"/>
                      <a:pt x="3150" y="75"/>
                      <a:pt x="3174" y="75"/>
                    </a:cubicBezTo>
                    <a:cubicBezTo>
                      <a:pt x="3123" y="188"/>
                      <a:pt x="3101" y="310"/>
                      <a:pt x="3081" y="431"/>
                    </a:cubicBezTo>
                    <a:cubicBezTo>
                      <a:pt x="3079" y="428"/>
                      <a:pt x="3076" y="426"/>
                      <a:pt x="3071" y="426"/>
                    </a:cubicBezTo>
                    <a:cubicBezTo>
                      <a:pt x="2955" y="412"/>
                      <a:pt x="2838" y="392"/>
                      <a:pt x="2722" y="373"/>
                    </a:cubicBezTo>
                    <a:cubicBezTo>
                      <a:pt x="2734" y="332"/>
                      <a:pt x="2746" y="291"/>
                      <a:pt x="2758" y="251"/>
                    </a:cubicBezTo>
                    <a:moveTo>
                      <a:pt x="2617" y="905"/>
                    </a:moveTo>
                    <a:cubicBezTo>
                      <a:pt x="2643" y="756"/>
                      <a:pt x="2666" y="608"/>
                      <a:pt x="2700" y="461"/>
                    </a:cubicBezTo>
                    <a:cubicBezTo>
                      <a:pt x="2706" y="436"/>
                      <a:pt x="2712" y="410"/>
                      <a:pt x="2719" y="385"/>
                    </a:cubicBezTo>
                    <a:cubicBezTo>
                      <a:pt x="2772" y="406"/>
                      <a:pt x="2828" y="414"/>
                      <a:pt x="2884" y="423"/>
                    </a:cubicBezTo>
                    <a:cubicBezTo>
                      <a:pt x="2947" y="434"/>
                      <a:pt x="3007" y="455"/>
                      <a:pt x="3071" y="453"/>
                    </a:cubicBezTo>
                    <a:cubicBezTo>
                      <a:pt x="3074" y="453"/>
                      <a:pt x="3076" y="452"/>
                      <a:pt x="3078" y="450"/>
                    </a:cubicBezTo>
                    <a:cubicBezTo>
                      <a:pt x="3076" y="458"/>
                      <a:pt x="3075" y="466"/>
                      <a:pt x="3074" y="474"/>
                    </a:cubicBezTo>
                    <a:cubicBezTo>
                      <a:pt x="3048" y="633"/>
                      <a:pt x="2999" y="788"/>
                      <a:pt x="2966" y="946"/>
                    </a:cubicBezTo>
                    <a:cubicBezTo>
                      <a:pt x="2964" y="957"/>
                      <a:pt x="2961" y="969"/>
                      <a:pt x="2959" y="981"/>
                    </a:cubicBezTo>
                    <a:cubicBezTo>
                      <a:pt x="2847" y="945"/>
                      <a:pt x="2728" y="941"/>
                      <a:pt x="2613" y="924"/>
                    </a:cubicBezTo>
                    <a:cubicBezTo>
                      <a:pt x="2614" y="917"/>
                      <a:pt x="2616" y="911"/>
                      <a:pt x="2617" y="904"/>
                    </a:cubicBezTo>
                    <a:lnTo>
                      <a:pt x="2617" y="905"/>
                    </a:lnTo>
                    <a:moveTo>
                      <a:pt x="2537" y="1366"/>
                    </a:moveTo>
                    <a:cubicBezTo>
                      <a:pt x="2567" y="1382"/>
                      <a:pt x="2614" y="1383"/>
                      <a:pt x="2643" y="1389"/>
                    </a:cubicBezTo>
                    <a:cubicBezTo>
                      <a:pt x="2710" y="1402"/>
                      <a:pt x="2781" y="1419"/>
                      <a:pt x="2849" y="1418"/>
                    </a:cubicBezTo>
                    <a:cubicBezTo>
                      <a:pt x="2862" y="1418"/>
                      <a:pt x="2863" y="1400"/>
                      <a:pt x="2850" y="1398"/>
                    </a:cubicBezTo>
                    <a:cubicBezTo>
                      <a:pt x="2783" y="1392"/>
                      <a:pt x="2716" y="1378"/>
                      <a:pt x="2650" y="1367"/>
                    </a:cubicBezTo>
                    <a:cubicBezTo>
                      <a:pt x="2615" y="1361"/>
                      <a:pt x="2574" y="1359"/>
                      <a:pt x="2540" y="1348"/>
                    </a:cubicBezTo>
                    <a:cubicBezTo>
                      <a:pt x="2562" y="1210"/>
                      <a:pt x="2587" y="1072"/>
                      <a:pt x="2612" y="934"/>
                    </a:cubicBezTo>
                    <a:cubicBezTo>
                      <a:pt x="2725" y="961"/>
                      <a:pt x="2840" y="983"/>
                      <a:pt x="2953" y="1011"/>
                    </a:cubicBezTo>
                    <a:cubicBezTo>
                      <a:pt x="2928" y="1126"/>
                      <a:pt x="2902" y="1239"/>
                      <a:pt x="2875" y="1353"/>
                    </a:cubicBezTo>
                    <a:cubicBezTo>
                      <a:pt x="2851" y="1452"/>
                      <a:pt x="2819" y="1574"/>
                      <a:pt x="2835" y="1680"/>
                    </a:cubicBezTo>
                    <a:cubicBezTo>
                      <a:pt x="2734" y="1708"/>
                      <a:pt x="2636" y="1747"/>
                      <a:pt x="2542" y="1792"/>
                    </a:cubicBezTo>
                    <a:cubicBezTo>
                      <a:pt x="2524" y="1801"/>
                      <a:pt x="2507" y="1809"/>
                      <a:pt x="2489" y="1819"/>
                    </a:cubicBezTo>
                    <a:cubicBezTo>
                      <a:pt x="2496" y="1666"/>
                      <a:pt x="2514" y="1516"/>
                      <a:pt x="2538" y="1366"/>
                    </a:cubicBezTo>
                    <a:lnTo>
                      <a:pt x="2537" y="1366"/>
                    </a:lnTo>
                    <a:moveTo>
                      <a:pt x="1977" y="2229"/>
                    </a:moveTo>
                    <a:cubicBezTo>
                      <a:pt x="1992" y="2217"/>
                      <a:pt x="2007" y="2205"/>
                      <a:pt x="2022" y="2193"/>
                    </a:cubicBezTo>
                    <a:cubicBezTo>
                      <a:pt x="2046" y="2197"/>
                      <a:pt x="2070" y="2199"/>
                      <a:pt x="2094" y="2200"/>
                    </a:cubicBezTo>
                    <a:cubicBezTo>
                      <a:pt x="2110" y="2200"/>
                      <a:pt x="2111" y="2175"/>
                      <a:pt x="2095" y="2175"/>
                    </a:cubicBezTo>
                    <a:cubicBezTo>
                      <a:pt x="2078" y="2176"/>
                      <a:pt x="2060" y="2176"/>
                      <a:pt x="2043" y="2175"/>
                    </a:cubicBezTo>
                    <a:cubicBezTo>
                      <a:pt x="2096" y="2130"/>
                      <a:pt x="2148" y="2082"/>
                      <a:pt x="2202" y="2037"/>
                    </a:cubicBezTo>
                    <a:cubicBezTo>
                      <a:pt x="2216" y="2026"/>
                      <a:pt x="2230" y="2015"/>
                      <a:pt x="2245" y="2004"/>
                    </a:cubicBezTo>
                    <a:cubicBezTo>
                      <a:pt x="2242" y="2008"/>
                      <a:pt x="2244" y="2015"/>
                      <a:pt x="2249" y="2016"/>
                    </a:cubicBezTo>
                    <a:cubicBezTo>
                      <a:pt x="2261" y="2018"/>
                      <a:pt x="2273" y="2020"/>
                      <a:pt x="2285" y="2023"/>
                    </a:cubicBezTo>
                    <a:cubicBezTo>
                      <a:pt x="2299" y="2026"/>
                      <a:pt x="2312" y="2032"/>
                      <a:pt x="2325" y="2039"/>
                    </a:cubicBezTo>
                    <a:cubicBezTo>
                      <a:pt x="2334" y="2043"/>
                      <a:pt x="2344" y="2033"/>
                      <a:pt x="2337" y="2025"/>
                    </a:cubicBezTo>
                    <a:cubicBezTo>
                      <a:pt x="2315" y="2002"/>
                      <a:pt x="2281" y="2003"/>
                      <a:pt x="2252" y="2000"/>
                    </a:cubicBezTo>
                    <a:cubicBezTo>
                      <a:pt x="2251" y="2000"/>
                      <a:pt x="2251" y="2000"/>
                      <a:pt x="2250" y="2000"/>
                    </a:cubicBezTo>
                    <a:cubicBezTo>
                      <a:pt x="2324" y="1945"/>
                      <a:pt x="2406" y="1898"/>
                      <a:pt x="2488" y="1856"/>
                    </a:cubicBezTo>
                    <a:cubicBezTo>
                      <a:pt x="2517" y="1864"/>
                      <a:pt x="2542" y="1879"/>
                      <a:pt x="2562" y="1904"/>
                    </a:cubicBezTo>
                    <a:cubicBezTo>
                      <a:pt x="2570" y="1915"/>
                      <a:pt x="2584" y="1901"/>
                      <a:pt x="2577" y="1890"/>
                    </a:cubicBezTo>
                    <a:cubicBezTo>
                      <a:pt x="2559" y="1866"/>
                      <a:pt x="2535" y="1852"/>
                      <a:pt x="2508" y="1845"/>
                    </a:cubicBezTo>
                    <a:cubicBezTo>
                      <a:pt x="2508" y="1845"/>
                      <a:pt x="2509" y="1845"/>
                      <a:pt x="2509" y="1844"/>
                    </a:cubicBezTo>
                    <a:cubicBezTo>
                      <a:pt x="2574" y="1811"/>
                      <a:pt x="2641" y="1782"/>
                      <a:pt x="2709" y="1756"/>
                    </a:cubicBezTo>
                    <a:cubicBezTo>
                      <a:pt x="2724" y="1763"/>
                      <a:pt x="2738" y="1771"/>
                      <a:pt x="2752" y="1780"/>
                    </a:cubicBezTo>
                    <a:cubicBezTo>
                      <a:pt x="2769" y="1791"/>
                      <a:pt x="2783" y="1806"/>
                      <a:pt x="2798" y="1820"/>
                    </a:cubicBezTo>
                    <a:cubicBezTo>
                      <a:pt x="2805" y="1827"/>
                      <a:pt x="2816" y="1819"/>
                      <a:pt x="2812" y="1810"/>
                    </a:cubicBezTo>
                    <a:cubicBezTo>
                      <a:pt x="2797" y="1779"/>
                      <a:pt x="2762" y="1762"/>
                      <a:pt x="2730" y="1749"/>
                    </a:cubicBezTo>
                    <a:cubicBezTo>
                      <a:pt x="2767" y="1736"/>
                      <a:pt x="2804" y="1724"/>
                      <a:pt x="2842" y="1714"/>
                    </a:cubicBezTo>
                    <a:cubicBezTo>
                      <a:pt x="2842" y="1715"/>
                      <a:pt x="2843" y="1716"/>
                      <a:pt x="2843" y="1717"/>
                    </a:cubicBezTo>
                    <a:cubicBezTo>
                      <a:pt x="2848" y="1736"/>
                      <a:pt x="2876" y="1733"/>
                      <a:pt x="2878" y="1713"/>
                    </a:cubicBezTo>
                    <a:cubicBezTo>
                      <a:pt x="2878" y="1710"/>
                      <a:pt x="2878" y="1707"/>
                      <a:pt x="2878" y="1704"/>
                    </a:cubicBezTo>
                    <a:cubicBezTo>
                      <a:pt x="2889" y="1701"/>
                      <a:pt x="2900" y="1699"/>
                      <a:pt x="2910" y="1696"/>
                    </a:cubicBezTo>
                    <a:cubicBezTo>
                      <a:pt x="2910" y="1701"/>
                      <a:pt x="2909" y="1707"/>
                      <a:pt x="2909" y="1712"/>
                    </a:cubicBezTo>
                    <a:cubicBezTo>
                      <a:pt x="2906" y="1736"/>
                      <a:pt x="2943" y="1737"/>
                      <a:pt x="2946" y="1713"/>
                    </a:cubicBezTo>
                    <a:cubicBezTo>
                      <a:pt x="2947" y="1705"/>
                      <a:pt x="2948" y="1696"/>
                      <a:pt x="2949" y="1688"/>
                    </a:cubicBezTo>
                    <a:cubicBezTo>
                      <a:pt x="3029" y="1672"/>
                      <a:pt x="3111" y="1663"/>
                      <a:pt x="3194" y="1662"/>
                    </a:cubicBezTo>
                    <a:cubicBezTo>
                      <a:pt x="3250" y="1662"/>
                      <a:pt x="3307" y="1665"/>
                      <a:pt x="3364" y="1673"/>
                    </a:cubicBezTo>
                    <a:cubicBezTo>
                      <a:pt x="3364" y="1675"/>
                      <a:pt x="3365" y="1676"/>
                      <a:pt x="3365" y="1678"/>
                    </a:cubicBezTo>
                    <a:cubicBezTo>
                      <a:pt x="3367" y="1684"/>
                      <a:pt x="3375" y="1682"/>
                      <a:pt x="3375" y="1676"/>
                    </a:cubicBezTo>
                    <a:cubicBezTo>
                      <a:pt x="3375" y="1675"/>
                      <a:pt x="3375" y="1675"/>
                      <a:pt x="3374" y="1674"/>
                    </a:cubicBezTo>
                    <a:cubicBezTo>
                      <a:pt x="3583" y="1704"/>
                      <a:pt x="3795" y="1787"/>
                      <a:pt x="3965" y="1916"/>
                    </a:cubicBezTo>
                    <a:cubicBezTo>
                      <a:pt x="3951" y="1989"/>
                      <a:pt x="3973" y="2068"/>
                      <a:pt x="3923" y="2133"/>
                    </a:cubicBezTo>
                    <a:cubicBezTo>
                      <a:pt x="3919" y="2139"/>
                      <a:pt x="3928" y="2147"/>
                      <a:pt x="3933" y="2141"/>
                    </a:cubicBezTo>
                    <a:cubicBezTo>
                      <a:pt x="3958" y="2113"/>
                      <a:pt x="3970" y="2080"/>
                      <a:pt x="3975" y="2043"/>
                    </a:cubicBezTo>
                    <a:cubicBezTo>
                      <a:pt x="3981" y="2008"/>
                      <a:pt x="3985" y="1971"/>
                      <a:pt x="3989" y="1935"/>
                    </a:cubicBezTo>
                    <a:cubicBezTo>
                      <a:pt x="4114" y="2036"/>
                      <a:pt x="4215" y="2164"/>
                      <a:pt x="4269" y="2315"/>
                    </a:cubicBezTo>
                    <a:cubicBezTo>
                      <a:pt x="4158" y="2353"/>
                      <a:pt x="4051" y="2402"/>
                      <a:pt x="3945" y="2453"/>
                    </a:cubicBezTo>
                    <a:cubicBezTo>
                      <a:pt x="3879" y="2485"/>
                      <a:pt x="3811" y="2511"/>
                      <a:pt x="3743" y="2536"/>
                    </a:cubicBezTo>
                    <a:cubicBezTo>
                      <a:pt x="3742" y="2534"/>
                      <a:pt x="3742" y="2532"/>
                      <a:pt x="3741" y="2531"/>
                    </a:cubicBezTo>
                    <a:cubicBezTo>
                      <a:pt x="3748" y="2527"/>
                      <a:pt x="3754" y="2523"/>
                      <a:pt x="3761" y="2519"/>
                    </a:cubicBezTo>
                    <a:cubicBezTo>
                      <a:pt x="3768" y="2513"/>
                      <a:pt x="3765" y="2503"/>
                      <a:pt x="3758" y="2501"/>
                    </a:cubicBezTo>
                    <a:cubicBezTo>
                      <a:pt x="3744" y="2446"/>
                      <a:pt x="3727" y="2393"/>
                      <a:pt x="3694" y="2346"/>
                    </a:cubicBezTo>
                    <a:cubicBezTo>
                      <a:pt x="3692" y="2342"/>
                      <a:pt x="3687" y="2342"/>
                      <a:pt x="3684" y="2343"/>
                    </a:cubicBezTo>
                    <a:cubicBezTo>
                      <a:pt x="3686" y="2340"/>
                      <a:pt x="3687" y="2338"/>
                      <a:pt x="3688" y="2334"/>
                    </a:cubicBezTo>
                    <a:cubicBezTo>
                      <a:pt x="3689" y="2333"/>
                      <a:pt x="3689" y="2332"/>
                      <a:pt x="3689" y="2330"/>
                    </a:cubicBezTo>
                    <a:cubicBezTo>
                      <a:pt x="3691" y="2327"/>
                      <a:pt x="3692" y="2323"/>
                      <a:pt x="3689" y="2319"/>
                    </a:cubicBezTo>
                    <a:cubicBezTo>
                      <a:pt x="3658" y="2270"/>
                      <a:pt x="3614" y="2208"/>
                      <a:pt x="3556" y="2189"/>
                    </a:cubicBezTo>
                    <a:cubicBezTo>
                      <a:pt x="3554" y="2188"/>
                      <a:pt x="3552" y="2189"/>
                      <a:pt x="3551" y="2191"/>
                    </a:cubicBezTo>
                    <a:cubicBezTo>
                      <a:pt x="3552" y="2172"/>
                      <a:pt x="3554" y="2153"/>
                      <a:pt x="3556" y="2135"/>
                    </a:cubicBezTo>
                    <a:cubicBezTo>
                      <a:pt x="3556" y="2129"/>
                      <a:pt x="3546" y="2128"/>
                      <a:pt x="3544" y="2134"/>
                    </a:cubicBezTo>
                    <a:cubicBezTo>
                      <a:pt x="3511" y="2228"/>
                      <a:pt x="3498" y="2328"/>
                      <a:pt x="3468" y="2423"/>
                    </a:cubicBezTo>
                    <a:cubicBezTo>
                      <a:pt x="3461" y="2417"/>
                      <a:pt x="3453" y="2412"/>
                      <a:pt x="3445" y="2407"/>
                    </a:cubicBezTo>
                    <a:cubicBezTo>
                      <a:pt x="3450" y="2392"/>
                      <a:pt x="3455" y="2377"/>
                      <a:pt x="3454" y="2361"/>
                    </a:cubicBezTo>
                    <a:cubicBezTo>
                      <a:pt x="3454" y="2350"/>
                      <a:pt x="3439" y="2347"/>
                      <a:pt x="3436" y="2358"/>
                    </a:cubicBezTo>
                    <a:cubicBezTo>
                      <a:pt x="3431" y="2370"/>
                      <a:pt x="3428" y="2382"/>
                      <a:pt x="3424" y="2395"/>
                    </a:cubicBezTo>
                    <a:cubicBezTo>
                      <a:pt x="3417" y="2391"/>
                      <a:pt x="3410" y="2387"/>
                      <a:pt x="3403" y="2384"/>
                    </a:cubicBezTo>
                    <a:cubicBezTo>
                      <a:pt x="3403" y="2383"/>
                      <a:pt x="3403" y="2383"/>
                      <a:pt x="3403" y="2382"/>
                    </a:cubicBezTo>
                    <a:cubicBezTo>
                      <a:pt x="3425" y="2274"/>
                      <a:pt x="3396" y="2160"/>
                      <a:pt x="3389" y="2051"/>
                    </a:cubicBezTo>
                    <a:cubicBezTo>
                      <a:pt x="3435" y="2079"/>
                      <a:pt x="3486" y="2100"/>
                      <a:pt x="3531" y="2129"/>
                    </a:cubicBezTo>
                    <a:cubicBezTo>
                      <a:pt x="3544" y="2137"/>
                      <a:pt x="3555" y="2118"/>
                      <a:pt x="3543" y="2110"/>
                    </a:cubicBezTo>
                    <a:cubicBezTo>
                      <a:pt x="3496" y="2077"/>
                      <a:pt x="3442" y="2057"/>
                      <a:pt x="3389" y="2034"/>
                    </a:cubicBezTo>
                    <a:lnTo>
                      <a:pt x="3388" y="2034"/>
                    </a:lnTo>
                    <a:cubicBezTo>
                      <a:pt x="3388" y="2026"/>
                      <a:pt x="3388" y="2018"/>
                      <a:pt x="3388" y="2010"/>
                    </a:cubicBezTo>
                    <a:cubicBezTo>
                      <a:pt x="3388" y="2007"/>
                      <a:pt x="3385" y="2006"/>
                      <a:pt x="3383" y="2007"/>
                    </a:cubicBezTo>
                    <a:cubicBezTo>
                      <a:pt x="3391" y="2002"/>
                      <a:pt x="3388" y="1988"/>
                      <a:pt x="3377" y="1986"/>
                    </a:cubicBezTo>
                    <a:cubicBezTo>
                      <a:pt x="3311" y="1977"/>
                      <a:pt x="3246" y="1992"/>
                      <a:pt x="3181" y="2007"/>
                    </a:cubicBezTo>
                    <a:cubicBezTo>
                      <a:pt x="3174" y="2009"/>
                      <a:pt x="3176" y="2020"/>
                      <a:pt x="3184" y="2019"/>
                    </a:cubicBezTo>
                    <a:cubicBezTo>
                      <a:pt x="3249" y="2009"/>
                      <a:pt x="3311" y="2006"/>
                      <a:pt x="3376" y="2009"/>
                    </a:cubicBezTo>
                    <a:cubicBezTo>
                      <a:pt x="3379" y="2009"/>
                      <a:pt x="3380" y="2008"/>
                      <a:pt x="3382" y="2008"/>
                    </a:cubicBezTo>
                    <a:cubicBezTo>
                      <a:pt x="3382" y="2008"/>
                      <a:pt x="3381" y="2008"/>
                      <a:pt x="3381" y="2009"/>
                    </a:cubicBezTo>
                    <a:cubicBezTo>
                      <a:pt x="3345" y="2125"/>
                      <a:pt x="3380" y="2253"/>
                      <a:pt x="3375" y="2372"/>
                    </a:cubicBezTo>
                    <a:cubicBezTo>
                      <a:pt x="3360" y="2367"/>
                      <a:pt x="3345" y="2362"/>
                      <a:pt x="3330" y="2359"/>
                    </a:cubicBezTo>
                    <a:cubicBezTo>
                      <a:pt x="3331" y="2337"/>
                      <a:pt x="3327" y="2314"/>
                      <a:pt x="3322" y="2294"/>
                    </a:cubicBezTo>
                    <a:cubicBezTo>
                      <a:pt x="3319" y="2286"/>
                      <a:pt x="3307" y="2287"/>
                      <a:pt x="3307" y="2296"/>
                    </a:cubicBezTo>
                    <a:cubicBezTo>
                      <a:pt x="3308" y="2315"/>
                      <a:pt x="3312" y="2336"/>
                      <a:pt x="3316" y="2356"/>
                    </a:cubicBezTo>
                    <a:cubicBezTo>
                      <a:pt x="3306" y="2354"/>
                      <a:pt x="3296" y="2352"/>
                      <a:pt x="3286" y="2351"/>
                    </a:cubicBezTo>
                    <a:cubicBezTo>
                      <a:pt x="3263" y="2290"/>
                      <a:pt x="3254" y="2226"/>
                      <a:pt x="3234" y="2164"/>
                    </a:cubicBezTo>
                    <a:cubicBezTo>
                      <a:pt x="3212" y="2091"/>
                      <a:pt x="3176" y="2022"/>
                      <a:pt x="3142" y="1954"/>
                    </a:cubicBezTo>
                    <a:cubicBezTo>
                      <a:pt x="3140" y="1949"/>
                      <a:pt x="3133" y="1950"/>
                      <a:pt x="3131" y="1955"/>
                    </a:cubicBezTo>
                    <a:cubicBezTo>
                      <a:pt x="3130" y="1953"/>
                      <a:pt x="3128" y="1951"/>
                      <a:pt x="3124" y="1951"/>
                    </a:cubicBezTo>
                    <a:cubicBezTo>
                      <a:pt x="3062" y="1947"/>
                      <a:pt x="3000" y="1966"/>
                      <a:pt x="2939" y="1976"/>
                    </a:cubicBezTo>
                    <a:cubicBezTo>
                      <a:pt x="2938" y="1976"/>
                      <a:pt x="2937" y="1976"/>
                      <a:pt x="2936" y="1977"/>
                    </a:cubicBezTo>
                    <a:cubicBezTo>
                      <a:pt x="2927" y="1966"/>
                      <a:pt x="2919" y="1955"/>
                      <a:pt x="2911" y="1943"/>
                    </a:cubicBezTo>
                    <a:cubicBezTo>
                      <a:pt x="2906" y="1937"/>
                      <a:pt x="2896" y="1941"/>
                      <a:pt x="2898" y="1948"/>
                    </a:cubicBezTo>
                    <a:cubicBezTo>
                      <a:pt x="2897" y="1948"/>
                      <a:pt x="2896" y="1947"/>
                      <a:pt x="2895" y="1947"/>
                    </a:cubicBezTo>
                    <a:cubicBezTo>
                      <a:pt x="2838" y="1943"/>
                      <a:pt x="2781" y="1971"/>
                      <a:pt x="2727" y="1985"/>
                    </a:cubicBezTo>
                    <a:cubicBezTo>
                      <a:pt x="2722" y="1987"/>
                      <a:pt x="2724" y="1996"/>
                      <a:pt x="2730" y="1994"/>
                    </a:cubicBezTo>
                    <a:cubicBezTo>
                      <a:pt x="2785" y="1984"/>
                      <a:pt x="2842" y="1977"/>
                      <a:pt x="2897" y="1966"/>
                    </a:cubicBezTo>
                    <a:cubicBezTo>
                      <a:pt x="2901" y="1965"/>
                      <a:pt x="2903" y="1962"/>
                      <a:pt x="2904" y="1959"/>
                    </a:cubicBezTo>
                    <a:cubicBezTo>
                      <a:pt x="2940" y="2021"/>
                      <a:pt x="2986" y="2075"/>
                      <a:pt x="3032" y="2130"/>
                    </a:cubicBezTo>
                    <a:cubicBezTo>
                      <a:pt x="3091" y="2199"/>
                      <a:pt x="3127" y="2274"/>
                      <a:pt x="3166" y="2353"/>
                    </a:cubicBezTo>
                    <a:cubicBezTo>
                      <a:pt x="3160" y="2354"/>
                      <a:pt x="3155" y="2355"/>
                      <a:pt x="3149" y="2356"/>
                    </a:cubicBezTo>
                    <a:cubicBezTo>
                      <a:pt x="3143" y="2328"/>
                      <a:pt x="3132" y="2302"/>
                      <a:pt x="3117" y="2278"/>
                    </a:cubicBezTo>
                    <a:cubicBezTo>
                      <a:pt x="3111" y="2268"/>
                      <a:pt x="3095" y="2276"/>
                      <a:pt x="3101" y="2287"/>
                    </a:cubicBezTo>
                    <a:cubicBezTo>
                      <a:pt x="3115" y="2310"/>
                      <a:pt x="3127" y="2333"/>
                      <a:pt x="3134" y="2359"/>
                    </a:cubicBezTo>
                    <a:cubicBezTo>
                      <a:pt x="3130" y="2359"/>
                      <a:pt x="3127" y="2360"/>
                      <a:pt x="3123" y="2361"/>
                    </a:cubicBezTo>
                    <a:cubicBezTo>
                      <a:pt x="3122" y="2356"/>
                      <a:pt x="3120" y="2351"/>
                      <a:pt x="3119" y="2346"/>
                    </a:cubicBezTo>
                    <a:cubicBezTo>
                      <a:pt x="3117" y="2338"/>
                      <a:pt x="3115" y="2330"/>
                      <a:pt x="3109" y="2323"/>
                    </a:cubicBezTo>
                    <a:cubicBezTo>
                      <a:pt x="3105" y="2318"/>
                      <a:pt x="3096" y="2321"/>
                      <a:pt x="3096" y="2328"/>
                    </a:cubicBezTo>
                    <a:cubicBezTo>
                      <a:pt x="3096" y="2337"/>
                      <a:pt x="3099" y="2345"/>
                      <a:pt x="3102" y="2354"/>
                    </a:cubicBezTo>
                    <a:cubicBezTo>
                      <a:pt x="3104" y="2358"/>
                      <a:pt x="3105" y="2362"/>
                      <a:pt x="3107" y="2366"/>
                    </a:cubicBezTo>
                    <a:cubicBezTo>
                      <a:pt x="3099" y="2368"/>
                      <a:pt x="3091" y="2370"/>
                      <a:pt x="3083" y="2372"/>
                    </a:cubicBezTo>
                    <a:cubicBezTo>
                      <a:pt x="3060" y="2354"/>
                      <a:pt x="3046" y="2324"/>
                      <a:pt x="3028" y="2301"/>
                    </a:cubicBezTo>
                    <a:cubicBezTo>
                      <a:pt x="2998" y="2261"/>
                      <a:pt x="2965" y="2224"/>
                      <a:pt x="2931" y="2187"/>
                    </a:cubicBezTo>
                    <a:cubicBezTo>
                      <a:pt x="2863" y="2111"/>
                      <a:pt x="2782" y="2046"/>
                      <a:pt x="2703" y="1980"/>
                    </a:cubicBezTo>
                    <a:cubicBezTo>
                      <a:pt x="2705" y="1972"/>
                      <a:pt x="2697" y="1962"/>
                      <a:pt x="2688" y="1967"/>
                    </a:cubicBezTo>
                    <a:cubicBezTo>
                      <a:pt x="2633" y="2000"/>
                      <a:pt x="2581" y="2038"/>
                      <a:pt x="2533" y="2080"/>
                    </a:cubicBezTo>
                    <a:cubicBezTo>
                      <a:pt x="2531" y="2082"/>
                      <a:pt x="2531" y="2084"/>
                      <a:pt x="2531" y="2086"/>
                    </a:cubicBezTo>
                    <a:cubicBezTo>
                      <a:pt x="2519" y="2082"/>
                      <a:pt x="2507" y="2078"/>
                      <a:pt x="2495" y="2074"/>
                    </a:cubicBezTo>
                    <a:cubicBezTo>
                      <a:pt x="2494" y="2074"/>
                      <a:pt x="2494" y="2074"/>
                      <a:pt x="2494" y="2074"/>
                    </a:cubicBezTo>
                    <a:cubicBezTo>
                      <a:pt x="2492" y="2071"/>
                      <a:pt x="2488" y="2070"/>
                      <a:pt x="2484" y="2074"/>
                    </a:cubicBezTo>
                    <a:cubicBezTo>
                      <a:pt x="2456" y="2096"/>
                      <a:pt x="2436" y="2126"/>
                      <a:pt x="2406" y="2146"/>
                    </a:cubicBezTo>
                    <a:cubicBezTo>
                      <a:pt x="2392" y="2137"/>
                      <a:pt x="2377" y="2131"/>
                      <a:pt x="2361" y="2126"/>
                    </a:cubicBezTo>
                    <a:cubicBezTo>
                      <a:pt x="2358" y="2123"/>
                      <a:pt x="2353" y="2122"/>
                      <a:pt x="2349" y="2124"/>
                    </a:cubicBezTo>
                    <a:cubicBezTo>
                      <a:pt x="2347" y="2124"/>
                      <a:pt x="2346" y="2123"/>
                      <a:pt x="2344" y="2123"/>
                    </a:cubicBezTo>
                    <a:cubicBezTo>
                      <a:pt x="2341" y="2122"/>
                      <a:pt x="2340" y="2127"/>
                      <a:pt x="2343" y="2127"/>
                    </a:cubicBezTo>
                    <a:cubicBezTo>
                      <a:pt x="2344" y="2128"/>
                      <a:pt x="2344" y="2128"/>
                      <a:pt x="2345" y="2128"/>
                    </a:cubicBezTo>
                    <a:cubicBezTo>
                      <a:pt x="2307" y="2174"/>
                      <a:pt x="2280" y="2230"/>
                      <a:pt x="2230" y="2265"/>
                    </a:cubicBezTo>
                    <a:cubicBezTo>
                      <a:pt x="2217" y="2260"/>
                      <a:pt x="2204" y="2255"/>
                      <a:pt x="2192" y="2251"/>
                    </a:cubicBezTo>
                    <a:cubicBezTo>
                      <a:pt x="2190" y="2250"/>
                      <a:pt x="2189" y="2251"/>
                      <a:pt x="2188" y="2252"/>
                    </a:cubicBezTo>
                    <a:cubicBezTo>
                      <a:pt x="2187" y="2252"/>
                      <a:pt x="2185" y="2252"/>
                      <a:pt x="2184" y="2253"/>
                    </a:cubicBezTo>
                    <a:cubicBezTo>
                      <a:pt x="2147" y="2272"/>
                      <a:pt x="2099" y="2310"/>
                      <a:pt x="2095" y="2355"/>
                    </a:cubicBezTo>
                    <a:cubicBezTo>
                      <a:pt x="2081" y="2349"/>
                      <a:pt x="2066" y="2342"/>
                      <a:pt x="2051" y="2336"/>
                    </a:cubicBezTo>
                    <a:cubicBezTo>
                      <a:pt x="2049" y="2335"/>
                      <a:pt x="2047" y="2338"/>
                      <a:pt x="2047" y="2340"/>
                    </a:cubicBezTo>
                    <a:cubicBezTo>
                      <a:pt x="2046" y="2340"/>
                      <a:pt x="2045" y="2340"/>
                      <a:pt x="2043" y="2341"/>
                    </a:cubicBezTo>
                    <a:cubicBezTo>
                      <a:pt x="2003" y="2370"/>
                      <a:pt x="1976" y="2416"/>
                      <a:pt x="1955" y="2459"/>
                    </a:cubicBezTo>
                    <a:cubicBezTo>
                      <a:pt x="1952" y="2464"/>
                      <a:pt x="1959" y="2469"/>
                      <a:pt x="1962" y="2464"/>
                    </a:cubicBezTo>
                    <a:cubicBezTo>
                      <a:pt x="1989" y="2423"/>
                      <a:pt x="2019" y="2390"/>
                      <a:pt x="2054" y="2356"/>
                    </a:cubicBezTo>
                    <a:cubicBezTo>
                      <a:pt x="2057" y="2354"/>
                      <a:pt x="2057" y="2349"/>
                      <a:pt x="2056" y="2346"/>
                    </a:cubicBezTo>
                    <a:cubicBezTo>
                      <a:pt x="2173" y="2409"/>
                      <a:pt x="2282" y="2483"/>
                      <a:pt x="2397" y="2549"/>
                    </a:cubicBezTo>
                    <a:cubicBezTo>
                      <a:pt x="2454" y="2581"/>
                      <a:pt x="2512" y="2611"/>
                      <a:pt x="2568" y="2645"/>
                    </a:cubicBezTo>
                    <a:cubicBezTo>
                      <a:pt x="2604" y="2666"/>
                      <a:pt x="2640" y="2694"/>
                      <a:pt x="2679" y="2711"/>
                    </a:cubicBezTo>
                    <a:cubicBezTo>
                      <a:pt x="2677" y="2716"/>
                      <a:pt x="2674" y="2722"/>
                      <a:pt x="2671" y="2728"/>
                    </a:cubicBezTo>
                    <a:cubicBezTo>
                      <a:pt x="2658" y="2721"/>
                      <a:pt x="2645" y="2716"/>
                      <a:pt x="2632" y="2710"/>
                    </a:cubicBezTo>
                    <a:cubicBezTo>
                      <a:pt x="2624" y="2707"/>
                      <a:pt x="2621" y="2719"/>
                      <a:pt x="2628" y="2722"/>
                    </a:cubicBezTo>
                    <a:cubicBezTo>
                      <a:pt x="2641" y="2727"/>
                      <a:pt x="2653" y="2732"/>
                      <a:pt x="2666" y="2739"/>
                    </a:cubicBezTo>
                    <a:cubicBezTo>
                      <a:pt x="2664" y="2742"/>
                      <a:pt x="2663" y="2745"/>
                      <a:pt x="2661" y="2748"/>
                    </a:cubicBezTo>
                    <a:lnTo>
                      <a:pt x="2661" y="2748"/>
                    </a:lnTo>
                    <a:cubicBezTo>
                      <a:pt x="2652" y="2745"/>
                      <a:pt x="2643" y="2741"/>
                      <a:pt x="2634" y="2738"/>
                    </a:cubicBezTo>
                    <a:cubicBezTo>
                      <a:pt x="2624" y="2733"/>
                      <a:pt x="2617" y="2750"/>
                      <a:pt x="2626" y="2755"/>
                    </a:cubicBezTo>
                    <a:cubicBezTo>
                      <a:pt x="2634" y="2759"/>
                      <a:pt x="2641" y="2762"/>
                      <a:pt x="2649" y="2766"/>
                    </a:cubicBezTo>
                    <a:cubicBezTo>
                      <a:pt x="2651" y="2766"/>
                      <a:pt x="2652" y="2767"/>
                      <a:pt x="2653" y="2767"/>
                    </a:cubicBezTo>
                    <a:cubicBezTo>
                      <a:pt x="2651" y="2772"/>
                      <a:pt x="2649" y="2776"/>
                      <a:pt x="2648" y="2780"/>
                    </a:cubicBezTo>
                    <a:cubicBezTo>
                      <a:pt x="2646" y="2780"/>
                      <a:pt x="2644" y="2779"/>
                      <a:pt x="2643" y="2780"/>
                    </a:cubicBezTo>
                    <a:cubicBezTo>
                      <a:pt x="2608" y="2783"/>
                      <a:pt x="2554" y="2738"/>
                      <a:pt x="2524" y="2721"/>
                    </a:cubicBezTo>
                    <a:cubicBezTo>
                      <a:pt x="2467" y="2690"/>
                      <a:pt x="2404" y="2667"/>
                      <a:pt x="2343" y="2641"/>
                    </a:cubicBezTo>
                    <a:cubicBezTo>
                      <a:pt x="2271" y="2611"/>
                      <a:pt x="2199" y="2579"/>
                      <a:pt x="2128" y="2548"/>
                    </a:cubicBezTo>
                    <a:cubicBezTo>
                      <a:pt x="2055" y="2518"/>
                      <a:pt x="1976" y="2484"/>
                      <a:pt x="1913" y="2438"/>
                    </a:cubicBezTo>
                    <a:cubicBezTo>
                      <a:pt x="1911" y="2436"/>
                      <a:pt x="1910" y="2436"/>
                      <a:pt x="1908" y="2437"/>
                    </a:cubicBezTo>
                    <a:cubicBezTo>
                      <a:pt x="1906" y="2433"/>
                      <a:pt x="1901" y="2431"/>
                      <a:pt x="1897" y="2436"/>
                    </a:cubicBezTo>
                    <a:cubicBezTo>
                      <a:pt x="1850" y="2490"/>
                      <a:pt x="1801" y="2552"/>
                      <a:pt x="1787" y="2624"/>
                    </a:cubicBezTo>
                    <a:cubicBezTo>
                      <a:pt x="1782" y="2614"/>
                      <a:pt x="1777" y="2604"/>
                      <a:pt x="1773" y="2594"/>
                    </a:cubicBezTo>
                    <a:cubicBezTo>
                      <a:pt x="1762" y="2567"/>
                      <a:pt x="1750" y="2540"/>
                      <a:pt x="1738" y="2513"/>
                    </a:cubicBezTo>
                    <a:cubicBezTo>
                      <a:pt x="1788" y="2457"/>
                      <a:pt x="1850" y="2416"/>
                      <a:pt x="1905" y="2365"/>
                    </a:cubicBezTo>
                    <a:cubicBezTo>
                      <a:pt x="1950" y="2324"/>
                      <a:pt x="1970" y="2278"/>
                      <a:pt x="1979" y="2229"/>
                    </a:cubicBezTo>
                    <a:lnTo>
                      <a:pt x="1977" y="2229"/>
                    </a:lnTo>
                    <a:moveTo>
                      <a:pt x="1998" y="1321"/>
                    </a:moveTo>
                    <a:cubicBezTo>
                      <a:pt x="2047" y="1314"/>
                      <a:pt x="2099" y="1314"/>
                      <a:pt x="2142" y="1335"/>
                    </a:cubicBezTo>
                    <a:cubicBezTo>
                      <a:pt x="2228" y="1379"/>
                      <a:pt x="2117" y="1534"/>
                      <a:pt x="2085" y="1581"/>
                    </a:cubicBezTo>
                    <a:cubicBezTo>
                      <a:pt x="1996" y="1711"/>
                      <a:pt x="1919" y="1837"/>
                      <a:pt x="1921" y="2000"/>
                    </a:cubicBezTo>
                    <a:cubicBezTo>
                      <a:pt x="1922" y="2091"/>
                      <a:pt x="1966" y="2186"/>
                      <a:pt x="1922" y="2273"/>
                    </a:cubicBezTo>
                    <a:cubicBezTo>
                      <a:pt x="1903" y="2312"/>
                      <a:pt x="1867" y="2344"/>
                      <a:pt x="1830" y="2372"/>
                    </a:cubicBezTo>
                    <a:cubicBezTo>
                      <a:pt x="1753" y="2374"/>
                      <a:pt x="1695" y="2300"/>
                      <a:pt x="1660" y="2233"/>
                    </a:cubicBezTo>
                    <a:cubicBezTo>
                      <a:pt x="1597" y="2113"/>
                      <a:pt x="1660" y="1986"/>
                      <a:pt x="1735" y="1891"/>
                    </a:cubicBezTo>
                    <a:cubicBezTo>
                      <a:pt x="1760" y="1859"/>
                      <a:pt x="1788" y="1826"/>
                      <a:pt x="1805" y="1789"/>
                    </a:cubicBezTo>
                    <a:cubicBezTo>
                      <a:pt x="1828" y="1738"/>
                      <a:pt x="1838" y="1683"/>
                      <a:pt x="1855" y="1630"/>
                    </a:cubicBezTo>
                    <a:cubicBezTo>
                      <a:pt x="1873" y="1577"/>
                      <a:pt x="1891" y="1525"/>
                      <a:pt x="1906" y="1472"/>
                    </a:cubicBezTo>
                    <a:cubicBezTo>
                      <a:pt x="1922" y="1414"/>
                      <a:pt x="1951" y="1382"/>
                      <a:pt x="1998" y="1348"/>
                    </a:cubicBezTo>
                    <a:cubicBezTo>
                      <a:pt x="2009" y="1340"/>
                      <a:pt x="2006" y="1328"/>
                      <a:pt x="1998" y="1321"/>
                    </a:cubicBezTo>
                    <a:moveTo>
                      <a:pt x="829" y="2331"/>
                    </a:moveTo>
                    <a:cubicBezTo>
                      <a:pt x="887" y="2162"/>
                      <a:pt x="991" y="2013"/>
                      <a:pt x="1106" y="1877"/>
                    </a:cubicBezTo>
                    <a:cubicBezTo>
                      <a:pt x="1325" y="1617"/>
                      <a:pt x="1621" y="1393"/>
                      <a:pt x="1960" y="1327"/>
                    </a:cubicBezTo>
                    <a:cubicBezTo>
                      <a:pt x="1925" y="1355"/>
                      <a:pt x="1902" y="1371"/>
                      <a:pt x="1884" y="1417"/>
                    </a:cubicBezTo>
                    <a:cubicBezTo>
                      <a:pt x="1855" y="1490"/>
                      <a:pt x="1840" y="1573"/>
                      <a:pt x="1816" y="1648"/>
                    </a:cubicBezTo>
                    <a:cubicBezTo>
                      <a:pt x="1805" y="1683"/>
                      <a:pt x="1799" y="1720"/>
                      <a:pt x="1788" y="1755"/>
                    </a:cubicBezTo>
                    <a:cubicBezTo>
                      <a:pt x="1773" y="1799"/>
                      <a:pt x="1738" y="1839"/>
                      <a:pt x="1710" y="1876"/>
                    </a:cubicBezTo>
                    <a:cubicBezTo>
                      <a:pt x="1667" y="1931"/>
                      <a:pt x="1631" y="1983"/>
                      <a:pt x="1615" y="2052"/>
                    </a:cubicBezTo>
                    <a:cubicBezTo>
                      <a:pt x="1592" y="2150"/>
                      <a:pt x="1624" y="2244"/>
                      <a:pt x="1685" y="2320"/>
                    </a:cubicBezTo>
                    <a:cubicBezTo>
                      <a:pt x="1712" y="2352"/>
                      <a:pt x="1754" y="2387"/>
                      <a:pt x="1798" y="2396"/>
                    </a:cubicBezTo>
                    <a:cubicBezTo>
                      <a:pt x="1784" y="2406"/>
                      <a:pt x="1771" y="2416"/>
                      <a:pt x="1759" y="2426"/>
                    </a:cubicBezTo>
                    <a:cubicBezTo>
                      <a:pt x="1647" y="2517"/>
                      <a:pt x="1590" y="2662"/>
                      <a:pt x="1562" y="2799"/>
                    </a:cubicBezTo>
                    <a:cubicBezTo>
                      <a:pt x="1559" y="2812"/>
                      <a:pt x="1568" y="2821"/>
                      <a:pt x="1578" y="2822"/>
                    </a:cubicBezTo>
                    <a:cubicBezTo>
                      <a:pt x="1577" y="2826"/>
                      <a:pt x="1576" y="2829"/>
                      <a:pt x="1575" y="2832"/>
                    </a:cubicBezTo>
                    <a:cubicBezTo>
                      <a:pt x="1569" y="2836"/>
                      <a:pt x="1564" y="2840"/>
                      <a:pt x="1560" y="2846"/>
                    </a:cubicBezTo>
                    <a:cubicBezTo>
                      <a:pt x="1543" y="2870"/>
                      <a:pt x="1543" y="2898"/>
                      <a:pt x="1540" y="2926"/>
                    </a:cubicBezTo>
                    <a:cubicBezTo>
                      <a:pt x="1534" y="2972"/>
                      <a:pt x="1529" y="3017"/>
                      <a:pt x="1531" y="3063"/>
                    </a:cubicBezTo>
                    <a:cubicBezTo>
                      <a:pt x="1511" y="3046"/>
                      <a:pt x="1492" y="3029"/>
                      <a:pt x="1478" y="3005"/>
                    </a:cubicBezTo>
                    <a:cubicBezTo>
                      <a:pt x="1457" y="2970"/>
                      <a:pt x="1438" y="2936"/>
                      <a:pt x="1405" y="2928"/>
                    </a:cubicBezTo>
                    <a:cubicBezTo>
                      <a:pt x="1408" y="2923"/>
                      <a:pt x="1406" y="2917"/>
                      <a:pt x="1402" y="2913"/>
                    </a:cubicBezTo>
                    <a:cubicBezTo>
                      <a:pt x="1464" y="2791"/>
                      <a:pt x="1512" y="2641"/>
                      <a:pt x="1421" y="2530"/>
                    </a:cubicBezTo>
                    <a:cubicBezTo>
                      <a:pt x="1450" y="2474"/>
                      <a:pt x="1490" y="2426"/>
                      <a:pt x="1537" y="2384"/>
                    </a:cubicBezTo>
                    <a:cubicBezTo>
                      <a:pt x="1546" y="2376"/>
                      <a:pt x="1533" y="2362"/>
                      <a:pt x="1524" y="2370"/>
                    </a:cubicBezTo>
                    <a:cubicBezTo>
                      <a:pt x="1476" y="2409"/>
                      <a:pt x="1438" y="2461"/>
                      <a:pt x="1410" y="2517"/>
                    </a:cubicBezTo>
                    <a:cubicBezTo>
                      <a:pt x="1405" y="2511"/>
                      <a:pt x="1399" y="2505"/>
                      <a:pt x="1393" y="2500"/>
                    </a:cubicBezTo>
                    <a:cubicBezTo>
                      <a:pt x="1369" y="2479"/>
                      <a:pt x="1345" y="2467"/>
                      <a:pt x="1321" y="2462"/>
                    </a:cubicBezTo>
                    <a:cubicBezTo>
                      <a:pt x="1349" y="2393"/>
                      <a:pt x="1407" y="2337"/>
                      <a:pt x="1452" y="2279"/>
                    </a:cubicBezTo>
                    <a:cubicBezTo>
                      <a:pt x="1457" y="2273"/>
                      <a:pt x="1447" y="2266"/>
                      <a:pt x="1442" y="2271"/>
                    </a:cubicBezTo>
                    <a:cubicBezTo>
                      <a:pt x="1391" y="2325"/>
                      <a:pt x="1333" y="2387"/>
                      <a:pt x="1306" y="2459"/>
                    </a:cubicBezTo>
                    <a:cubicBezTo>
                      <a:pt x="1264" y="2455"/>
                      <a:pt x="1222" y="2471"/>
                      <a:pt x="1182" y="2495"/>
                    </a:cubicBezTo>
                    <a:cubicBezTo>
                      <a:pt x="1231" y="2309"/>
                      <a:pt x="1373" y="2171"/>
                      <a:pt x="1497" y="2031"/>
                    </a:cubicBezTo>
                    <a:cubicBezTo>
                      <a:pt x="1501" y="2026"/>
                      <a:pt x="1495" y="2018"/>
                      <a:pt x="1489" y="2023"/>
                    </a:cubicBezTo>
                    <a:cubicBezTo>
                      <a:pt x="1355" y="2154"/>
                      <a:pt x="1216" y="2314"/>
                      <a:pt x="1173" y="2501"/>
                    </a:cubicBezTo>
                    <a:cubicBezTo>
                      <a:pt x="1119" y="2537"/>
                      <a:pt x="1069" y="2588"/>
                      <a:pt x="1029" y="2625"/>
                    </a:cubicBezTo>
                    <a:cubicBezTo>
                      <a:pt x="1022" y="2632"/>
                      <a:pt x="1014" y="2639"/>
                      <a:pt x="1007" y="2646"/>
                    </a:cubicBezTo>
                    <a:cubicBezTo>
                      <a:pt x="1012" y="2554"/>
                      <a:pt x="1081" y="2442"/>
                      <a:pt x="1116" y="2372"/>
                    </a:cubicBezTo>
                    <a:cubicBezTo>
                      <a:pt x="1168" y="2267"/>
                      <a:pt x="1233" y="2169"/>
                      <a:pt x="1304" y="2077"/>
                    </a:cubicBezTo>
                    <a:cubicBezTo>
                      <a:pt x="1436" y="1907"/>
                      <a:pt x="1598" y="1785"/>
                      <a:pt x="1789" y="1692"/>
                    </a:cubicBezTo>
                    <a:cubicBezTo>
                      <a:pt x="1801" y="1686"/>
                      <a:pt x="1791" y="1671"/>
                      <a:pt x="1780" y="1675"/>
                    </a:cubicBezTo>
                    <a:cubicBezTo>
                      <a:pt x="1574" y="1755"/>
                      <a:pt x="1407" y="1912"/>
                      <a:pt x="1273" y="2085"/>
                    </a:cubicBezTo>
                    <a:cubicBezTo>
                      <a:pt x="1195" y="2187"/>
                      <a:pt x="1128" y="2298"/>
                      <a:pt x="1075" y="2415"/>
                    </a:cubicBezTo>
                    <a:cubicBezTo>
                      <a:pt x="1044" y="2483"/>
                      <a:pt x="990" y="2577"/>
                      <a:pt x="991" y="2659"/>
                    </a:cubicBezTo>
                    <a:cubicBezTo>
                      <a:pt x="962" y="2683"/>
                      <a:pt x="931" y="2704"/>
                      <a:pt x="899" y="2725"/>
                    </a:cubicBezTo>
                    <a:cubicBezTo>
                      <a:pt x="909" y="2511"/>
                      <a:pt x="991" y="2322"/>
                      <a:pt x="1102" y="2141"/>
                    </a:cubicBezTo>
                    <a:cubicBezTo>
                      <a:pt x="1207" y="1971"/>
                      <a:pt x="1358" y="1799"/>
                      <a:pt x="1529" y="1694"/>
                    </a:cubicBezTo>
                    <a:cubicBezTo>
                      <a:pt x="1539" y="1688"/>
                      <a:pt x="1531" y="1673"/>
                      <a:pt x="1521" y="1678"/>
                    </a:cubicBezTo>
                    <a:cubicBezTo>
                      <a:pt x="1432" y="1722"/>
                      <a:pt x="1364" y="1795"/>
                      <a:pt x="1296" y="1865"/>
                    </a:cubicBezTo>
                    <a:cubicBezTo>
                      <a:pt x="1216" y="1947"/>
                      <a:pt x="1146" y="2032"/>
                      <a:pt x="1085" y="2130"/>
                    </a:cubicBezTo>
                    <a:cubicBezTo>
                      <a:pt x="969" y="2314"/>
                      <a:pt x="885" y="2513"/>
                      <a:pt x="886" y="2733"/>
                    </a:cubicBezTo>
                    <a:cubicBezTo>
                      <a:pt x="867" y="2745"/>
                      <a:pt x="847" y="2756"/>
                      <a:pt x="827" y="2767"/>
                    </a:cubicBezTo>
                    <a:cubicBezTo>
                      <a:pt x="812" y="2551"/>
                      <a:pt x="892" y="2317"/>
                      <a:pt x="1001" y="2133"/>
                    </a:cubicBezTo>
                    <a:cubicBezTo>
                      <a:pt x="1122" y="1930"/>
                      <a:pt x="1288" y="1789"/>
                      <a:pt x="1470" y="1644"/>
                    </a:cubicBezTo>
                    <a:cubicBezTo>
                      <a:pt x="1479" y="1636"/>
                      <a:pt x="1467" y="1624"/>
                      <a:pt x="1458" y="1631"/>
                    </a:cubicBezTo>
                    <a:cubicBezTo>
                      <a:pt x="1364" y="1706"/>
                      <a:pt x="1269" y="1779"/>
                      <a:pt x="1184" y="1863"/>
                    </a:cubicBezTo>
                    <a:cubicBezTo>
                      <a:pt x="1099" y="1947"/>
                      <a:pt x="1033" y="2046"/>
                      <a:pt x="972" y="2148"/>
                    </a:cubicBezTo>
                    <a:cubicBezTo>
                      <a:pt x="866" y="2326"/>
                      <a:pt x="793" y="2565"/>
                      <a:pt x="818" y="2773"/>
                    </a:cubicBezTo>
                    <a:cubicBezTo>
                      <a:pt x="797" y="2784"/>
                      <a:pt x="777" y="2796"/>
                      <a:pt x="757" y="2807"/>
                    </a:cubicBezTo>
                    <a:cubicBezTo>
                      <a:pt x="757" y="2645"/>
                      <a:pt x="777" y="2485"/>
                      <a:pt x="829" y="2332"/>
                    </a:cubicBezTo>
                    <a:lnTo>
                      <a:pt x="829" y="2331"/>
                    </a:lnTo>
                    <a:moveTo>
                      <a:pt x="177" y="3626"/>
                    </a:moveTo>
                    <a:cubicBezTo>
                      <a:pt x="230" y="3468"/>
                      <a:pt x="306" y="3319"/>
                      <a:pt x="402" y="3182"/>
                    </a:cubicBezTo>
                    <a:cubicBezTo>
                      <a:pt x="507" y="3033"/>
                      <a:pt x="631" y="2932"/>
                      <a:pt x="792" y="2848"/>
                    </a:cubicBezTo>
                    <a:cubicBezTo>
                      <a:pt x="855" y="2815"/>
                      <a:pt x="916" y="2782"/>
                      <a:pt x="974" y="2741"/>
                    </a:cubicBezTo>
                    <a:cubicBezTo>
                      <a:pt x="1038" y="2694"/>
                      <a:pt x="1092" y="2634"/>
                      <a:pt x="1152" y="2581"/>
                    </a:cubicBezTo>
                    <a:cubicBezTo>
                      <a:pt x="1198" y="2540"/>
                      <a:pt x="1247" y="2515"/>
                      <a:pt x="1293" y="2517"/>
                    </a:cubicBezTo>
                    <a:cubicBezTo>
                      <a:pt x="1295" y="2520"/>
                      <a:pt x="1301" y="2520"/>
                      <a:pt x="1304" y="2517"/>
                    </a:cubicBezTo>
                    <a:cubicBezTo>
                      <a:pt x="1342" y="2522"/>
                      <a:pt x="1377" y="2546"/>
                      <a:pt x="1406" y="2595"/>
                    </a:cubicBezTo>
                    <a:cubicBezTo>
                      <a:pt x="1460" y="2689"/>
                      <a:pt x="1393" y="2820"/>
                      <a:pt x="1350" y="2903"/>
                    </a:cubicBezTo>
                    <a:cubicBezTo>
                      <a:pt x="1347" y="2911"/>
                      <a:pt x="1347" y="2918"/>
                      <a:pt x="1349" y="2924"/>
                    </a:cubicBezTo>
                    <a:cubicBezTo>
                      <a:pt x="1098" y="3025"/>
                      <a:pt x="833" y="3092"/>
                      <a:pt x="606" y="3245"/>
                    </a:cubicBezTo>
                    <a:cubicBezTo>
                      <a:pt x="500" y="3316"/>
                      <a:pt x="404" y="3404"/>
                      <a:pt x="330" y="3509"/>
                    </a:cubicBezTo>
                    <a:cubicBezTo>
                      <a:pt x="260" y="3609"/>
                      <a:pt x="224" y="3723"/>
                      <a:pt x="126" y="3800"/>
                    </a:cubicBezTo>
                    <a:cubicBezTo>
                      <a:pt x="141" y="3741"/>
                      <a:pt x="158" y="3683"/>
                      <a:pt x="177" y="3626"/>
                    </a:cubicBezTo>
                    <a:moveTo>
                      <a:pt x="46" y="4263"/>
                    </a:moveTo>
                    <a:cubicBezTo>
                      <a:pt x="107" y="4222"/>
                      <a:pt x="175" y="4178"/>
                      <a:pt x="219" y="4119"/>
                    </a:cubicBezTo>
                    <a:cubicBezTo>
                      <a:pt x="222" y="4115"/>
                      <a:pt x="216" y="4111"/>
                      <a:pt x="213" y="4114"/>
                    </a:cubicBezTo>
                    <a:cubicBezTo>
                      <a:pt x="164" y="4161"/>
                      <a:pt x="101" y="4190"/>
                      <a:pt x="50" y="4234"/>
                    </a:cubicBezTo>
                    <a:cubicBezTo>
                      <a:pt x="52" y="4218"/>
                      <a:pt x="54" y="4202"/>
                      <a:pt x="56" y="4186"/>
                    </a:cubicBezTo>
                    <a:cubicBezTo>
                      <a:pt x="76" y="4162"/>
                      <a:pt x="96" y="4139"/>
                      <a:pt x="119" y="4118"/>
                    </a:cubicBezTo>
                    <a:cubicBezTo>
                      <a:pt x="144" y="4093"/>
                      <a:pt x="172" y="4070"/>
                      <a:pt x="195" y="4044"/>
                    </a:cubicBezTo>
                    <a:cubicBezTo>
                      <a:pt x="200" y="4038"/>
                      <a:pt x="192" y="4030"/>
                      <a:pt x="187" y="4035"/>
                    </a:cubicBezTo>
                    <a:cubicBezTo>
                      <a:pt x="149" y="4077"/>
                      <a:pt x="100" y="4107"/>
                      <a:pt x="61" y="4149"/>
                    </a:cubicBezTo>
                    <a:cubicBezTo>
                      <a:pt x="62" y="4140"/>
                      <a:pt x="64" y="4131"/>
                      <a:pt x="65" y="4123"/>
                    </a:cubicBezTo>
                    <a:cubicBezTo>
                      <a:pt x="66" y="4115"/>
                      <a:pt x="67" y="4108"/>
                      <a:pt x="68" y="4101"/>
                    </a:cubicBezTo>
                    <a:cubicBezTo>
                      <a:pt x="103" y="4060"/>
                      <a:pt x="137" y="4019"/>
                      <a:pt x="173" y="3980"/>
                    </a:cubicBezTo>
                    <a:cubicBezTo>
                      <a:pt x="178" y="3976"/>
                      <a:pt x="172" y="3969"/>
                      <a:pt x="167" y="3973"/>
                    </a:cubicBezTo>
                    <a:cubicBezTo>
                      <a:pt x="133" y="4000"/>
                      <a:pt x="103" y="4031"/>
                      <a:pt x="74" y="4063"/>
                    </a:cubicBezTo>
                    <a:cubicBezTo>
                      <a:pt x="77" y="4047"/>
                      <a:pt x="79" y="4030"/>
                      <a:pt x="82" y="4014"/>
                    </a:cubicBezTo>
                    <a:cubicBezTo>
                      <a:pt x="90" y="4004"/>
                      <a:pt x="97" y="3993"/>
                      <a:pt x="104" y="3984"/>
                    </a:cubicBezTo>
                    <a:cubicBezTo>
                      <a:pt x="120" y="3964"/>
                      <a:pt x="137" y="3945"/>
                      <a:pt x="154" y="3926"/>
                    </a:cubicBezTo>
                    <a:cubicBezTo>
                      <a:pt x="155" y="3923"/>
                      <a:pt x="153" y="3920"/>
                      <a:pt x="150" y="3922"/>
                    </a:cubicBezTo>
                    <a:cubicBezTo>
                      <a:pt x="132" y="3941"/>
                      <a:pt x="114" y="3959"/>
                      <a:pt x="97" y="3977"/>
                    </a:cubicBezTo>
                    <a:cubicBezTo>
                      <a:pt x="94" y="3981"/>
                      <a:pt x="90" y="3984"/>
                      <a:pt x="87" y="3987"/>
                    </a:cubicBezTo>
                    <a:cubicBezTo>
                      <a:pt x="90" y="3971"/>
                      <a:pt x="93" y="3956"/>
                      <a:pt x="95" y="3941"/>
                    </a:cubicBezTo>
                    <a:cubicBezTo>
                      <a:pt x="113" y="3921"/>
                      <a:pt x="130" y="3901"/>
                      <a:pt x="148" y="3882"/>
                    </a:cubicBezTo>
                    <a:cubicBezTo>
                      <a:pt x="151" y="3880"/>
                      <a:pt x="148" y="3877"/>
                      <a:pt x="145" y="3878"/>
                    </a:cubicBezTo>
                    <a:cubicBezTo>
                      <a:pt x="130" y="3892"/>
                      <a:pt x="115" y="3906"/>
                      <a:pt x="100" y="3919"/>
                    </a:cubicBezTo>
                    <a:cubicBezTo>
                      <a:pt x="107" y="3883"/>
                      <a:pt x="115" y="3846"/>
                      <a:pt x="124" y="3810"/>
                    </a:cubicBezTo>
                    <a:cubicBezTo>
                      <a:pt x="205" y="3772"/>
                      <a:pt x="252" y="3682"/>
                      <a:pt x="295" y="3608"/>
                    </a:cubicBezTo>
                    <a:cubicBezTo>
                      <a:pt x="368" y="3482"/>
                      <a:pt x="464" y="3383"/>
                      <a:pt x="581" y="3296"/>
                    </a:cubicBezTo>
                    <a:cubicBezTo>
                      <a:pt x="712" y="3200"/>
                      <a:pt x="856" y="3135"/>
                      <a:pt x="1008" y="3082"/>
                    </a:cubicBezTo>
                    <a:cubicBezTo>
                      <a:pt x="1131" y="3039"/>
                      <a:pt x="1260" y="3004"/>
                      <a:pt x="1377" y="2945"/>
                    </a:cubicBezTo>
                    <a:cubicBezTo>
                      <a:pt x="1427" y="2952"/>
                      <a:pt x="1449" y="3021"/>
                      <a:pt x="1472" y="3057"/>
                    </a:cubicBezTo>
                    <a:cubicBezTo>
                      <a:pt x="1486" y="3079"/>
                      <a:pt x="1510" y="3096"/>
                      <a:pt x="1531" y="3112"/>
                    </a:cubicBezTo>
                    <a:cubicBezTo>
                      <a:pt x="1533" y="3113"/>
                      <a:pt x="1534" y="3115"/>
                      <a:pt x="1536" y="3116"/>
                    </a:cubicBezTo>
                    <a:cubicBezTo>
                      <a:pt x="1536" y="3119"/>
                      <a:pt x="1536" y="3121"/>
                      <a:pt x="1537" y="3124"/>
                    </a:cubicBezTo>
                    <a:cubicBezTo>
                      <a:pt x="1538" y="3128"/>
                      <a:pt x="1544" y="3128"/>
                      <a:pt x="1546" y="3125"/>
                    </a:cubicBezTo>
                    <a:cubicBezTo>
                      <a:pt x="1639" y="3212"/>
                      <a:pt x="1604" y="3351"/>
                      <a:pt x="1521" y="3435"/>
                    </a:cubicBezTo>
                    <a:cubicBezTo>
                      <a:pt x="1518" y="3439"/>
                      <a:pt x="1516" y="3444"/>
                      <a:pt x="1515" y="3450"/>
                    </a:cubicBezTo>
                    <a:cubicBezTo>
                      <a:pt x="1445" y="3474"/>
                      <a:pt x="1372" y="3482"/>
                      <a:pt x="1301" y="3498"/>
                    </a:cubicBezTo>
                    <a:cubicBezTo>
                      <a:pt x="1221" y="3516"/>
                      <a:pt x="1142" y="3540"/>
                      <a:pt x="1066" y="3568"/>
                    </a:cubicBezTo>
                    <a:cubicBezTo>
                      <a:pt x="927" y="3619"/>
                      <a:pt x="803" y="3694"/>
                      <a:pt x="689" y="3788"/>
                    </a:cubicBezTo>
                    <a:cubicBezTo>
                      <a:pt x="569" y="3887"/>
                      <a:pt x="466" y="4006"/>
                      <a:pt x="356" y="4115"/>
                    </a:cubicBezTo>
                    <a:cubicBezTo>
                      <a:pt x="283" y="4187"/>
                      <a:pt x="158" y="4301"/>
                      <a:pt x="43" y="4296"/>
                    </a:cubicBezTo>
                    <a:cubicBezTo>
                      <a:pt x="44" y="4285"/>
                      <a:pt x="45" y="4274"/>
                      <a:pt x="47" y="4263"/>
                    </a:cubicBezTo>
                    <a:lnTo>
                      <a:pt x="46" y="4263"/>
                    </a:lnTo>
                    <a:moveTo>
                      <a:pt x="35" y="4402"/>
                    </a:moveTo>
                    <a:cubicBezTo>
                      <a:pt x="93" y="4394"/>
                      <a:pt x="150" y="4379"/>
                      <a:pt x="198" y="4346"/>
                    </a:cubicBezTo>
                    <a:cubicBezTo>
                      <a:pt x="204" y="4342"/>
                      <a:pt x="199" y="4332"/>
                      <a:pt x="193" y="4336"/>
                    </a:cubicBezTo>
                    <a:cubicBezTo>
                      <a:pt x="144" y="4362"/>
                      <a:pt x="90" y="4370"/>
                      <a:pt x="36" y="4379"/>
                    </a:cubicBezTo>
                    <a:cubicBezTo>
                      <a:pt x="37" y="4353"/>
                      <a:pt x="39" y="4328"/>
                      <a:pt x="42" y="4303"/>
                    </a:cubicBezTo>
                    <a:cubicBezTo>
                      <a:pt x="126" y="4315"/>
                      <a:pt x="206" y="4265"/>
                      <a:pt x="275" y="4216"/>
                    </a:cubicBezTo>
                    <a:cubicBezTo>
                      <a:pt x="400" y="4127"/>
                      <a:pt x="501" y="4001"/>
                      <a:pt x="612" y="3895"/>
                    </a:cubicBezTo>
                    <a:cubicBezTo>
                      <a:pt x="747" y="3766"/>
                      <a:pt x="897" y="3665"/>
                      <a:pt x="1073" y="3600"/>
                    </a:cubicBezTo>
                    <a:cubicBezTo>
                      <a:pt x="1158" y="3568"/>
                      <a:pt x="1246" y="3546"/>
                      <a:pt x="1335" y="3526"/>
                    </a:cubicBezTo>
                    <a:cubicBezTo>
                      <a:pt x="1403" y="3511"/>
                      <a:pt x="1470" y="3504"/>
                      <a:pt x="1536" y="3480"/>
                    </a:cubicBezTo>
                    <a:cubicBezTo>
                      <a:pt x="1618" y="3559"/>
                      <a:pt x="1634" y="3647"/>
                      <a:pt x="1587" y="3756"/>
                    </a:cubicBezTo>
                    <a:cubicBezTo>
                      <a:pt x="1584" y="3764"/>
                      <a:pt x="1583" y="3772"/>
                      <a:pt x="1582" y="3780"/>
                    </a:cubicBezTo>
                    <a:cubicBezTo>
                      <a:pt x="1320" y="3781"/>
                      <a:pt x="1113" y="3957"/>
                      <a:pt x="912" y="4104"/>
                    </a:cubicBezTo>
                    <a:cubicBezTo>
                      <a:pt x="649" y="4296"/>
                      <a:pt x="355" y="4413"/>
                      <a:pt x="34" y="4465"/>
                    </a:cubicBezTo>
                    <a:cubicBezTo>
                      <a:pt x="34" y="4444"/>
                      <a:pt x="34" y="4423"/>
                      <a:pt x="35" y="4402"/>
                    </a:cubicBezTo>
                    <a:moveTo>
                      <a:pt x="37" y="4527"/>
                    </a:moveTo>
                    <a:cubicBezTo>
                      <a:pt x="59" y="4532"/>
                      <a:pt x="83" y="4528"/>
                      <a:pt x="105" y="4529"/>
                    </a:cubicBezTo>
                    <a:cubicBezTo>
                      <a:pt x="129" y="4530"/>
                      <a:pt x="151" y="4534"/>
                      <a:pt x="174" y="4526"/>
                    </a:cubicBezTo>
                    <a:cubicBezTo>
                      <a:pt x="183" y="4523"/>
                      <a:pt x="180" y="4508"/>
                      <a:pt x="170" y="4511"/>
                    </a:cubicBezTo>
                    <a:cubicBezTo>
                      <a:pt x="149" y="4517"/>
                      <a:pt x="127" y="4512"/>
                      <a:pt x="106" y="4509"/>
                    </a:cubicBezTo>
                    <a:cubicBezTo>
                      <a:pt x="83" y="4506"/>
                      <a:pt x="58" y="4505"/>
                      <a:pt x="35" y="4508"/>
                    </a:cubicBezTo>
                    <a:cubicBezTo>
                      <a:pt x="35" y="4497"/>
                      <a:pt x="34" y="4486"/>
                      <a:pt x="34" y="4476"/>
                    </a:cubicBezTo>
                    <a:cubicBezTo>
                      <a:pt x="185" y="4458"/>
                      <a:pt x="330" y="4424"/>
                      <a:pt x="469" y="4374"/>
                    </a:cubicBezTo>
                    <a:cubicBezTo>
                      <a:pt x="468" y="4379"/>
                      <a:pt x="469" y="4385"/>
                      <a:pt x="475" y="4388"/>
                    </a:cubicBezTo>
                    <a:cubicBezTo>
                      <a:pt x="537" y="4419"/>
                      <a:pt x="610" y="4423"/>
                      <a:pt x="678" y="4429"/>
                    </a:cubicBezTo>
                    <a:cubicBezTo>
                      <a:pt x="771" y="4437"/>
                      <a:pt x="842" y="4457"/>
                      <a:pt x="914" y="4507"/>
                    </a:cubicBezTo>
                    <a:cubicBezTo>
                      <a:pt x="868" y="4537"/>
                      <a:pt x="836" y="4599"/>
                      <a:pt x="767" y="4586"/>
                    </a:cubicBezTo>
                    <a:cubicBezTo>
                      <a:pt x="726" y="4579"/>
                      <a:pt x="649" y="4546"/>
                      <a:pt x="609" y="4578"/>
                    </a:cubicBezTo>
                    <a:cubicBezTo>
                      <a:pt x="537" y="4547"/>
                      <a:pt x="446" y="4561"/>
                      <a:pt x="371" y="4569"/>
                    </a:cubicBezTo>
                    <a:cubicBezTo>
                      <a:pt x="260" y="4581"/>
                      <a:pt x="145" y="4598"/>
                      <a:pt x="40" y="4559"/>
                    </a:cubicBezTo>
                    <a:cubicBezTo>
                      <a:pt x="38" y="4548"/>
                      <a:pt x="37" y="4538"/>
                      <a:pt x="37" y="4527"/>
                    </a:cubicBezTo>
                    <a:moveTo>
                      <a:pt x="46" y="4602"/>
                    </a:moveTo>
                    <a:cubicBezTo>
                      <a:pt x="104" y="4638"/>
                      <a:pt x="214" y="4614"/>
                      <a:pt x="270" y="4607"/>
                    </a:cubicBezTo>
                    <a:cubicBezTo>
                      <a:pt x="365" y="4596"/>
                      <a:pt x="501" y="4557"/>
                      <a:pt x="600" y="4589"/>
                    </a:cubicBezTo>
                    <a:cubicBezTo>
                      <a:pt x="597" y="4592"/>
                      <a:pt x="595" y="4596"/>
                      <a:pt x="593" y="4600"/>
                    </a:cubicBezTo>
                    <a:cubicBezTo>
                      <a:pt x="573" y="4646"/>
                      <a:pt x="600" y="4692"/>
                      <a:pt x="591" y="4740"/>
                    </a:cubicBezTo>
                    <a:cubicBezTo>
                      <a:pt x="577" y="4807"/>
                      <a:pt x="513" y="4818"/>
                      <a:pt x="457" y="4811"/>
                    </a:cubicBezTo>
                    <a:cubicBezTo>
                      <a:pt x="402" y="4759"/>
                      <a:pt x="337" y="4713"/>
                      <a:pt x="269" y="4681"/>
                    </a:cubicBezTo>
                    <a:cubicBezTo>
                      <a:pt x="205" y="4650"/>
                      <a:pt x="123" y="4647"/>
                      <a:pt x="52" y="4638"/>
                    </a:cubicBezTo>
                    <a:cubicBezTo>
                      <a:pt x="50" y="4626"/>
                      <a:pt x="48" y="4614"/>
                      <a:pt x="46" y="4602"/>
                    </a:cubicBezTo>
                    <a:moveTo>
                      <a:pt x="209" y="5342"/>
                    </a:moveTo>
                    <a:cubicBezTo>
                      <a:pt x="117" y="5284"/>
                      <a:pt x="120" y="5166"/>
                      <a:pt x="126" y="5060"/>
                    </a:cubicBezTo>
                    <a:cubicBezTo>
                      <a:pt x="129" y="5011"/>
                      <a:pt x="132" y="4963"/>
                      <a:pt x="129" y="4914"/>
                    </a:cubicBezTo>
                    <a:cubicBezTo>
                      <a:pt x="122" y="4837"/>
                      <a:pt x="88" y="4762"/>
                      <a:pt x="66" y="4688"/>
                    </a:cubicBezTo>
                    <a:cubicBezTo>
                      <a:pt x="62" y="4675"/>
                      <a:pt x="58" y="4661"/>
                      <a:pt x="55" y="4648"/>
                    </a:cubicBezTo>
                    <a:cubicBezTo>
                      <a:pt x="115" y="4664"/>
                      <a:pt x="178" y="4669"/>
                      <a:pt x="238" y="4688"/>
                    </a:cubicBezTo>
                    <a:cubicBezTo>
                      <a:pt x="304" y="4709"/>
                      <a:pt x="362" y="4760"/>
                      <a:pt x="416" y="4806"/>
                    </a:cubicBezTo>
                    <a:cubicBezTo>
                      <a:pt x="406" y="4808"/>
                      <a:pt x="398" y="4814"/>
                      <a:pt x="396" y="4824"/>
                    </a:cubicBezTo>
                    <a:cubicBezTo>
                      <a:pt x="381" y="4908"/>
                      <a:pt x="383" y="4994"/>
                      <a:pt x="374" y="5080"/>
                    </a:cubicBezTo>
                    <a:cubicBezTo>
                      <a:pt x="364" y="5179"/>
                      <a:pt x="307" y="5240"/>
                      <a:pt x="245" y="5307"/>
                    </a:cubicBezTo>
                    <a:cubicBezTo>
                      <a:pt x="233" y="5304"/>
                      <a:pt x="218" y="5308"/>
                      <a:pt x="214" y="5323"/>
                    </a:cubicBezTo>
                    <a:cubicBezTo>
                      <a:pt x="212" y="5329"/>
                      <a:pt x="211" y="5336"/>
                      <a:pt x="209" y="5342"/>
                    </a:cubicBezTo>
                    <a:moveTo>
                      <a:pt x="1345" y="7618"/>
                    </a:moveTo>
                    <a:cubicBezTo>
                      <a:pt x="1281" y="7538"/>
                      <a:pt x="1224" y="7453"/>
                      <a:pt x="1170" y="7367"/>
                    </a:cubicBezTo>
                    <a:cubicBezTo>
                      <a:pt x="1116" y="7249"/>
                      <a:pt x="1073" y="7127"/>
                      <a:pt x="1045" y="7000"/>
                    </a:cubicBezTo>
                    <a:cubicBezTo>
                      <a:pt x="1016" y="6870"/>
                      <a:pt x="983" y="6735"/>
                      <a:pt x="901" y="6627"/>
                    </a:cubicBezTo>
                    <a:cubicBezTo>
                      <a:pt x="895" y="6618"/>
                      <a:pt x="880" y="6629"/>
                      <a:pt x="886" y="6638"/>
                    </a:cubicBezTo>
                    <a:cubicBezTo>
                      <a:pt x="961" y="6771"/>
                      <a:pt x="1000" y="6906"/>
                      <a:pt x="1034" y="7055"/>
                    </a:cubicBezTo>
                    <a:cubicBezTo>
                      <a:pt x="1049" y="7117"/>
                      <a:pt x="1069" y="7178"/>
                      <a:pt x="1093" y="7238"/>
                    </a:cubicBezTo>
                    <a:cubicBezTo>
                      <a:pt x="1092" y="7236"/>
                      <a:pt x="1090" y="7233"/>
                      <a:pt x="1089" y="7231"/>
                    </a:cubicBezTo>
                    <a:cubicBezTo>
                      <a:pt x="1023" y="7116"/>
                      <a:pt x="978" y="6980"/>
                      <a:pt x="899" y="6873"/>
                    </a:cubicBezTo>
                    <a:cubicBezTo>
                      <a:pt x="874" y="6839"/>
                      <a:pt x="846" y="6809"/>
                      <a:pt x="816" y="6779"/>
                    </a:cubicBezTo>
                    <a:cubicBezTo>
                      <a:pt x="795" y="6663"/>
                      <a:pt x="738" y="6564"/>
                      <a:pt x="686" y="6459"/>
                    </a:cubicBezTo>
                    <a:cubicBezTo>
                      <a:pt x="680" y="6447"/>
                      <a:pt x="661" y="6457"/>
                      <a:pt x="668" y="6469"/>
                    </a:cubicBezTo>
                    <a:cubicBezTo>
                      <a:pt x="717" y="6567"/>
                      <a:pt x="777" y="6659"/>
                      <a:pt x="803" y="6766"/>
                    </a:cubicBezTo>
                    <a:cubicBezTo>
                      <a:pt x="743" y="6710"/>
                      <a:pt x="682" y="6656"/>
                      <a:pt x="637" y="6586"/>
                    </a:cubicBezTo>
                    <a:cubicBezTo>
                      <a:pt x="602" y="6531"/>
                      <a:pt x="580" y="6470"/>
                      <a:pt x="552" y="6412"/>
                    </a:cubicBezTo>
                    <a:cubicBezTo>
                      <a:pt x="522" y="6349"/>
                      <a:pt x="484" y="6290"/>
                      <a:pt x="446" y="6233"/>
                    </a:cubicBezTo>
                    <a:cubicBezTo>
                      <a:pt x="364" y="6105"/>
                      <a:pt x="281" y="5982"/>
                      <a:pt x="231" y="5838"/>
                    </a:cubicBezTo>
                    <a:cubicBezTo>
                      <a:pt x="180" y="5690"/>
                      <a:pt x="186" y="5535"/>
                      <a:pt x="225" y="5386"/>
                    </a:cubicBezTo>
                    <a:cubicBezTo>
                      <a:pt x="229" y="5388"/>
                      <a:pt x="234" y="5388"/>
                      <a:pt x="239" y="5387"/>
                    </a:cubicBezTo>
                    <a:cubicBezTo>
                      <a:pt x="239" y="5550"/>
                      <a:pt x="235" y="5718"/>
                      <a:pt x="285" y="5874"/>
                    </a:cubicBezTo>
                    <a:cubicBezTo>
                      <a:pt x="337" y="6039"/>
                      <a:pt x="445" y="6184"/>
                      <a:pt x="550" y="6319"/>
                    </a:cubicBezTo>
                    <a:cubicBezTo>
                      <a:pt x="555" y="6324"/>
                      <a:pt x="562" y="6318"/>
                      <a:pt x="558" y="6312"/>
                    </a:cubicBezTo>
                    <a:cubicBezTo>
                      <a:pt x="456" y="6176"/>
                      <a:pt x="359" y="6032"/>
                      <a:pt x="302" y="5870"/>
                    </a:cubicBezTo>
                    <a:cubicBezTo>
                      <a:pt x="248" y="5712"/>
                      <a:pt x="260" y="5532"/>
                      <a:pt x="265" y="5365"/>
                    </a:cubicBezTo>
                    <a:cubicBezTo>
                      <a:pt x="277" y="5353"/>
                      <a:pt x="290" y="5340"/>
                      <a:pt x="302" y="5328"/>
                    </a:cubicBezTo>
                    <a:cubicBezTo>
                      <a:pt x="307" y="5362"/>
                      <a:pt x="310" y="5397"/>
                      <a:pt x="308" y="5432"/>
                    </a:cubicBezTo>
                    <a:cubicBezTo>
                      <a:pt x="307" y="5445"/>
                      <a:pt x="327" y="5445"/>
                      <a:pt x="328" y="5432"/>
                    </a:cubicBezTo>
                    <a:cubicBezTo>
                      <a:pt x="332" y="5391"/>
                      <a:pt x="331" y="5349"/>
                      <a:pt x="319" y="5309"/>
                    </a:cubicBezTo>
                    <a:cubicBezTo>
                      <a:pt x="323" y="5305"/>
                      <a:pt x="327" y="5300"/>
                      <a:pt x="331" y="5296"/>
                    </a:cubicBezTo>
                    <a:cubicBezTo>
                      <a:pt x="441" y="5558"/>
                      <a:pt x="346" y="5859"/>
                      <a:pt x="496" y="6111"/>
                    </a:cubicBezTo>
                    <a:cubicBezTo>
                      <a:pt x="633" y="6343"/>
                      <a:pt x="911" y="6432"/>
                      <a:pt x="1049" y="6658"/>
                    </a:cubicBezTo>
                    <a:cubicBezTo>
                      <a:pt x="1058" y="6672"/>
                      <a:pt x="1079" y="6661"/>
                      <a:pt x="1072" y="6647"/>
                    </a:cubicBezTo>
                    <a:cubicBezTo>
                      <a:pt x="1023" y="6548"/>
                      <a:pt x="941" y="6481"/>
                      <a:pt x="853" y="6418"/>
                    </a:cubicBezTo>
                    <a:cubicBezTo>
                      <a:pt x="739" y="6335"/>
                      <a:pt x="630" y="6248"/>
                      <a:pt x="543" y="6136"/>
                    </a:cubicBezTo>
                    <a:cubicBezTo>
                      <a:pt x="352" y="5887"/>
                      <a:pt x="477" y="5556"/>
                      <a:pt x="336" y="5291"/>
                    </a:cubicBezTo>
                    <a:cubicBezTo>
                      <a:pt x="346" y="5280"/>
                      <a:pt x="355" y="5268"/>
                      <a:pt x="364" y="5256"/>
                    </a:cubicBezTo>
                    <a:cubicBezTo>
                      <a:pt x="376" y="5275"/>
                      <a:pt x="384" y="5295"/>
                      <a:pt x="391" y="5318"/>
                    </a:cubicBezTo>
                    <a:cubicBezTo>
                      <a:pt x="394" y="5330"/>
                      <a:pt x="412" y="5326"/>
                      <a:pt x="410" y="5313"/>
                    </a:cubicBezTo>
                    <a:cubicBezTo>
                      <a:pt x="405" y="5287"/>
                      <a:pt x="390" y="5263"/>
                      <a:pt x="374" y="5242"/>
                    </a:cubicBezTo>
                    <a:cubicBezTo>
                      <a:pt x="380" y="5232"/>
                      <a:pt x="386" y="5223"/>
                      <a:pt x="392" y="5213"/>
                    </a:cubicBezTo>
                    <a:cubicBezTo>
                      <a:pt x="468" y="5302"/>
                      <a:pt x="470" y="5409"/>
                      <a:pt x="485" y="5521"/>
                    </a:cubicBezTo>
                    <a:cubicBezTo>
                      <a:pt x="497" y="5613"/>
                      <a:pt x="516" y="5704"/>
                      <a:pt x="543" y="5793"/>
                    </a:cubicBezTo>
                    <a:cubicBezTo>
                      <a:pt x="593" y="5954"/>
                      <a:pt x="670" y="6077"/>
                      <a:pt x="808" y="6174"/>
                    </a:cubicBezTo>
                    <a:cubicBezTo>
                      <a:pt x="881" y="6225"/>
                      <a:pt x="951" y="6273"/>
                      <a:pt x="1011" y="6340"/>
                    </a:cubicBezTo>
                    <a:cubicBezTo>
                      <a:pt x="1077" y="6414"/>
                      <a:pt x="1131" y="6498"/>
                      <a:pt x="1175" y="6587"/>
                    </a:cubicBezTo>
                    <a:cubicBezTo>
                      <a:pt x="1223" y="6682"/>
                      <a:pt x="1248" y="6781"/>
                      <a:pt x="1263" y="6886"/>
                    </a:cubicBezTo>
                    <a:cubicBezTo>
                      <a:pt x="1278" y="6999"/>
                      <a:pt x="1305" y="7109"/>
                      <a:pt x="1328" y="7220"/>
                    </a:cubicBezTo>
                    <a:cubicBezTo>
                      <a:pt x="1333" y="7245"/>
                      <a:pt x="1371" y="7236"/>
                      <a:pt x="1366" y="7211"/>
                    </a:cubicBezTo>
                    <a:cubicBezTo>
                      <a:pt x="1347" y="7108"/>
                      <a:pt x="1319" y="7008"/>
                      <a:pt x="1303" y="6905"/>
                    </a:cubicBezTo>
                    <a:cubicBezTo>
                      <a:pt x="1287" y="6803"/>
                      <a:pt x="1266" y="6711"/>
                      <a:pt x="1224" y="6618"/>
                    </a:cubicBezTo>
                    <a:cubicBezTo>
                      <a:pt x="1152" y="6455"/>
                      <a:pt x="1038" y="6304"/>
                      <a:pt x="893" y="6201"/>
                    </a:cubicBezTo>
                    <a:cubicBezTo>
                      <a:pt x="823" y="6152"/>
                      <a:pt x="751" y="6110"/>
                      <a:pt x="692" y="6047"/>
                    </a:cubicBezTo>
                    <a:cubicBezTo>
                      <a:pt x="618" y="5967"/>
                      <a:pt x="577" y="5845"/>
                      <a:pt x="546" y="5742"/>
                    </a:cubicBezTo>
                    <a:cubicBezTo>
                      <a:pt x="515" y="5641"/>
                      <a:pt x="501" y="5536"/>
                      <a:pt x="485" y="5433"/>
                    </a:cubicBezTo>
                    <a:cubicBezTo>
                      <a:pt x="471" y="5340"/>
                      <a:pt x="458" y="5277"/>
                      <a:pt x="394" y="5209"/>
                    </a:cubicBezTo>
                    <a:cubicBezTo>
                      <a:pt x="402" y="5194"/>
                      <a:pt x="409" y="5178"/>
                      <a:pt x="414" y="5161"/>
                    </a:cubicBezTo>
                    <a:cubicBezTo>
                      <a:pt x="415" y="5158"/>
                      <a:pt x="416" y="5155"/>
                      <a:pt x="417" y="5152"/>
                    </a:cubicBezTo>
                    <a:cubicBezTo>
                      <a:pt x="421" y="5153"/>
                      <a:pt x="424" y="5153"/>
                      <a:pt x="428" y="5152"/>
                    </a:cubicBezTo>
                    <a:cubicBezTo>
                      <a:pt x="429" y="5152"/>
                      <a:pt x="429" y="5153"/>
                      <a:pt x="430" y="5153"/>
                    </a:cubicBezTo>
                    <a:cubicBezTo>
                      <a:pt x="529" y="5225"/>
                      <a:pt x="538" y="5360"/>
                      <a:pt x="557" y="5471"/>
                    </a:cubicBezTo>
                    <a:cubicBezTo>
                      <a:pt x="577" y="5592"/>
                      <a:pt x="619" y="5709"/>
                      <a:pt x="677" y="5816"/>
                    </a:cubicBezTo>
                    <a:cubicBezTo>
                      <a:pt x="819" y="6076"/>
                      <a:pt x="1103" y="6185"/>
                      <a:pt x="1270" y="6423"/>
                    </a:cubicBezTo>
                    <a:cubicBezTo>
                      <a:pt x="1362" y="6554"/>
                      <a:pt x="1411" y="6696"/>
                      <a:pt x="1426" y="6855"/>
                    </a:cubicBezTo>
                    <a:cubicBezTo>
                      <a:pt x="1441" y="7002"/>
                      <a:pt x="1463" y="7143"/>
                      <a:pt x="1515" y="7282"/>
                    </a:cubicBezTo>
                    <a:cubicBezTo>
                      <a:pt x="1558" y="7398"/>
                      <a:pt x="1645" y="7496"/>
                      <a:pt x="1737" y="7577"/>
                    </a:cubicBezTo>
                    <a:cubicBezTo>
                      <a:pt x="1814" y="7644"/>
                      <a:pt x="1899" y="7713"/>
                      <a:pt x="1991" y="7760"/>
                    </a:cubicBezTo>
                    <a:cubicBezTo>
                      <a:pt x="1954" y="7774"/>
                      <a:pt x="1916" y="7786"/>
                      <a:pt x="1877" y="7794"/>
                    </a:cubicBezTo>
                    <a:cubicBezTo>
                      <a:pt x="1821" y="7754"/>
                      <a:pt x="1753" y="7727"/>
                      <a:pt x="1696" y="7685"/>
                    </a:cubicBezTo>
                    <a:cubicBezTo>
                      <a:pt x="1617" y="7628"/>
                      <a:pt x="1557" y="7557"/>
                      <a:pt x="1510" y="7471"/>
                    </a:cubicBezTo>
                    <a:cubicBezTo>
                      <a:pt x="1504" y="7460"/>
                      <a:pt x="1487" y="7469"/>
                      <a:pt x="1493" y="7481"/>
                    </a:cubicBezTo>
                    <a:cubicBezTo>
                      <a:pt x="1572" y="7639"/>
                      <a:pt x="1709" y="7722"/>
                      <a:pt x="1860" y="7798"/>
                    </a:cubicBezTo>
                    <a:cubicBezTo>
                      <a:pt x="1820" y="7805"/>
                      <a:pt x="1778" y="7809"/>
                      <a:pt x="1734" y="7808"/>
                    </a:cubicBezTo>
                    <a:cubicBezTo>
                      <a:pt x="1726" y="7808"/>
                      <a:pt x="1718" y="7807"/>
                      <a:pt x="1710" y="7807"/>
                    </a:cubicBezTo>
                    <a:cubicBezTo>
                      <a:pt x="1617" y="7748"/>
                      <a:pt x="1541" y="7684"/>
                      <a:pt x="1473" y="7596"/>
                    </a:cubicBezTo>
                    <a:cubicBezTo>
                      <a:pt x="1396" y="7497"/>
                      <a:pt x="1315" y="7392"/>
                      <a:pt x="1256" y="7282"/>
                    </a:cubicBezTo>
                    <a:cubicBezTo>
                      <a:pt x="1252" y="7273"/>
                      <a:pt x="1239" y="7280"/>
                      <a:pt x="1243" y="7289"/>
                    </a:cubicBezTo>
                    <a:cubicBezTo>
                      <a:pt x="1300" y="7403"/>
                      <a:pt x="1381" y="7509"/>
                      <a:pt x="1456" y="7612"/>
                    </a:cubicBezTo>
                    <a:cubicBezTo>
                      <a:pt x="1506" y="7682"/>
                      <a:pt x="1568" y="7750"/>
                      <a:pt x="1641" y="7798"/>
                    </a:cubicBezTo>
                    <a:cubicBezTo>
                      <a:pt x="1524" y="7775"/>
                      <a:pt x="1422" y="7715"/>
                      <a:pt x="1345" y="7618"/>
                    </a:cubicBezTo>
                    <a:moveTo>
                      <a:pt x="1575" y="7830"/>
                    </a:moveTo>
                    <a:cubicBezTo>
                      <a:pt x="1636" y="7847"/>
                      <a:pt x="1700" y="7854"/>
                      <a:pt x="1759" y="7856"/>
                    </a:cubicBezTo>
                    <a:cubicBezTo>
                      <a:pt x="1783" y="7857"/>
                      <a:pt x="1808" y="7856"/>
                      <a:pt x="1833" y="7853"/>
                    </a:cubicBezTo>
                    <a:cubicBezTo>
                      <a:pt x="1834" y="7869"/>
                      <a:pt x="1841" y="7887"/>
                      <a:pt x="1847" y="7902"/>
                    </a:cubicBezTo>
                    <a:cubicBezTo>
                      <a:pt x="1756" y="7888"/>
                      <a:pt x="1664" y="7862"/>
                      <a:pt x="1575" y="7830"/>
                    </a:cubicBezTo>
                    <a:moveTo>
                      <a:pt x="1866" y="7904"/>
                    </a:moveTo>
                    <a:cubicBezTo>
                      <a:pt x="1866" y="7895"/>
                      <a:pt x="1862" y="7884"/>
                      <a:pt x="1860" y="7875"/>
                    </a:cubicBezTo>
                    <a:cubicBezTo>
                      <a:pt x="1858" y="7867"/>
                      <a:pt x="1858" y="7858"/>
                      <a:pt x="1857" y="7850"/>
                    </a:cubicBezTo>
                    <a:cubicBezTo>
                      <a:pt x="1880" y="7846"/>
                      <a:pt x="1903" y="7841"/>
                      <a:pt x="1926" y="7835"/>
                    </a:cubicBezTo>
                    <a:cubicBezTo>
                      <a:pt x="1924" y="7861"/>
                      <a:pt x="1929" y="7888"/>
                      <a:pt x="1934" y="7912"/>
                    </a:cubicBezTo>
                    <a:cubicBezTo>
                      <a:pt x="1911" y="7910"/>
                      <a:pt x="1888" y="7908"/>
                      <a:pt x="1866" y="7904"/>
                    </a:cubicBezTo>
                    <a:moveTo>
                      <a:pt x="1943" y="7913"/>
                    </a:moveTo>
                    <a:lnTo>
                      <a:pt x="1943" y="7912"/>
                    </a:lnTo>
                    <a:cubicBezTo>
                      <a:pt x="1943" y="7895"/>
                      <a:pt x="1943" y="7877"/>
                      <a:pt x="1942" y="7859"/>
                    </a:cubicBezTo>
                    <a:cubicBezTo>
                      <a:pt x="1942" y="7849"/>
                      <a:pt x="1945" y="7839"/>
                      <a:pt x="1945" y="7829"/>
                    </a:cubicBezTo>
                    <a:cubicBezTo>
                      <a:pt x="1955" y="7826"/>
                      <a:pt x="1966" y="7823"/>
                      <a:pt x="1976" y="7820"/>
                    </a:cubicBezTo>
                    <a:cubicBezTo>
                      <a:pt x="1975" y="7851"/>
                      <a:pt x="1977" y="7884"/>
                      <a:pt x="1988" y="7914"/>
                    </a:cubicBezTo>
                    <a:cubicBezTo>
                      <a:pt x="1974" y="7914"/>
                      <a:pt x="1958" y="7913"/>
                      <a:pt x="1943" y="7913"/>
                    </a:cubicBezTo>
                    <a:moveTo>
                      <a:pt x="2006" y="7914"/>
                    </a:moveTo>
                    <a:cubicBezTo>
                      <a:pt x="2006" y="7913"/>
                      <a:pt x="2006" y="7912"/>
                      <a:pt x="2006" y="7911"/>
                    </a:cubicBezTo>
                    <a:cubicBezTo>
                      <a:pt x="1993" y="7879"/>
                      <a:pt x="1994" y="7847"/>
                      <a:pt x="1993" y="7814"/>
                    </a:cubicBezTo>
                    <a:cubicBezTo>
                      <a:pt x="2002" y="7811"/>
                      <a:pt x="2011" y="7808"/>
                      <a:pt x="2019" y="7804"/>
                    </a:cubicBezTo>
                    <a:cubicBezTo>
                      <a:pt x="2016" y="7840"/>
                      <a:pt x="2027" y="7877"/>
                      <a:pt x="2039" y="7911"/>
                    </a:cubicBezTo>
                    <a:cubicBezTo>
                      <a:pt x="2039" y="7912"/>
                      <a:pt x="2040" y="7912"/>
                      <a:pt x="2040" y="7913"/>
                    </a:cubicBezTo>
                    <a:cubicBezTo>
                      <a:pt x="2029" y="7913"/>
                      <a:pt x="2018" y="7914"/>
                      <a:pt x="2006" y="7914"/>
                    </a:cubicBezTo>
                    <a:moveTo>
                      <a:pt x="2050" y="7912"/>
                    </a:moveTo>
                    <a:cubicBezTo>
                      <a:pt x="2051" y="7911"/>
                      <a:pt x="2051" y="7910"/>
                      <a:pt x="2051" y="7909"/>
                    </a:cubicBezTo>
                    <a:cubicBezTo>
                      <a:pt x="2042" y="7871"/>
                      <a:pt x="2041" y="7835"/>
                      <a:pt x="2043" y="7796"/>
                    </a:cubicBezTo>
                    <a:cubicBezTo>
                      <a:pt x="2043" y="7795"/>
                      <a:pt x="2043" y="7795"/>
                      <a:pt x="2043" y="7795"/>
                    </a:cubicBezTo>
                    <a:cubicBezTo>
                      <a:pt x="2051" y="7791"/>
                      <a:pt x="2060" y="7787"/>
                      <a:pt x="2069" y="7783"/>
                    </a:cubicBezTo>
                    <a:cubicBezTo>
                      <a:pt x="2069" y="7814"/>
                      <a:pt x="2073" y="7846"/>
                      <a:pt x="2080" y="7877"/>
                    </a:cubicBezTo>
                    <a:cubicBezTo>
                      <a:pt x="2082" y="7886"/>
                      <a:pt x="2095" y="7882"/>
                      <a:pt x="2094" y="7873"/>
                    </a:cubicBezTo>
                    <a:cubicBezTo>
                      <a:pt x="2088" y="7841"/>
                      <a:pt x="2085" y="7809"/>
                      <a:pt x="2082" y="7776"/>
                    </a:cubicBezTo>
                    <a:cubicBezTo>
                      <a:pt x="2090" y="7773"/>
                      <a:pt x="2097" y="7769"/>
                      <a:pt x="2105" y="7765"/>
                    </a:cubicBezTo>
                    <a:cubicBezTo>
                      <a:pt x="2099" y="7811"/>
                      <a:pt x="2117" y="7863"/>
                      <a:pt x="2140" y="7901"/>
                    </a:cubicBezTo>
                    <a:cubicBezTo>
                      <a:pt x="2139" y="7901"/>
                      <a:pt x="2138" y="7902"/>
                      <a:pt x="2137" y="7902"/>
                    </a:cubicBezTo>
                    <a:cubicBezTo>
                      <a:pt x="2109" y="7907"/>
                      <a:pt x="2079" y="7911"/>
                      <a:pt x="2050" y="7912"/>
                    </a:cubicBezTo>
                    <a:moveTo>
                      <a:pt x="2046" y="8500"/>
                    </a:moveTo>
                    <a:cubicBezTo>
                      <a:pt x="2047" y="8383"/>
                      <a:pt x="2001" y="8270"/>
                      <a:pt x="2034" y="8152"/>
                    </a:cubicBezTo>
                    <a:cubicBezTo>
                      <a:pt x="2053" y="8085"/>
                      <a:pt x="2080" y="7976"/>
                      <a:pt x="2142" y="7930"/>
                    </a:cubicBezTo>
                    <a:cubicBezTo>
                      <a:pt x="2145" y="7930"/>
                      <a:pt x="2149" y="7929"/>
                      <a:pt x="2152" y="7928"/>
                    </a:cubicBezTo>
                    <a:cubicBezTo>
                      <a:pt x="2114" y="8039"/>
                      <a:pt x="2062" y="8137"/>
                      <a:pt x="2060" y="8257"/>
                    </a:cubicBezTo>
                    <a:cubicBezTo>
                      <a:pt x="2057" y="8363"/>
                      <a:pt x="2090" y="8466"/>
                      <a:pt x="2109" y="8571"/>
                    </a:cubicBezTo>
                    <a:cubicBezTo>
                      <a:pt x="2087" y="8548"/>
                      <a:pt x="2066" y="8525"/>
                      <a:pt x="2046" y="8500"/>
                    </a:cubicBezTo>
                    <a:moveTo>
                      <a:pt x="3372" y="9072"/>
                    </a:moveTo>
                    <a:cubicBezTo>
                      <a:pt x="3303" y="9086"/>
                      <a:pt x="3230" y="9088"/>
                      <a:pt x="3158" y="9083"/>
                    </a:cubicBezTo>
                    <a:cubicBezTo>
                      <a:pt x="3032" y="9072"/>
                      <a:pt x="2910" y="9028"/>
                      <a:pt x="2794" y="8981"/>
                    </a:cubicBezTo>
                    <a:cubicBezTo>
                      <a:pt x="2681" y="8935"/>
                      <a:pt x="2569" y="8888"/>
                      <a:pt x="2460" y="8833"/>
                    </a:cubicBezTo>
                    <a:cubicBezTo>
                      <a:pt x="2441" y="8823"/>
                      <a:pt x="2422" y="8813"/>
                      <a:pt x="2403" y="8802"/>
                    </a:cubicBezTo>
                    <a:cubicBezTo>
                      <a:pt x="2601" y="8741"/>
                      <a:pt x="2803" y="8736"/>
                      <a:pt x="3008" y="8773"/>
                    </a:cubicBezTo>
                    <a:cubicBezTo>
                      <a:pt x="3144" y="8797"/>
                      <a:pt x="3386" y="8896"/>
                      <a:pt x="3372" y="9067"/>
                    </a:cubicBezTo>
                    <a:cubicBezTo>
                      <a:pt x="3372" y="9069"/>
                      <a:pt x="3372" y="9071"/>
                      <a:pt x="3372" y="9072"/>
                    </a:cubicBezTo>
                    <a:moveTo>
                      <a:pt x="3413" y="9063"/>
                    </a:moveTo>
                    <a:cubicBezTo>
                      <a:pt x="3421" y="8894"/>
                      <a:pt x="3216" y="8792"/>
                      <a:pt x="3079" y="8751"/>
                    </a:cubicBezTo>
                    <a:cubicBezTo>
                      <a:pt x="2869" y="8691"/>
                      <a:pt x="2588" y="8695"/>
                      <a:pt x="2389" y="8793"/>
                    </a:cubicBezTo>
                    <a:cubicBezTo>
                      <a:pt x="2372" y="8784"/>
                      <a:pt x="2356" y="8774"/>
                      <a:pt x="2340" y="8763"/>
                    </a:cubicBezTo>
                    <a:cubicBezTo>
                      <a:pt x="2540" y="8644"/>
                      <a:pt x="2783" y="8582"/>
                      <a:pt x="3014" y="8621"/>
                    </a:cubicBezTo>
                    <a:cubicBezTo>
                      <a:pt x="3247" y="8660"/>
                      <a:pt x="3408" y="8824"/>
                      <a:pt x="3465" y="9046"/>
                    </a:cubicBezTo>
                    <a:cubicBezTo>
                      <a:pt x="3448" y="9053"/>
                      <a:pt x="3430" y="9058"/>
                      <a:pt x="3413" y="9063"/>
                    </a:cubicBezTo>
                    <a:moveTo>
                      <a:pt x="5114" y="6069"/>
                    </a:moveTo>
                    <a:cubicBezTo>
                      <a:pt x="5120" y="6156"/>
                      <a:pt x="5095" y="6241"/>
                      <a:pt x="5063" y="6320"/>
                    </a:cubicBezTo>
                    <a:cubicBezTo>
                      <a:pt x="5062" y="6322"/>
                      <a:pt x="5061" y="6324"/>
                      <a:pt x="5060" y="6326"/>
                    </a:cubicBezTo>
                    <a:cubicBezTo>
                      <a:pt x="4930" y="6218"/>
                      <a:pt x="4992" y="5991"/>
                      <a:pt x="5074" y="5856"/>
                    </a:cubicBezTo>
                    <a:cubicBezTo>
                      <a:pt x="5093" y="5926"/>
                      <a:pt x="5109" y="5996"/>
                      <a:pt x="5114" y="6069"/>
                    </a:cubicBezTo>
                    <a:moveTo>
                      <a:pt x="5060" y="5802"/>
                    </a:moveTo>
                    <a:cubicBezTo>
                      <a:pt x="5062" y="5807"/>
                      <a:pt x="5063" y="5813"/>
                      <a:pt x="5065" y="5819"/>
                    </a:cubicBezTo>
                    <a:cubicBezTo>
                      <a:pt x="4973" y="5943"/>
                      <a:pt x="4884" y="6258"/>
                      <a:pt x="5051" y="6347"/>
                    </a:cubicBezTo>
                    <a:cubicBezTo>
                      <a:pt x="5042" y="6368"/>
                      <a:pt x="5032" y="6389"/>
                      <a:pt x="5022" y="6410"/>
                    </a:cubicBezTo>
                    <a:cubicBezTo>
                      <a:pt x="4923" y="6358"/>
                      <a:pt x="4915" y="6203"/>
                      <a:pt x="4912" y="6105"/>
                    </a:cubicBezTo>
                    <a:cubicBezTo>
                      <a:pt x="4907" y="5977"/>
                      <a:pt x="4956" y="5825"/>
                      <a:pt x="5041" y="5727"/>
                    </a:cubicBezTo>
                    <a:cubicBezTo>
                      <a:pt x="5048" y="5752"/>
                      <a:pt x="5054" y="5777"/>
                      <a:pt x="5060" y="5802"/>
                    </a:cubicBezTo>
                    <a:moveTo>
                      <a:pt x="4922" y="5488"/>
                    </a:moveTo>
                    <a:cubicBezTo>
                      <a:pt x="4889" y="5492"/>
                      <a:pt x="4856" y="5520"/>
                      <a:pt x="4834" y="5542"/>
                    </a:cubicBezTo>
                    <a:cubicBezTo>
                      <a:pt x="4798" y="5575"/>
                      <a:pt x="4772" y="5616"/>
                      <a:pt x="4746" y="5657"/>
                    </a:cubicBezTo>
                    <a:cubicBezTo>
                      <a:pt x="4736" y="5673"/>
                      <a:pt x="4761" y="5689"/>
                      <a:pt x="4771" y="5673"/>
                    </a:cubicBezTo>
                    <a:cubicBezTo>
                      <a:pt x="4791" y="5642"/>
                      <a:pt x="4812" y="5612"/>
                      <a:pt x="4835" y="5583"/>
                    </a:cubicBezTo>
                    <a:cubicBezTo>
                      <a:pt x="4849" y="5566"/>
                      <a:pt x="4865" y="5550"/>
                      <a:pt x="4882" y="5536"/>
                    </a:cubicBezTo>
                    <a:cubicBezTo>
                      <a:pt x="4899" y="5522"/>
                      <a:pt x="4919" y="5515"/>
                      <a:pt x="4938" y="5505"/>
                    </a:cubicBezTo>
                    <a:cubicBezTo>
                      <a:pt x="4944" y="5512"/>
                      <a:pt x="4950" y="5519"/>
                      <a:pt x="4956" y="5527"/>
                    </a:cubicBezTo>
                    <a:cubicBezTo>
                      <a:pt x="4869" y="5552"/>
                      <a:pt x="4822" y="5639"/>
                      <a:pt x="4784" y="5715"/>
                    </a:cubicBezTo>
                    <a:cubicBezTo>
                      <a:pt x="4776" y="5729"/>
                      <a:pt x="4797" y="5743"/>
                      <a:pt x="4805" y="5728"/>
                    </a:cubicBezTo>
                    <a:cubicBezTo>
                      <a:pt x="4847" y="5654"/>
                      <a:pt x="4887" y="5580"/>
                      <a:pt x="4966" y="5542"/>
                    </a:cubicBezTo>
                    <a:cubicBezTo>
                      <a:pt x="4973" y="5553"/>
                      <a:pt x="4980" y="5565"/>
                      <a:pt x="4986" y="5577"/>
                    </a:cubicBezTo>
                    <a:cubicBezTo>
                      <a:pt x="4880" y="5623"/>
                      <a:pt x="4835" y="5776"/>
                      <a:pt x="4823" y="5880"/>
                    </a:cubicBezTo>
                    <a:cubicBezTo>
                      <a:pt x="4822" y="5889"/>
                      <a:pt x="4836" y="5889"/>
                      <a:pt x="4837" y="5880"/>
                    </a:cubicBezTo>
                    <a:cubicBezTo>
                      <a:pt x="4851" y="5786"/>
                      <a:pt x="4898" y="5637"/>
                      <a:pt x="4997" y="5599"/>
                    </a:cubicBezTo>
                    <a:cubicBezTo>
                      <a:pt x="5011" y="5630"/>
                      <a:pt x="5022" y="5662"/>
                      <a:pt x="5032" y="5695"/>
                    </a:cubicBezTo>
                    <a:cubicBezTo>
                      <a:pt x="5031" y="5695"/>
                      <a:pt x="5031" y="5695"/>
                      <a:pt x="5030" y="5696"/>
                    </a:cubicBezTo>
                    <a:cubicBezTo>
                      <a:pt x="4925" y="5810"/>
                      <a:pt x="4877" y="5983"/>
                      <a:pt x="4885" y="6136"/>
                    </a:cubicBezTo>
                    <a:cubicBezTo>
                      <a:pt x="4889" y="6214"/>
                      <a:pt x="4906" y="6415"/>
                      <a:pt x="5015" y="6424"/>
                    </a:cubicBezTo>
                    <a:cubicBezTo>
                      <a:pt x="4993" y="6468"/>
                      <a:pt x="4969" y="6512"/>
                      <a:pt x="4944" y="6555"/>
                    </a:cubicBezTo>
                    <a:cubicBezTo>
                      <a:pt x="4885" y="6525"/>
                      <a:pt x="4851" y="6459"/>
                      <a:pt x="4835" y="6396"/>
                    </a:cubicBezTo>
                    <a:cubicBezTo>
                      <a:pt x="4834" y="6389"/>
                      <a:pt x="4824" y="6392"/>
                      <a:pt x="4825" y="6398"/>
                    </a:cubicBezTo>
                    <a:cubicBezTo>
                      <a:pt x="4832" y="6465"/>
                      <a:pt x="4868" y="6545"/>
                      <a:pt x="4932" y="6575"/>
                    </a:cubicBezTo>
                    <a:cubicBezTo>
                      <a:pt x="4911" y="6612"/>
                      <a:pt x="4889" y="6649"/>
                      <a:pt x="4867" y="6686"/>
                    </a:cubicBezTo>
                    <a:cubicBezTo>
                      <a:pt x="4807" y="6641"/>
                      <a:pt x="4742" y="6602"/>
                      <a:pt x="4681" y="6559"/>
                    </a:cubicBezTo>
                    <a:cubicBezTo>
                      <a:pt x="4672" y="6554"/>
                      <a:pt x="4664" y="6567"/>
                      <a:pt x="4672" y="6573"/>
                    </a:cubicBezTo>
                    <a:cubicBezTo>
                      <a:pt x="4733" y="6617"/>
                      <a:pt x="4794" y="6663"/>
                      <a:pt x="4856" y="6704"/>
                    </a:cubicBezTo>
                    <a:cubicBezTo>
                      <a:pt x="4845" y="6724"/>
                      <a:pt x="4833" y="6745"/>
                      <a:pt x="4821" y="6765"/>
                    </a:cubicBezTo>
                    <a:cubicBezTo>
                      <a:pt x="4816" y="6774"/>
                      <a:pt x="4811" y="6783"/>
                      <a:pt x="4806" y="6793"/>
                    </a:cubicBezTo>
                    <a:cubicBezTo>
                      <a:pt x="4788" y="6783"/>
                      <a:pt x="4770" y="6773"/>
                      <a:pt x="4752" y="6765"/>
                    </a:cubicBezTo>
                    <a:cubicBezTo>
                      <a:pt x="4739" y="6761"/>
                      <a:pt x="4732" y="6779"/>
                      <a:pt x="4742" y="6785"/>
                    </a:cubicBezTo>
                    <a:cubicBezTo>
                      <a:pt x="4755" y="6794"/>
                      <a:pt x="4768" y="6804"/>
                      <a:pt x="4781" y="6812"/>
                    </a:cubicBezTo>
                    <a:cubicBezTo>
                      <a:pt x="4781" y="6815"/>
                      <a:pt x="4782" y="6817"/>
                      <a:pt x="4785" y="6818"/>
                    </a:cubicBezTo>
                    <a:cubicBezTo>
                      <a:pt x="4787" y="6819"/>
                      <a:pt x="4788" y="6820"/>
                      <a:pt x="4790" y="6821"/>
                    </a:cubicBezTo>
                    <a:cubicBezTo>
                      <a:pt x="4784" y="6831"/>
                      <a:pt x="4779" y="6841"/>
                      <a:pt x="4773" y="6850"/>
                    </a:cubicBezTo>
                    <a:cubicBezTo>
                      <a:pt x="4759" y="6841"/>
                      <a:pt x="4744" y="6832"/>
                      <a:pt x="4728" y="6824"/>
                    </a:cubicBezTo>
                    <a:cubicBezTo>
                      <a:pt x="4717" y="6818"/>
                      <a:pt x="4706" y="6835"/>
                      <a:pt x="4717" y="6841"/>
                    </a:cubicBezTo>
                    <a:cubicBezTo>
                      <a:pt x="4733" y="6849"/>
                      <a:pt x="4748" y="6859"/>
                      <a:pt x="4764" y="6868"/>
                    </a:cubicBezTo>
                    <a:cubicBezTo>
                      <a:pt x="4757" y="6881"/>
                      <a:pt x="4749" y="6893"/>
                      <a:pt x="4742" y="6906"/>
                    </a:cubicBezTo>
                    <a:cubicBezTo>
                      <a:pt x="4704" y="6881"/>
                      <a:pt x="4666" y="6856"/>
                      <a:pt x="4626" y="6833"/>
                    </a:cubicBezTo>
                    <a:cubicBezTo>
                      <a:pt x="4614" y="6827"/>
                      <a:pt x="4603" y="6845"/>
                      <a:pt x="4615" y="6852"/>
                    </a:cubicBezTo>
                    <a:cubicBezTo>
                      <a:pt x="4655" y="6875"/>
                      <a:pt x="4692" y="6902"/>
                      <a:pt x="4731" y="6927"/>
                    </a:cubicBezTo>
                    <a:cubicBezTo>
                      <a:pt x="4714" y="6958"/>
                      <a:pt x="4698" y="6989"/>
                      <a:pt x="4682" y="7020"/>
                    </a:cubicBezTo>
                    <a:cubicBezTo>
                      <a:pt x="4662" y="7014"/>
                      <a:pt x="4642" y="7006"/>
                      <a:pt x="4623" y="6998"/>
                    </a:cubicBezTo>
                    <a:cubicBezTo>
                      <a:pt x="4613" y="6994"/>
                      <a:pt x="4608" y="7010"/>
                      <a:pt x="4618" y="7014"/>
                    </a:cubicBezTo>
                    <a:cubicBezTo>
                      <a:pt x="4634" y="7021"/>
                      <a:pt x="4649" y="7028"/>
                      <a:pt x="4665" y="7033"/>
                    </a:cubicBezTo>
                    <a:cubicBezTo>
                      <a:pt x="4659" y="7035"/>
                      <a:pt x="4655" y="7043"/>
                      <a:pt x="4660" y="7048"/>
                    </a:cubicBezTo>
                    <a:cubicBezTo>
                      <a:pt x="4662" y="7050"/>
                      <a:pt x="4663" y="7051"/>
                      <a:pt x="4665" y="7052"/>
                    </a:cubicBezTo>
                    <a:cubicBezTo>
                      <a:pt x="4652" y="7076"/>
                      <a:pt x="4640" y="7101"/>
                      <a:pt x="4627" y="7126"/>
                    </a:cubicBezTo>
                    <a:cubicBezTo>
                      <a:pt x="4555" y="7092"/>
                      <a:pt x="4486" y="7057"/>
                      <a:pt x="4416" y="7019"/>
                    </a:cubicBezTo>
                    <a:cubicBezTo>
                      <a:pt x="4405" y="7013"/>
                      <a:pt x="4395" y="7029"/>
                      <a:pt x="4406" y="7035"/>
                    </a:cubicBezTo>
                    <a:cubicBezTo>
                      <a:pt x="4473" y="7075"/>
                      <a:pt x="4542" y="7121"/>
                      <a:pt x="4615" y="7151"/>
                    </a:cubicBezTo>
                    <a:cubicBezTo>
                      <a:pt x="4603" y="7176"/>
                      <a:pt x="4590" y="7202"/>
                      <a:pt x="4579" y="7228"/>
                    </a:cubicBezTo>
                    <a:cubicBezTo>
                      <a:pt x="4572" y="7242"/>
                      <a:pt x="4566" y="7257"/>
                      <a:pt x="4559" y="7272"/>
                    </a:cubicBezTo>
                    <a:cubicBezTo>
                      <a:pt x="4546" y="7267"/>
                      <a:pt x="4533" y="7263"/>
                      <a:pt x="4519" y="7263"/>
                    </a:cubicBezTo>
                    <a:cubicBezTo>
                      <a:pt x="4507" y="7263"/>
                      <a:pt x="4506" y="7281"/>
                      <a:pt x="4518" y="7282"/>
                    </a:cubicBezTo>
                    <a:cubicBezTo>
                      <a:pt x="4530" y="7283"/>
                      <a:pt x="4541" y="7287"/>
                      <a:pt x="4551" y="7291"/>
                    </a:cubicBezTo>
                    <a:cubicBezTo>
                      <a:pt x="4541" y="7314"/>
                      <a:pt x="4532" y="7337"/>
                      <a:pt x="4522" y="7360"/>
                    </a:cubicBezTo>
                    <a:cubicBezTo>
                      <a:pt x="4515" y="7357"/>
                      <a:pt x="4508" y="7355"/>
                      <a:pt x="4500" y="7352"/>
                    </a:cubicBezTo>
                    <a:cubicBezTo>
                      <a:pt x="4492" y="7350"/>
                      <a:pt x="4488" y="7362"/>
                      <a:pt x="4496" y="7365"/>
                    </a:cubicBezTo>
                    <a:cubicBezTo>
                      <a:pt x="4503" y="7368"/>
                      <a:pt x="4510" y="7371"/>
                      <a:pt x="4517" y="7374"/>
                    </a:cubicBezTo>
                    <a:cubicBezTo>
                      <a:pt x="4507" y="7398"/>
                      <a:pt x="4498" y="7422"/>
                      <a:pt x="4489" y="7446"/>
                    </a:cubicBezTo>
                    <a:cubicBezTo>
                      <a:pt x="4475" y="7438"/>
                      <a:pt x="4457" y="7436"/>
                      <a:pt x="4442" y="7436"/>
                    </a:cubicBezTo>
                    <a:cubicBezTo>
                      <a:pt x="4429" y="7436"/>
                      <a:pt x="4429" y="7455"/>
                      <a:pt x="4441" y="7455"/>
                    </a:cubicBezTo>
                    <a:cubicBezTo>
                      <a:pt x="4456" y="7456"/>
                      <a:pt x="4468" y="7463"/>
                      <a:pt x="4482" y="7465"/>
                    </a:cubicBezTo>
                    <a:cubicBezTo>
                      <a:pt x="4475" y="7483"/>
                      <a:pt x="4468" y="7501"/>
                      <a:pt x="4461" y="7520"/>
                    </a:cubicBezTo>
                    <a:cubicBezTo>
                      <a:pt x="4453" y="7515"/>
                      <a:pt x="4443" y="7514"/>
                      <a:pt x="4434" y="7511"/>
                    </a:cubicBezTo>
                    <a:cubicBezTo>
                      <a:pt x="4422" y="7508"/>
                      <a:pt x="4411" y="7504"/>
                      <a:pt x="4401" y="7499"/>
                    </a:cubicBezTo>
                    <a:cubicBezTo>
                      <a:pt x="4390" y="7494"/>
                      <a:pt x="4380" y="7510"/>
                      <a:pt x="4391" y="7515"/>
                    </a:cubicBezTo>
                    <a:cubicBezTo>
                      <a:pt x="4401" y="7521"/>
                      <a:pt x="4412" y="7525"/>
                      <a:pt x="4423" y="7529"/>
                    </a:cubicBezTo>
                    <a:cubicBezTo>
                      <a:pt x="4433" y="7532"/>
                      <a:pt x="4444" y="7536"/>
                      <a:pt x="4455" y="7537"/>
                    </a:cubicBezTo>
                    <a:cubicBezTo>
                      <a:pt x="4445" y="7562"/>
                      <a:pt x="4435" y="7587"/>
                      <a:pt x="4425" y="7613"/>
                    </a:cubicBezTo>
                    <a:cubicBezTo>
                      <a:pt x="4416" y="7611"/>
                      <a:pt x="4407" y="7608"/>
                      <a:pt x="4397" y="7605"/>
                    </a:cubicBezTo>
                    <a:cubicBezTo>
                      <a:pt x="4391" y="7603"/>
                      <a:pt x="4388" y="7612"/>
                      <a:pt x="4394" y="7615"/>
                    </a:cubicBezTo>
                    <a:cubicBezTo>
                      <a:pt x="4403" y="7618"/>
                      <a:pt x="4412" y="7621"/>
                      <a:pt x="4421" y="7624"/>
                    </a:cubicBezTo>
                    <a:cubicBezTo>
                      <a:pt x="4414" y="7642"/>
                      <a:pt x="4406" y="7661"/>
                      <a:pt x="4398" y="7679"/>
                    </a:cubicBezTo>
                    <a:cubicBezTo>
                      <a:pt x="4393" y="7691"/>
                      <a:pt x="4388" y="7703"/>
                      <a:pt x="4383" y="7715"/>
                    </a:cubicBezTo>
                    <a:cubicBezTo>
                      <a:pt x="4380" y="7714"/>
                      <a:pt x="4377" y="7712"/>
                      <a:pt x="4375" y="7711"/>
                    </a:cubicBezTo>
                    <a:cubicBezTo>
                      <a:pt x="4361" y="7704"/>
                      <a:pt x="4347" y="7697"/>
                      <a:pt x="4334" y="7690"/>
                    </a:cubicBezTo>
                    <a:cubicBezTo>
                      <a:pt x="4324" y="7684"/>
                      <a:pt x="4315" y="7698"/>
                      <a:pt x="4325" y="7704"/>
                    </a:cubicBezTo>
                    <a:cubicBezTo>
                      <a:pt x="4338" y="7712"/>
                      <a:pt x="4352" y="7719"/>
                      <a:pt x="4365" y="7726"/>
                    </a:cubicBezTo>
                    <a:cubicBezTo>
                      <a:pt x="4369" y="7728"/>
                      <a:pt x="4372" y="7729"/>
                      <a:pt x="4375" y="7732"/>
                    </a:cubicBezTo>
                    <a:cubicBezTo>
                      <a:pt x="4365" y="7754"/>
                      <a:pt x="4355" y="7776"/>
                      <a:pt x="4345" y="7798"/>
                    </a:cubicBezTo>
                    <a:cubicBezTo>
                      <a:pt x="4324" y="7788"/>
                      <a:pt x="4302" y="7779"/>
                      <a:pt x="4281" y="7769"/>
                    </a:cubicBezTo>
                    <a:cubicBezTo>
                      <a:pt x="4275" y="7766"/>
                      <a:pt x="4269" y="7775"/>
                      <a:pt x="4275" y="7778"/>
                    </a:cubicBezTo>
                    <a:cubicBezTo>
                      <a:pt x="4296" y="7789"/>
                      <a:pt x="4317" y="7802"/>
                      <a:pt x="4340" y="7809"/>
                    </a:cubicBezTo>
                    <a:cubicBezTo>
                      <a:pt x="4330" y="7830"/>
                      <a:pt x="4321" y="7850"/>
                      <a:pt x="4311" y="7870"/>
                    </a:cubicBezTo>
                    <a:cubicBezTo>
                      <a:pt x="4219" y="7823"/>
                      <a:pt x="4140" y="7758"/>
                      <a:pt x="4054" y="7699"/>
                    </a:cubicBezTo>
                    <a:cubicBezTo>
                      <a:pt x="4051" y="7696"/>
                      <a:pt x="4047" y="7702"/>
                      <a:pt x="4051" y="7705"/>
                    </a:cubicBezTo>
                    <a:cubicBezTo>
                      <a:pt x="4133" y="7767"/>
                      <a:pt x="4210" y="7840"/>
                      <a:pt x="4305" y="7882"/>
                    </a:cubicBezTo>
                    <a:cubicBezTo>
                      <a:pt x="4284" y="7926"/>
                      <a:pt x="4262" y="7970"/>
                      <a:pt x="4240" y="8013"/>
                    </a:cubicBezTo>
                    <a:cubicBezTo>
                      <a:pt x="4224" y="8000"/>
                      <a:pt x="4205" y="7989"/>
                      <a:pt x="4186" y="7979"/>
                    </a:cubicBezTo>
                    <a:cubicBezTo>
                      <a:pt x="4174" y="7973"/>
                      <a:pt x="4162" y="7992"/>
                      <a:pt x="4174" y="7998"/>
                    </a:cubicBezTo>
                    <a:cubicBezTo>
                      <a:pt x="4194" y="8008"/>
                      <a:pt x="4214" y="8020"/>
                      <a:pt x="4230" y="8034"/>
                    </a:cubicBezTo>
                    <a:cubicBezTo>
                      <a:pt x="4218" y="8058"/>
                      <a:pt x="4206" y="8082"/>
                      <a:pt x="4194" y="8105"/>
                    </a:cubicBezTo>
                    <a:cubicBezTo>
                      <a:pt x="4136" y="8051"/>
                      <a:pt x="4064" y="8014"/>
                      <a:pt x="3996" y="7976"/>
                    </a:cubicBezTo>
                    <a:cubicBezTo>
                      <a:pt x="3986" y="7971"/>
                      <a:pt x="3977" y="7985"/>
                      <a:pt x="3986" y="7991"/>
                    </a:cubicBezTo>
                    <a:cubicBezTo>
                      <a:pt x="4057" y="8031"/>
                      <a:pt x="4124" y="8071"/>
                      <a:pt x="4184" y="8125"/>
                    </a:cubicBezTo>
                    <a:cubicBezTo>
                      <a:pt x="4176" y="8140"/>
                      <a:pt x="4169" y="8155"/>
                      <a:pt x="4161" y="8169"/>
                    </a:cubicBezTo>
                    <a:cubicBezTo>
                      <a:pt x="4147" y="8197"/>
                      <a:pt x="4133" y="8225"/>
                      <a:pt x="4119" y="8254"/>
                    </a:cubicBezTo>
                    <a:cubicBezTo>
                      <a:pt x="4064" y="8198"/>
                      <a:pt x="3991" y="8161"/>
                      <a:pt x="3932" y="8109"/>
                    </a:cubicBezTo>
                    <a:cubicBezTo>
                      <a:pt x="3922" y="8101"/>
                      <a:pt x="3907" y="8114"/>
                      <a:pt x="3917" y="8124"/>
                    </a:cubicBezTo>
                    <a:cubicBezTo>
                      <a:pt x="3976" y="8178"/>
                      <a:pt x="4043" y="8228"/>
                      <a:pt x="4108" y="8276"/>
                    </a:cubicBezTo>
                    <a:cubicBezTo>
                      <a:pt x="4092" y="8310"/>
                      <a:pt x="4075" y="8344"/>
                      <a:pt x="4059" y="8377"/>
                    </a:cubicBezTo>
                    <a:cubicBezTo>
                      <a:pt x="4048" y="8368"/>
                      <a:pt x="4034" y="8362"/>
                      <a:pt x="4022" y="8354"/>
                    </a:cubicBezTo>
                    <a:cubicBezTo>
                      <a:pt x="4011" y="8347"/>
                      <a:pt x="4001" y="8363"/>
                      <a:pt x="4012" y="8370"/>
                    </a:cubicBezTo>
                    <a:cubicBezTo>
                      <a:pt x="4024" y="8379"/>
                      <a:pt x="4038" y="8386"/>
                      <a:pt x="4051" y="8395"/>
                    </a:cubicBezTo>
                    <a:cubicBezTo>
                      <a:pt x="4035" y="8427"/>
                      <a:pt x="4020" y="8459"/>
                      <a:pt x="4004" y="8491"/>
                    </a:cubicBezTo>
                    <a:cubicBezTo>
                      <a:pt x="3952" y="8452"/>
                      <a:pt x="3897" y="8416"/>
                      <a:pt x="3842" y="8382"/>
                    </a:cubicBezTo>
                    <a:cubicBezTo>
                      <a:pt x="3834" y="8377"/>
                      <a:pt x="3826" y="8389"/>
                      <a:pt x="3834" y="8394"/>
                    </a:cubicBezTo>
                    <a:cubicBezTo>
                      <a:pt x="3889" y="8430"/>
                      <a:pt x="3942" y="8469"/>
                      <a:pt x="3996" y="8507"/>
                    </a:cubicBezTo>
                    <a:cubicBezTo>
                      <a:pt x="3980" y="8540"/>
                      <a:pt x="3963" y="8572"/>
                      <a:pt x="3946" y="8605"/>
                    </a:cubicBezTo>
                    <a:cubicBezTo>
                      <a:pt x="3945" y="8607"/>
                      <a:pt x="3944" y="8608"/>
                      <a:pt x="3943" y="8610"/>
                    </a:cubicBezTo>
                    <a:cubicBezTo>
                      <a:pt x="3938" y="8607"/>
                      <a:pt x="3934" y="8604"/>
                      <a:pt x="3928" y="8602"/>
                    </a:cubicBezTo>
                    <a:cubicBezTo>
                      <a:pt x="3920" y="8598"/>
                      <a:pt x="3913" y="8610"/>
                      <a:pt x="3921" y="8614"/>
                    </a:cubicBezTo>
                    <a:cubicBezTo>
                      <a:pt x="3926" y="8616"/>
                      <a:pt x="3931" y="8619"/>
                      <a:pt x="3936" y="8623"/>
                    </a:cubicBezTo>
                    <a:cubicBezTo>
                      <a:pt x="3917" y="8657"/>
                      <a:pt x="3897" y="8688"/>
                      <a:pt x="3872" y="8717"/>
                    </a:cubicBezTo>
                    <a:cubicBezTo>
                      <a:pt x="3825" y="8676"/>
                      <a:pt x="3757" y="8651"/>
                      <a:pt x="3705" y="8620"/>
                    </a:cubicBezTo>
                    <a:cubicBezTo>
                      <a:pt x="3694" y="8614"/>
                      <a:pt x="3684" y="8629"/>
                      <a:pt x="3694" y="8636"/>
                    </a:cubicBezTo>
                    <a:cubicBezTo>
                      <a:pt x="3725" y="8656"/>
                      <a:pt x="3757" y="8674"/>
                      <a:pt x="3788" y="8693"/>
                    </a:cubicBezTo>
                    <a:cubicBezTo>
                      <a:pt x="3811" y="8706"/>
                      <a:pt x="3833" y="8722"/>
                      <a:pt x="3856" y="8735"/>
                    </a:cubicBezTo>
                    <a:cubicBezTo>
                      <a:pt x="3836" y="8756"/>
                      <a:pt x="3812" y="8776"/>
                      <a:pt x="3785" y="8793"/>
                    </a:cubicBezTo>
                    <a:cubicBezTo>
                      <a:pt x="3718" y="8835"/>
                      <a:pt x="3637" y="8853"/>
                      <a:pt x="3563" y="8878"/>
                    </a:cubicBezTo>
                    <a:cubicBezTo>
                      <a:pt x="3543" y="8885"/>
                      <a:pt x="3549" y="8913"/>
                      <a:pt x="3570" y="8910"/>
                    </a:cubicBezTo>
                    <a:cubicBezTo>
                      <a:pt x="3622" y="8903"/>
                      <a:pt x="3677" y="8891"/>
                      <a:pt x="3730" y="8872"/>
                    </a:cubicBezTo>
                    <a:cubicBezTo>
                      <a:pt x="3667" y="8928"/>
                      <a:pt x="3601" y="8981"/>
                      <a:pt x="3525" y="9021"/>
                    </a:cubicBezTo>
                    <a:cubicBezTo>
                      <a:pt x="3515" y="9026"/>
                      <a:pt x="3506" y="9030"/>
                      <a:pt x="3496" y="9035"/>
                    </a:cubicBezTo>
                    <a:cubicBezTo>
                      <a:pt x="3436" y="8808"/>
                      <a:pt x="3274" y="8647"/>
                      <a:pt x="3039" y="8599"/>
                    </a:cubicBezTo>
                    <a:cubicBezTo>
                      <a:pt x="2796" y="8550"/>
                      <a:pt x="2535" y="8625"/>
                      <a:pt x="2330" y="8755"/>
                    </a:cubicBezTo>
                    <a:cubicBezTo>
                      <a:pt x="2329" y="8756"/>
                      <a:pt x="2329" y="8756"/>
                      <a:pt x="2328" y="8757"/>
                    </a:cubicBezTo>
                    <a:cubicBezTo>
                      <a:pt x="2252" y="8706"/>
                      <a:pt x="2183" y="8648"/>
                      <a:pt x="2120" y="8584"/>
                    </a:cubicBezTo>
                    <a:cubicBezTo>
                      <a:pt x="2113" y="8484"/>
                      <a:pt x="2094" y="8386"/>
                      <a:pt x="2089" y="8286"/>
                    </a:cubicBezTo>
                    <a:cubicBezTo>
                      <a:pt x="2082" y="8158"/>
                      <a:pt x="2143" y="8053"/>
                      <a:pt x="2185" y="7937"/>
                    </a:cubicBezTo>
                    <a:cubicBezTo>
                      <a:pt x="2188" y="7931"/>
                      <a:pt x="2186" y="7926"/>
                      <a:pt x="2183" y="7922"/>
                    </a:cubicBezTo>
                    <a:cubicBezTo>
                      <a:pt x="2249" y="7906"/>
                      <a:pt x="2313" y="7881"/>
                      <a:pt x="2371" y="7847"/>
                    </a:cubicBezTo>
                    <a:cubicBezTo>
                      <a:pt x="2445" y="7804"/>
                      <a:pt x="2510" y="7747"/>
                      <a:pt x="2568" y="7684"/>
                    </a:cubicBezTo>
                    <a:cubicBezTo>
                      <a:pt x="2561" y="7717"/>
                      <a:pt x="2557" y="7751"/>
                      <a:pt x="2555" y="7786"/>
                    </a:cubicBezTo>
                    <a:cubicBezTo>
                      <a:pt x="2550" y="7790"/>
                      <a:pt x="2544" y="7793"/>
                      <a:pt x="2539" y="7797"/>
                    </a:cubicBezTo>
                    <a:cubicBezTo>
                      <a:pt x="2531" y="7803"/>
                      <a:pt x="2538" y="7816"/>
                      <a:pt x="2546" y="7811"/>
                    </a:cubicBezTo>
                    <a:cubicBezTo>
                      <a:pt x="2549" y="7809"/>
                      <a:pt x="2552" y="7807"/>
                      <a:pt x="2555" y="7805"/>
                    </a:cubicBezTo>
                    <a:cubicBezTo>
                      <a:pt x="2555" y="7850"/>
                      <a:pt x="2559" y="7896"/>
                      <a:pt x="2567" y="7941"/>
                    </a:cubicBezTo>
                    <a:cubicBezTo>
                      <a:pt x="2554" y="7952"/>
                      <a:pt x="2541" y="7964"/>
                      <a:pt x="2527" y="7975"/>
                    </a:cubicBezTo>
                    <a:cubicBezTo>
                      <a:pt x="2519" y="7981"/>
                      <a:pt x="2530" y="7992"/>
                      <a:pt x="2538" y="7986"/>
                    </a:cubicBezTo>
                    <a:cubicBezTo>
                      <a:pt x="2548" y="7977"/>
                      <a:pt x="2560" y="7968"/>
                      <a:pt x="2570" y="7960"/>
                    </a:cubicBezTo>
                    <a:cubicBezTo>
                      <a:pt x="2579" y="8001"/>
                      <a:pt x="2590" y="8041"/>
                      <a:pt x="2603" y="8081"/>
                    </a:cubicBezTo>
                    <a:cubicBezTo>
                      <a:pt x="2593" y="8098"/>
                      <a:pt x="2583" y="8115"/>
                      <a:pt x="2573" y="8132"/>
                    </a:cubicBezTo>
                    <a:cubicBezTo>
                      <a:pt x="2568" y="8141"/>
                      <a:pt x="2581" y="8150"/>
                      <a:pt x="2587" y="8141"/>
                    </a:cubicBezTo>
                    <a:cubicBezTo>
                      <a:pt x="2594" y="8128"/>
                      <a:pt x="2602" y="8115"/>
                      <a:pt x="2611" y="8102"/>
                    </a:cubicBezTo>
                    <a:cubicBezTo>
                      <a:pt x="2618" y="8122"/>
                      <a:pt x="2625" y="8141"/>
                      <a:pt x="2633" y="8161"/>
                    </a:cubicBezTo>
                    <a:cubicBezTo>
                      <a:pt x="2641" y="8180"/>
                      <a:pt x="2650" y="8198"/>
                      <a:pt x="2661" y="8215"/>
                    </a:cubicBezTo>
                    <a:cubicBezTo>
                      <a:pt x="2654" y="8237"/>
                      <a:pt x="2648" y="8259"/>
                      <a:pt x="2647" y="8282"/>
                    </a:cubicBezTo>
                    <a:cubicBezTo>
                      <a:pt x="2646" y="8292"/>
                      <a:pt x="2661" y="8293"/>
                      <a:pt x="2662" y="8283"/>
                    </a:cubicBezTo>
                    <a:cubicBezTo>
                      <a:pt x="2664" y="8265"/>
                      <a:pt x="2668" y="8249"/>
                      <a:pt x="2673" y="8233"/>
                    </a:cubicBezTo>
                    <a:cubicBezTo>
                      <a:pt x="2689" y="8256"/>
                      <a:pt x="2709" y="8277"/>
                      <a:pt x="2732" y="8296"/>
                    </a:cubicBezTo>
                    <a:cubicBezTo>
                      <a:pt x="2729" y="8303"/>
                      <a:pt x="2726" y="8310"/>
                      <a:pt x="2723" y="8317"/>
                    </a:cubicBezTo>
                    <a:cubicBezTo>
                      <a:pt x="2719" y="8328"/>
                      <a:pt x="2736" y="8333"/>
                      <a:pt x="2741" y="8323"/>
                    </a:cubicBezTo>
                    <a:cubicBezTo>
                      <a:pt x="2744" y="8318"/>
                      <a:pt x="2746" y="8313"/>
                      <a:pt x="2748" y="8308"/>
                    </a:cubicBezTo>
                    <a:cubicBezTo>
                      <a:pt x="2760" y="8317"/>
                      <a:pt x="2772" y="8325"/>
                      <a:pt x="2785" y="8333"/>
                    </a:cubicBezTo>
                    <a:cubicBezTo>
                      <a:pt x="2784" y="8337"/>
                      <a:pt x="2782" y="8341"/>
                      <a:pt x="2781" y="8344"/>
                    </a:cubicBezTo>
                    <a:cubicBezTo>
                      <a:pt x="2777" y="8356"/>
                      <a:pt x="2795" y="8361"/>
                      <a:pt x="2799" y="8350"/>
                    </a:cubicBezTo>
                    <a:cubicBezTo>
                      <a:pt x="2800" y="8348"/>
                      <a:pt x="2801" y="8346"/>
                      <a:pt x="2801" y="8343"/>
                    </a:cubicBezTo>
                    <a:cubicBezTo>
                      <a:pt x="2817" y="8353"/>
                      <a:pt x="2834" y="8363"/>
                      <a:pt x="2851" y="8371"/>
                    </a:cubicBezTo>
                    <a:cubicBezTo>
                      <a:pt x="2846" y="8387"/>
                      <a:pt x="2840" y="8403"/>
                      <a:pt x="2836" y="8419"/>
                    </a:cubicBezTo>
                    <a:cubicBezTo>
                      <a:pt x="2833" y="8430"/>
                      <a:pt x="2849" y="8435"/>
                      <a:pt x="2853" y="8424"/>
                    </a:cubicBezTo>
                    <a:cubicBezTo>
                      <a:pt x="2857" y="8409"/>
                      <a:pt x="2863" y="8395"/>
                      <a:pt x="2868" y="8380"/>
                    </a:cubicBezTo>
                    <a:cubicBezTo>
                      <a:pt x="2917" y="8404"/>
                      <a:pt x="2968" y="8423"/>
                      <a:pt x="3016" y="8432"/>
                    </a:cubicBezTo>
                    <a:cubicBezTo>
                      <a:pt x="3027" y="8434"/>
                      <a:pt x="3032" y="8419"/>
                      <a:pt x="3021" y="8415"/>
                    </a:cubicBezTo>
                    <a:cubicBezTo>
                      <a:pt x="2975" y="8402"/>
                      <a:pt x="2925" y="8382"/>
                      <a:pt x="2877" y="8358"/>
                    </a:cubicBezTo>
                    <a:cubicBezTo>
                      <a:pt x="2885" y="8337"/>
                      <a:pt x="2895" y="8317"/>
                      <a:pt x="2905" y="8296"/>
                    </a:cubicBezTo>
                    <a:cubicBezTo>
                      <a:pt x="2911" y="8300"/>
                      <a:pt x="2917" y="8304"/>
                      <a:pt x="2923" y="8308"/>
                    </a:cubicBezTo>
                    <a:cubicBezTo>
                      <a:pt x="2972" y="8337"/>
                      <a:pt x="3042" y="8372"/>
                      <a:pt x="3098" y="8347"/>
                    </a:cubicBezTo>
                    <a:cubicBezTo>
                      <a:pt x="3105" y="8344"/>
                      <a:pt x="3100" y="8336"/>
                      <a:pt x="3094" y="8337"/>
                    </a:cubicBezTo>
                    <a:cubicBezTo>
                      <a:pt x="3032" y="8346"/>
                      <a:pt x="2968" y="8312"/>
                      <a:pt x="2915" y="8277"/>
                    </a:cubicBezTo>
                    <a:cubicBezTo>
                      <a:pt x="2931" y="8247"/>
                      <a:pt x="2949" y="8219"/>
                      <a:pt x="2969" y="8191"/>
                    </a:cubicBezTo>
                    <a:cubicBezTo>
                      <a:pt x="2978" y="8179"/>
                      <a:pt x="2959" y="8167"/>
                      <a:pt x="2950" y="8178"/>
                    </a:cubicBezTo>
                    <a:cubicBezTo>
                      <a:pt x="2930" y="8205"/>
                      <a:pt x="2912" y="8234"/>
                      <a:pt x="2897" y="8264"/>
                    </a:cubicBezTo>
                    <a:cubicBezTo>
                      <a:pt x="2893" y="8262"/>
                      <a:pt x="2889" y="8259"/>
                      <a:pt x="2885" y="8256"/>
                    </a:cubicBezTo>
                    <a:cubicBezTo>
                      <a:pt x="2873" y="8248"/>
                      <a:pt x="2861" y="8238"/>
                      <a:pt x="2850" y="8228"/>
                    </a:cubicBezTo>
                    <a:cubicBezTo>
                      <a:pt x="2863" y="8199"/>
                      <a:pt x="2876" y="8171"/>
                      <a:pt x="2890" y="8143"/>
                    </a:cubicBezTo>
                    <a:cubicBezTo>
                      <a:pt x="2896" y="8131"/>
                      <a:pt x="2880" y="8120"/>
                      <a:pt x="2873" y="8131"/>
                    </a:cubicBezTo>
                    <a:cubicBezTo>
                      <a:pt x="2857" y="8156"/>
                      <a:pt x="2843" y="8183"/>
                      <a:pt x="2831" y="8210"/>
                    </a:cubicBezTo>
                    <a:cubicBezTo>
                      <a:pt x="2820" y="8200"/>
                      <a:pt x="2811" y="8190"/>
                      <a:pt x="2802" y="8179"/>
                    </a:cubicBezTo>
                    <a:cubicBezTo>
                      <a:pt x="2813" y="8149"/>
                      <a:pt x="2822" y="8119"/>
                      <a:pt x="2830" y="8089"/>
                    </a:cubicBezTo>
                    <a:cubicBezTo>
                      <a:pt x="2834" y="8076"/>
                      <a:pt x="2816" y="8071"/>
                      <a:pt x="2811" y="8083"/>
                    </a:cubicBezTo>
                    <a:cubicBezTo>
                      <a:pt x="2800" y="8107"/>
                      <a:pt x="2792" y="8131"/>
                      <a:pt x="2783" y="8155"/>
                    </a:cubicBezTo>
                    <a:cubicBezTo>
                      <a:pt x="2769" y="8136"/>
                      <a:pt x="2756" y="8116"/>
                      <a:pt x="2745" y="8095"/>
                    </a:cubicBezTo>
                    <a:cubicBezTo>
                      <a:pt x="2759" y="8072"/>
                      <a:pt x="2772" y="8049"/>
                      <a:pt x="2781" y="8024"/>
                    </a:cubicBezTo>
                    <a:cubicBezTo>
                      <a:pt x="2785" y="8015"/>
                      <a:pt x="2770" y="8008"/>
                      <a:pt x="2766" y="8017"/>
                    </a:cubicBezTo>
                    <a:cubicBezTo>
                      <a:pt x="2755" y="8035"/>
                      <a:pt x="2744" y="8053"/>
                      <a:pt x="2733" y="8072"/>
                    </a:cubicBezTo>
                    <a:cubicBezTo>
                      <a:pt x="2730" y="8065"/>
                      <a:pt x="2727" y="8059"/>
                      <a:pt x="2724" y="8052"/>
                    </a:cubicBezTo>
                    <a:cubicBezTo>
                      <a:pt x="2713" y="8027"/>
                      <a:pt x="2705" y="8000"/>
                      <a:pt x="2698" y="7973"/>
                    </a:cubicBezTo>
                    <a:cubicBezTo>
                      <a:pt x="2707" y="7960"/>
                      <a:pt x="2717" y="7947"/>
                      <a:pt x="2726" y="7935"/>
                    </a:cubicBezTo>
                    <a:cubicBezTo>
                      <a:pt x="2733" y="7926"/>
                      <a:pt x="2718" y="7917"/>
                      <a:pt x="2711" y="7925"/>
                    </a:cubicBezTo>
                    <a:cubicBezTo>
                      <a:pt x="2705" y="7933"/>
                      <a:pt x="2699" y="7941"/>
                      <a:pt x="2693" y="7949"/>
                    </a:cubicBezTo>
                    <a:cubicBezTo>
                      <a:pt x="2688" y="7920"/>
                      <a:pt x="2684" y="7891"/>
                      <a:pt x="2682" y="7862"/>
                    </a:cubicBezTo>
                    <a:cubicBezTo>
                      <a:pt x="2703" y="7842"/>
                      <a:pt x="2723" y="7820"/>
                      <a:pt x="2742" y="7798"/>
                    </a:cubicBezTo>
                    <a:cubicBezTo>
                      <a:pt x="2750" y="7789"/>
                      <a:pt x="2738" y="7774"/>
                      <a:pt x="2729" y="7784"/>
                    </a:cubicBezTo>
                    <a:cubicBezTo>
                      <a:pt x="2713" y="7801"/>
                      <a:pt x="2697" y="7818"/>
                      <a:pt x="2681" y="7835"/>
                    </a:cubicBezTo>
                    <a:cubicBezTo>
                      <a:pt x="2680" y="7805"/>
                      <a:pt x="2680" y="7775"/>
                      <a:pt x="2681" y="7745"/>
                    </a:cubicBezTo>
                    <a:cubicBezTo>
                      <a:pt x="2681" y="7735"/>
                      <a:pt x="2682" y="7726"/>
                      <a:pt x="2683" y="7716"/>
                    </a:cubicBezTo>
                    <a:cubicBezTo>
                      <a:pt x="2715" y="7691"/>
                      <a:pt x="2746" y="7665"/>
                      <a:pt x="2773" y="7635"/>
                    </a:cubicBezTo>
                    <a:cubicBezTo>
                      <a:pt x="2782" y="7626"/>
                      <a:pt x="2769" y="7612"/>
                      <a:pt x="2760" y="7621"/>
                    </a:cubicBezTo>
                    <a:cubicBezTo>
                      <a:pt x="2736" y="7644"/>
                      <a:pt x="2711" y="7666"/>
                      <a:pt x="2685" y="7687"/>
                    </a:cubicBezTo>
                    <a:cubicBezTo>
                      <a:pt x="2690" y="7636"/>
                      <a:pt x="2697" y="7584"/>
                      <a:pt x="2687" y="7535"/>
                    </a:cubicBezTo>
                    <a:cubicBezTo>
                      <a:pt x="2689" y="7533"/>
                      <a:pt x="2690" y="7531"/>
                      <a:pt x="2692" y="7529"/>
                    </a:cubicBezTo>
                    <a:cubicBezTo>
                      <a:pt x="2729" y="7477"/>
                      <a:pt x="2763" y="7424"/>
                      <a:pt x="2797" y="7371"/>
                    </a:cubicBezTo>
                    <a:cubicBezTo>
                      <a:pt x="2800" y="7370"/>
                      <a:pt x="2801" y="7368"/>
                      <a:pt x="2802" y="7365"/>
                    </a:cubicBezTo>
                    <a:cubicBezTo>
                      <a:pt x="2862" y="7274"/>
                      <a:pt x="2923" y="7183"/>
                      <a:pt x="2997" y="7097"/>
                    </a:cubicBezTo>
                    <a:cubicBezTo>
                      <a:pt x="3102" y="6977"/>
                      <a:pt x="3213" y="6863"/>
                      <a:pt x="3307" y="6735"/>
                    </a:cubicBezTo>
                    <a:cubicBezTo>
                      <a:pt x="3318" y="6720"/>
                      <a:pt x="3329" y="6705"/>
                      <a:pt x="3339" y="6690"/>
                    </a:cubicBezTo>
                    <a:cubicBezTo>
                      <a:pt x="3354" y="6716"/>
                      <a:pt x="3364" y="6746"/>
                      <a:pt x="3371" y="6777"/>
                    </a:cubicBezTo>
                    <a:cubicBezTo>
                      <a:pt x="3355" y="6790"/>
                      <a:pt x="3338" y="6803"/>
                      <a:pt x="3318" y="6814"/>
                    </a:cubicBezTo>
                    <a:cubicBezTo>
                      <a:pt x="3308" y="6819"/>
                      <a:pt x="3316" y="6834"/>
                      <a:pt x="3327" y="6829"/>
                    </a:cubicBezTo>
                    <a:cubicBezTo>
                      <a:pt x="3344" y="6821"/>
                      <a:pt x="3360" y="6810"/>
                      <a:pt x="3376" y="6799"/>
                    </a:cubicBezTo>
                    <a:cubicBezTo>
                      <a:pt x="3383" y="6835"/>
                      <a:pt x="3385" y="6873"/>
                      <a:pt x="3386" y="6910"/>
                    </a:cubicBezTo>
                    <a:cubicBezTo>
                      <a:pt x="3369" y="6916"/>
                      <a:pt x="3352" y="6921"/>
                      <a:pt x="3334" y="6925"/>
                    </a:cubicBezTo>
                    <a:cubicBezTo>
                      <a:pt x="3322" y="6927"/>
                      <a:pt x="3327" y="6944"/>
                      <a:pt x="3338" y="6943"/>
                    </a:cubicBezTo>
                    <a:cubicBezTo>
                      <a:pt x="3355" y="6940"/>
                      <a:pt x="3371" y="6937"/>
                      <a:pt x="3387" y="6932"/>
                    </a:cubicBezTo>
                    <a:cubicBezTo>
                      <a:pt x="3387" y="6955"/>
                      <a:pt x="3387" y="6978"/>
                      <a:pt x="3388" y="7000"/>
                    </a:cubicBezTo>
                    <a:cubicBezTo>
                      <a:pt x="3369" y="7006"/>
                      <a:pt x="3351" y="7011"/>
                      <a:pt x="3332" y="7013"/>
                    </a:cubicBezTo>
                    <a:cubicBezTo>
                      <a:pt x="3325" y="7014"/>
                      <a:pt x="3327" y="7024"/>
                      <a:pt x="3333" y="7024"/>
                    </a:cubicBezTo>
                    <a:cubicBezTo>
                      <a:pt x="3351" y="7023"/>
                      <a:pt x="3369" y="7020"/>
                      <a:pt x="3388" y="7017"/>
                    </a:cubicBezTo>
                    <a:cubicBezTo>
                      <a:pt x="3388" y="7030"/>
                      <a:pt x="3388" y="7043"/>
                      <a:pt x="3389" y="7056"/>
                    </a:cubicBezTo>
                    <a:cubicBezTo>
                      <a:pt x="3384" y="7055"/>
                      <a:pt x="3379" y="7056"/>
                      <a:pt x="3377" y="7061"/>
                    </a:cubicBezTo>
                    <a:cubicBezTo>
                      <a:pt x="3301" y="7220"/>
                      <a:pt x="3355" y="7408"/>
                      <a:pt x="3385" y="7571"/>
                    </a:cubicBezTo>
                    <a:cubicBezTo>
                      <a:pt x="3387" y="7580"/>
                      <a:pt x="3401" y="7576"/>
                      <a:pt x="3399" y="7567"/>
                    </a:cubicBezTo>
                    <a:cubicBezTo>
                      <a:pt x="3376" y="7407"/>
                      <a:pt x="3351" y="7258"/>
                      <a:pt x="3391" y="7101"/>
                    </a:cubicBezTo>
                    <a:cubicBezTo>
                      <a:pt x="3392" y="7104"/>
                      <a:pt x="3392" y="7106"/>
                      <a:pt x="3392" y="7109"/>
                    </a:cubicBezTo>
                    <a:cubicBezTo>
                      <a:pt x="3401" y="7195"/>
                      <a:pt x="3418" y="7277"/>
                      <a:pt x="3468" y="7348"/>
                    </a:cubicBezTo>
                    <a:cubicBezTo>
                      <a:pt x="3511" y="7411"/>
                      <a:pt x="3582" y="7456"/>
                      <a:pt x="3645" y="7498"/>
                    </a:cubicBezTo>
                    <a:cubicBezTo>
                      <a:pt x="3652" y="7502"/>
                      <a:pt x="3659" y="7491"/>
                      <a:pt x="3652" y="7486"/>
                    </a:cubicBezTo>
                    <a:cubicBezTo>
                      <a:pt x="3564" y="7422"/>
                      <a:pt x="3482" y="7357"/>
                      <a:pt x="3443" y="7253"/>
                    </a:cubicBezTo>
                    <a:cubicBezTo>
                      <a:pt x="3415" y="7177"/>
                      <a:pt x="3414" y="7093"/>
                      <a:pt x="3412" y="7013"/>
                    </a:cubicBezTo>
                    <a:cubicBezTo>
                      <a:pt x="3436" y="7008"/>
                      <a:pt x="3461" y="7002"/>
                      <a:pt x="3484" y="6995"/>
                    </a:cubicBezTo>
                    <a:cubicBezTo>
                      <a:pt x="3498" y="6991"/>
                      <a:pt x="3493" y="6972"/>
                      <a:pt x="3479" y="6974"/>
                    </a:cubicBezTo>
                    <a:cubicBezTo>
                      <a:pt x="3456" y="6977"/>
                      <a:pt x="3434" y="6985"/>
                      <a:pt x="3411" y="6992"/>
                    </a:cubicBezTo>
                    <a:cubicBezTo>
                      <a:pt x="3411" y="6989"/>
                      <a:pt x="3411" y="6985"/>
                      <a:pt x="3411" y="6982"/>
                    </a:cubicBezTo>
                    <a:cubicBezTo>
                      <a:pt x="3410" y="6964"/>
                      <a:pt x="3410" y="6945"/>
                      <a:pt x="3410" y="6926"/>
                    </a:cubicBezTo>
                    <a:cubicBezTo>
                      <a:pt x="3440" y="6916"/>
                      <a:pt x="3471" y="6905"/>
                      <a:pt x="3502" y="6898"/>
                    </a:cubicBezTo>
                    <a:cubicBezTo>
                      <a:pt x="3517" y="6894"/>
                      <a:pt x="3511" y="6872"/>
                      <a:pt x="3496" y="6875"/>
                    </a:cubicBezTo>
                    <a:cubicBezTo>
                      <a:pt x="3466" y="6880"/>
                      <a:pt x="3438" y="6891"/>
                      <a:pt x="3409" y="6902"/>
                    </a:cubicBezTo>
                    <a:cubicBezTo>
                      <a:pt x="3409" y="6862"/>
                      <a:pt x="3408" y="6821"/>
                      <a:pt x="3401" y="6781"/>
                    </a:cubicBezTo>
                    <a:cubicBezTo>
                      <a:pt x="3426" y="6761"/>
                      <a:pt x="3450" y="6739"/>
                      <a:pt x="3472" y="6717"/>
                    </a:cubicBezTo>
                    <a:cubicBezTo>
                      <a:pt x="3482" y="6708"/>
                      <a:pt x="3468" y="6695"/>
                      <a:pt x="3458" y="6702"/>
                    </a:cubicBezTo>
                    <a:cubicBezTo>
                      <a:pt x="3436" y="6719"/>
                      <a:pt x="3416" y="6737"/>
                      <a:pt x="3396" y="6755"/>
                    </a:cubicBezTo>
                    <a:cubicBezTo>
                      <a:pt x="3389" y="6721"/>
                      <a:pt x="3377" y="6690"/>
                      <a:pt x="3358" y="6661"/>
                    </a:cubicBezTo>
                    <a:cubicBezTo>
                      <a:pt x="3386" y="6618"/>
                      <a:pt x="3410" y="6574"/>
                      <a:pt x="3431" y="6528"/>
                    </a:cubicBezTo>
                    <a:cubicBezTo>
                      <a:pt x="3472" y="6439"/>
                      <a:pt x="3495" y="6344"/>
                      <a:pt x="3531" y="6253"/>
                    </a:cubicBezTo>
                    <a:cubicBezTo>
                      <a:pt x="3586" y="6117"/>
                      <a:pt x="3685" y="6007"/>
                      <a:pt x="3755" y="5879"/>
                    </a:cubicBezTo>
                    <a:cubicBezTo>
                      <a:pt x="3785" y="5896"/>
                      <a:pt x="3814" y="5915"/>
                      <a:pt x="3842" y="5937"/>
                    </a:cubicBezTo>
                    <a:cubicBezTo>
                      <a:pt x="3831" y="5947"/>
                      <a:pt x="3820" y="5958"/>
                      <a:pt x="3809" y="5968"/>
                    </a:cubicBezTo>
                    <a:cubicBezTo>
                      <a:pt x="3802" y="5975"/>
                      <a:pt x="3812" y="5987"/>
                      <a:pt x="3820" y="5980"/>
                    </a:cubicBezTo>
                    <a:cubicBezTo>
                      <a:pt x="3831" y="5969"/>
                      <a:pt x="3843" y="5959"/>
                      <a:pt x="3855" y="5949"/>
                    </a:cubicBezTo>
                    <a:cubicBezTo>
                      <a:pt x="3870" y="5961"/>
                      <a:pt x="3884" y="5975"/>
                      <a:pt x="3897" y="5989"/>
                    </a:cubicBezTo>
                    <a:cubicBezTo>
                      <a:pt x="3891" y="5995"/>
                      <a:pt x="3885" y="6001"/>
                      <a:pt x="3879" y="6007"/>
                    </a:cubicBezTo>
                    <a:cubicBezTo>
                      <a:pt x="3870" y="6016"/>
                      <a:pt x="3883" y="6031"/>
                      <a:pt x="3892" y="6022"/>
                    </a:cubicBezTo>
                    <a:cubicBezTo>
                      <a:pt x="3899" y="6016"/>
                      <a:pt x="3905" y="6010"/>
                      <a:pt x="3912" y="6004"/>
                    </a:cubicBezTo>
                    <a:cubicBezTo>
                      <a:pt x="3928" y="6022"/>
                      <a:pt x="3943" y="6041"/>
                      <a:pt x="3958" y="6061"/>
                    </a:cubicBezTo>
                    <a:cubicBezTo>
                      <a:pt x="3945" y="6072"/>
                      <a:pt x="3932" y="6081"/>
                      <a:pt x="3917" y="6089"/>
                    </a:cubicBezTo>
                    <a:cubicBezTo>
                      <a:pt x="3904" y="6096"/>
                      <a:pt x="3915" y="6117"/>
                      <a:pt x="3928" y="6110"/>
                    </a:cubicBezTo>
                    <a:cubicBezTo>
                      <a:pt x="3944" y="6102"/>
                      <a:pt x="3958" y="6091"/>
                      <a:pt x="3972" y="6081"/>
                    </a:cubicBezTo>
                    <a:cubicBezTo>
                      <a:pt x="3994" y="6113"/>
                      <a:pt x="4014" y="6147"/>
                      <a:pt x="4031" y="6182"/>
                    </a:cubicBezTo>
                    <a:cubicBezTo>
                      <a:pt x="4030" y="6185"/>
                      <a:pt x="4031" y="6188"/>
                      <a:pt x="4032" y="6190"/>
                    </a:cubicBezTo>
                    <a:cubicBezTo>
                      <a:pt x="4003" y="6228"/>
                      <a:pt x="3982" y="6270"/>
                      <a:pt x="3966" y="6315"/>
                    </a:cubicBezTo>
                    <a:cubicBezTo>
                      <a:pt x="3963" y="6324"/>
                      <a:pt x="3977" y="6328"/>
                      <a:pt x="3981" y="6319"/>
                    </a:cubicBezTo>
                    <a:cubicBezTo>
                      <a:pt x="3996" y="6279"/>
                      <a:pt x="4017" y="6242"/>
                      <a:pt x="4042" y="6208"/>
                    </a:cubicBezTo>
                    <a:cubicBezTo>
                      <a:pt x="4076" y="6286"/>
                      <a:pt x="4097" y="6368"/>
                      <a:pt x="4104" y="6451"/>
                    </a:cubicBezTo>
                    <a:cubicBezTo>
                      <a:pt x="4107" y="6476"/>
                      <a:pt x="4108" y="6501"/>
                      <a:pt x="4109" y="6525"/>
                    </a:cubicBezTo>
                    <a:cubicBezTo>
                      <a:pt x="4077" y="6558"/>
                      <a:pt x="4055" y="6603"/>
                      <a:pt x="4036" y="6643"/>
                    </a:cubicBezTo>
                    <a:cubicBezTo>
                      <a:pt x="4030" y="6656"/>
                      <a:pt x="4047" y="6667"/>
                      <a:pt x="4054" y="6655"/>
                    </a:cubicBezTo>
                    <a:cubicBezTo>
                      <a:pt x="4071" y="6621"/>
                      <a:pt x="4091" y="6592"/>
                      <a:pt x="4112" y="6562"/>
                    </a:cubicBezTo>
                    <a:cubicBezTo>
                      <a:pt x="4113" y="6574"/>
                      <a:pt x="4115" y="6587"/>
                      <a:pt x="4117" y="6599"/>
                    </a:cubicBezTo>
                    <a:cubicBezTo>
                      <a:pt x="4128" y="6666"/>
                      <a:pt x="4154" y="6730"/>
                      <a:pt x="4177" y="6793"/>
                    </a:cubicBezTo>
                    <a:cubicBezTo>
                      <a:pt x="4233" y="6952"/>
                      <a:pt x="4209" y="7104"/>
                      <a:pt x="4223" y="7268"/>
                    </a:cubicBezTo>
                    <a:cubicBezTo>
                      <a:pt x="4224" y="7272"/>
                      <a:pt x="4229" y="7272"/>
                      <a:pt x="4229" y="7268"/>
                    </a:cubicBezTo>
                    <a:cubicBezTo>
                      <a:pt x="4237" y="7113"/>
                      <a:pt x="4257" y="6964"/>
                      <a:pt x="4208" y="6814"/>
                    </a:cubicBezTo>
                    <a:cubicBezTo>
                      <a:pt x="4185" y="6741"/>
                      <a:pt x="4157" y="6669"/>
                      <a:pt x="4141" y="6593"/>
                    </a:cubicBezTo>
                    <a:cubicBezTo>
                      <a:pt x="4137" y="6573"/>
                      <a:pt x="4135" y="6553"/>
                      <a:pt x="4133" y="6532"/>
                    </a:cubicBezTo>
                    <a:cubicBezTo>
                      <a:pt x="4135" y="6530"/>
                      <a:pt x="4136" y="6528"/>
                      <a:pt x="4138" y="6526"/>
                    </a:cubicBezTo>
                    <a:cubicBezTo>
                      <a:pt x="4163" y="6542"/>
                      <a:pt x="4190" y="6554"/>
                      <a:pt x="4214" y="6571"/>
                    </a:cubicBezTo>
                    <a:cubicBezTo>
                      <a:pt x="4250" y="6595"/>
                      <a:pt x="4280" y="6625"/>
                      <a:pt x="4304" y="6661"/>
                    </a:cubicBezTo>
                    <a:cubicBezTo>
                      <a:pt x="4307" y="6665"/>
                      <a:pt x="4314" y="6663"/>
                      <a:pt x="4312" y="6658"/>
                    </a:cubicBezTo>
                    <a:cubicBezTo>
                      <a:pt x="4299" y="6622"/>
                      <a:pt x="4273" y="6593"/>
                      <a:pt x="4244" y="6568"/>
                    </a:cubicBezTo>
                    <a:cubicBezTo>
                      <a:pt x="4214" y="6542"/>
                      <a:pt x="4175" y="6513"/>
                      <a:pt x="4137" y="6501"/>
                    </a:cubicBezTo>
                    <a:cubicBezTo>
                      <a:pt x="4135" y="6500"/>
                      <a:pt x="4133" y="6500"/>
                      <a:pt x="4131" y="6501"/>
                    </a:cubicBezTo>
                    <a:cubicBezTo>
                      <a:pt x="4129" y="6463"/>
                      <a:pt x="4129" y="6425"/>
                      <a:pt x="4123" y="6387"/>
                    </a:cubicBezTo>
                    <a:cubicBezTo>
                      <a:pt x="4115" y="6325"/>
                      <a:pt x="4097" y="6263"/>
                      <a:pt x="4072" y="6203"/>
                    </a:cubicBezTo>
                    <a:cubicBezTo>
                      <a:pt x="4175" y="6215"/>
                      <a:pt x="4251" y="6266"/>
                      <a:pt x="4333" y="6330"/>
                    </a:cubicBezTo>
                    <a:cubicBezTo>
                      <a:pt x="4342" y="6337"/>
                      <a:pt x="4355" y="6322"/>
                      <a:pt x="4346" y="6314"/>
                    </a:cubicBezTo>
                    <a:cubicBezTo>
                      <a:pt x="4268" y="6239"/>
                      <a:pt x="4170" y="6162"/>
                      <a:pt x="4056" y="6165"/>
                    </a:cubicBezTo>
                    <a:cubicBezTo>
                      <a:pt x="4038" y="6129"/>
                      <a:pt x="4018" y="6094"/>
                      <a:pt x="3995" y="6060"/>
                    </a:cubicBezTo>
                    <a:cubicBezTo>
                      <a:pt x="4015" y="6042"/>
                      <a:pt x="4037" y="6025"/>
                      <a:pt x="4056" y="6006"/>
                    </a:cubicBezTo>
                    <a:cubicBezTo>
                      <a:pt x="4065" y="5997"/>
                      <a:pt x="4055" y="5982"/>
                      <a:pt x="4043" y="5987"/>
                    </a:cubicBezTo>
                    <a:cubicBezTo>
                      <a:pt x="4021" y="5998"/>
                      <a:pt x="4004" y="6017"/>
                      <a:pt x="3987" y="6034"/>
                    </a:cubicBezTo>
                    <a:cubicBezTo>
                      <a:pt x="3985" y="6036"/>
                      <a:pt x="3983" y="6038"/>
                      <a:pt x="3980" y="6040"/>
                    </a:cubicBezTo>
                    <a:cubicBezTo>
                      <a:pt x="3966" y="6020"/>
                      <a:pt x="3951" y="6001"/>
                      <a:pt x="3935" y="5983"/>
                    </a:cubicBezTo>
                    <a:cubicBezTo>
                      <a:pt x="3952" y="5968"/>
                      <a:pt x="3970" y="5955"/>
                      <a:pt x="3987" y="5941"/>
                    </a:cubicBezTo>
                    <a:cubicBezTo>
                      <a:pt x="3996" y="5934"/>
                      <a:pt x="3985" y="5918"/>
                      <a:pt x="3975" y="5924"/>
                    </a:cubicBezTo>
                    <a:cubicBezTo>
                      <a:pt x="3956" y="5936"/>
                      <a:pt x="3938" y="5951"/>
                      <a:pt x="3920" y="5967"/>
                    </a:cubicBezTo>
                    <a:cubicBezTo>
                      <a:pt x="3907" y="5953"/>
                      <a:pt x="3894" y="5940"/>
                      <a:pt x="3880" y="5927"/>
                    </a:cubicBezTo>
                    <a:cubicBezTo>
                      <a:pt x="3895" y="5914"/>
                      <a:pt x="3910" y="5902"/>
                      <a:pt x="3924" y="5888"/>
                    </a:cubicBezTo>
                    <a:cubicBezTo>
                      <a:pt x="3932" y="5881"/>
                      <a:pt x="3921" y="5870"/>
                      <a:pt x="3914" y="5876"/>
                    </a:cubicBezTo>
                    <a:cubicBezTo>
                      <a:pt x="3898" y="5889"/>
                      <a:pt x="3882" y="5902"/>
                      <a:pt x="3867" y="5915"/>
                    </a:cubicBezTo>
                    <a:cubicBezTo>
                      <a:pt x="3836" y="5889"/>
                      <a:pt x="3804" y="5866"/>
                      <a:pt x="3770" y="5847"/>
                    </a:cubicBezTo>
                    <a:cubicBezTo>
                      <a:pt x="3781" y="5824"/>
                      <a:pt x="3791" y="5801"/>
                      <a:pt x="3800" y="5776"/>
                    </a:cubicBezTo>
                    <a:cubicBezTo>
                      <a:pt x="3854" y="5623"/>
                      <a:pt x="3863" y="5453"/>
                      <a:pt x="3854" y="5291"/>
                    </a:cubicBezTo>
                    <a:cubicBezTo>
                      <a:pt x="3855" y="5291"/>
                      <a:pt x="3855" y="5291"/>
                      <a:pt x="3855" y="5291"/>
                    </a:cubicBezTo>
                    <a:cubicBezTo>
                      <a:pt x="3856" y="5291"/>
                      <a:pt x="3857" y="5291"/>
                      <a:pt x="3858" y="5291"/>
                    </a:cubicBezTo>
                    <a:cubicBezTo>
                      <a:pt x="3907" y="5350"/>
                      <a:pt x="3965" y="5395"/>
                      <a:pt x="4030" y="5430"/>
                    </a:cubicBezTo>
                    <a:cubicBezTo>
                      <a:pt x="4031" y="5444"/>
                      <a:pt x="4032" y="5457"/>
                      <a:pt x="4032" y="5471"/>
                    </a:cubicBezTo>
                    <a:cubicBezTo>
                      <a:pt x="4032" y="5477"/>
                      <a:pt x="4041" y="5477"/>
                      <a:pt x="4041" y="5472"/>
                    </a:cubicBezTo>
                    <a:cubicBezTo>
                      <a:pt x="4041" y="5460"/>
                      <a:pt x="4041" y="5448"/>
                      <a:pt x="4040" y="5435"/>
                    </a:cubicBezTo>
                    <a:cubicBezTo>
                      <a:pt x="4064" y="5447"/>
                      <a:pt x="4088" y="5458"/>
                      <a:pt x="4113" y="5467"/>
                    </a:cubicBezTo>
                    <a:cubicBezTo>
                      <a:pt x="4114" y="5489"/>
                      <a:pt x="4114" y="5511"/>
                      <a:pt x="4115" y="5533"/>
                    </a:cubicBezTo>
                    <a:cubicBezTo>
                      <a:pt x="4115" y="5538"/>
                      <a:pt x="4122" y="5538"/>
                      <a:pt x="4122" y="5533"/>
                    </a:cubicBezTo>
                    <a:cubicBezTo>
                      <a:pt x="4123" y="5512"/>
                      <a:pt x="4123" y="5492"/>
                      <a:pt x="4124" y="5471"/>
                    </a:cubicBezTo>
                    <a:cubicBezTo>
                      <a:pt x="4147" y="5479"/>
                      <a:pt x="4170" y="5486"/>
                      <a:pt x="4194" y="5492"/>
                    </a:cubicBezTo>
                    <a:cubicBezTo>
                      <a:pt x="4193" y="5502"/>
                      <a:pt x="4195" y="5512"/>
                      <a:pt x="4195" y="5522"/>
                    </a:cubicBezTo>
                    <a:cubicBezTo>
                      <a:pt x="4195" y="5536"/>
                      <a:pt x="4196" y="5550"/>
                      <a:pt x="4196" y="5563"/>
                    </a:cubicBezTo>
                    <a:cubicBezTo>
                      <a:pt x="4196" y="5569"/>
                      <a:pt x="4205" y="5569"/>
                      <a:pt x="4205" y="5564"/>
                    </a:cubicBezTo>
                    <a:cubicBezTo>
                      <a:pt x="4205" y="5550"/>
                      <a:pt x="4206" y="5536"/>
                      <a:pt x="4206" y="5522"/>
                    </a:cubicBezTo>
                    <a:cubicBezTo>
                      <a:pt x="4206" y="5513"/>
                      <a:pt x="4207" y="5504"/>
                      <a:pt x="4207" y="5495"/>
                    </a:cubicBezTo>
                    <a:cubicBezTo>
                      <a:pt x="4221" y="5499"/>
                      <a:pt x="4236" y="5502"/>
                      <a:pt x="4250" y="5504"/>
                    </a:cubicBezTo>
                    <a:cubicBezTo>
                      <a:pt x="4251" y="5521"/>
                      <a:pt x="4251" y="5537"/>
                      <a:pt x="4251" y="5553"/>
                    </a:cubicBezTo>
                    <a:cubicBezTo>
                      <a:pt x="4252" y="5560"/>
                      <a:pt x="4262" y="5560"/>
                      <a:pt x="4262" y="5553"/>
                    </a:cubicBezTo>
                    <a:cubicBezTo>
                      <a:pt x="4263" y="5538"/>
                      <a:pt x="4263" y="5522"/>
                      <a:pt x="4263" y="5507"/>
                    </a:cubicBezTo>
                    <a:cubicBezTo>
                      <a:pt x="4271" y="5508"/>
                      <a:pt x="4279" y="5510"/>
                      <a:pt x="4287" y="5511"/>
                    </a:cubicBezTo>
                    <a:cubicBezTo>
                      <a:pt x="4303" y="5513"/>
                      <a:pt x="4320" y="5515"/>
                      <a:pt x="4336" y="5517"/>
                    </a:cubicBezTo>
                    <a:cubicBezTo>
                      <a:pt x="4335" y="5532"/>
                      <a:pt x="4337" y="5548"/>
                      <a:pt x="4338" y="5563"/>
                    </a:cubicBezTo>
                    <a:cubicBezTo>
                      <a:pt x="4338" y="5571"/>
                      <a:pt x="4350" y="5572"/>
                      <a:pt x="4350" y="5564"/>
                    </a:cubicBezTo>
                    <a:cubicBezTo>
                      <a:pt x="4350" y="5549"/>
                      <a:pt x="4352" y="5533"/>
                      <a:pt x="4351" y="5518"/>
                    </a:cubicBezTo>
                    <a:cubicBezTo>
                      <a:pt x="4370" y="5519"/>
                      <a:pt x="4388" y="5520"/>
                      <a:pt x="4407" y="5521"/>
                    </a:cubicBezTo>
                    <a:cubicBezTo>
                      <a:pt x="4407" y="5522"/>
                      <a:pt x="4407" y="5522"/>
                      <a:pt x="4407" y="5523"/>
                    </a:cubicBezTo>
                    <a:cubicBezTo>
                      <a:pt x="4408" y="5534"/>
                      <a:pt x="4408" y="5546"/>
                      <a:pt x="4408" y="5558"/>
                    </a:cubicBezTo>
                    <a:cubicBezTo>
                      <a:pt x="4409" y="5567"/>
                      <a:pt x="4422" y="5568"/>
                      <a:pt x="4422" y="5559"/>
                    </a:cubicBezTo>
                    <a:cubicBezTo>
                      <a:pt x="4423" y="5547"/>
                      <a:pt x="4424" y="5534"/>
                      <a:pt x="4423" y="5521"/>
                    </a:cubicBezTo>
                    <a:cubicBezTo>
                      <a:pt x="4444" y="5522"/>
                      <a:pt x="4464" y="5521"/>
                      <a:pt x="4484" y="5521"/>
                    </a:cubicBezTo>
                    <a:cubicBezTo>
                      <a:pt x="4489" y="5540"/>
                      <a:pt x="4492" y="5559"/>
                      <a:pt x="4493" y="5579"/>
                    </a:cubicBezTo>
                    <a:cubicBezTo>
                      <a:pt x="4493" y="5584"/>
                      <a:pt x="4502" y="5585"/>
                      <a:pt x="4502" y="5579"/>
                    </a:cubicBezTo>
                    <a:cubicBezTo>
                      <a:pt x="4502" y="5559"/>
                      <a:pt x="4500" y="5540"/>
                      <a:pt x="4496" y="5521"/>
                    </a:cubicBezTo>
                    <a:cubicBezTo>
                      <a:pt x="4531" y="5519"/>
                      <a:pt x="4565" y="5517"/>
                      <a:pt x="4599" y="5515"/>
                    </a:cubicBezTo>
                    <a:cubicBezTo>
                      <a:pt x="4601" y="5519"/>
                      <a:pt x="4602" y="5524"/>
                      <a:pt x="4604" y="5528"/>
                    </a:cubicBezTo>
                    <a:cubicBezTo>
                      <a:pt x="4606" y="5538"/>
                      <a:pt x="4607" y="5548"/>
                      <a:pt x="4608" y="5558"/>
                    </a:cubicBezTo>
                    <a:cubicBezTo>
                      <a:pt x="4608" y="5568"/>
                      <a:pt x="4622" y="5568"/>
                      <a:pt x="4622" y="5559"/>
                    </a:cubicBezTo>
                    <a:cubicBezTo>
                      <a:pt x="4622" y="5545"/>
                      <a:pt x="4621" y="5528"/>
                      <a:pt x="4617" y="5513"/>
                    </a:cubicBezTo>
                    <a:cubicBezTo>
                      <a:pt x="4647" y="5511"/>
                      <a:pt x="4677" y="5508"/>
                      <a:pt x="4708" y="5505"/>
                    </a:cubicBezTo>
                    <a:cubicBezTo>
                      <a:pt x="4709" y="5514"/>
                      <a:pt x="4710" y="5524"/>
                      <a:pt x="4710" y="5533"/>
                    </a:cubicBezTo>
                    <a:cubicBezTo>
                      <a:pt x="4710" y="5542"/>
                      <a:pt x="4724" y="5543"/>
                      <a:pt x="4724" y="5533"/>
                    </a:cubicBezTo>
                    <a:cubicBezTo>
                      <a:pt x="4725" y="5523"/>
                      <a:pt x="4725" y="5514"/>
                      <a:pt x="4725" y="5504"/>
                    </a:cubicBezTo>
                    <a:cubicBezTo>
                      <a:pt x="4743" y="5502"/>
                      <a:pt x="4762" y="5500"/>
                      <a:pt x="4780" y="5497"/>
                    </a:cubicBezTo>
                    <a:cubicBezTo>
                      <a:pt x="4780" y="5507"/>
                      <a:pt x="4780" y="5518"/>
                      <a:pt x="4781" y="5528"/>
                    </a:cubicBezTo>
                    <a:cubicBezTo>
                      <a:pt x="4781" y="5538"/>
                      <a:pt x="4796" y="5539"/>
                      <a:pt x="4797" y="5528"/>
                    </a:cubicBezTo>
                    <a:cubicBezTo>
                      <a:pt x="4797" y="5517"/>
                      <a:pt x="4797" y="5506"/>
                      <a:pt x="4798" y="5494"/>
                    </a:cubicBezTo>
                    <a:cubicBezTo>
                      <a:pt x="4833" y="5489"/>
                      <a:pt x="4868" y="5481"/>
                      <a:pt x="4900" y="5471"/>
                    </a:cubicBezTo>
                    <a:cubicBezTo>
                      <a:pt x="4908" y="5476"/>
                      <a:pt x="4915" y="5483"/>
                      <a:pt x="4922" y="5489"/>
                    </a:cubicBezTo>
                    <a:lnTo>
                      <a:pt x="4922" y="5488"/>
                    </a:lnTo>
                    <a:moveTo>
                      <a:pt x="5020" y="4565"/>
                    </a:moveTo>
                    <a:cubicBezTo>
                      <a:pt x="5068" y="4679"/>
                      <a:pt x="5082" y="4807"/>
                      <a:pt x="5081" y="4929"/>
                    </a:cubicBezTo>
                    <a:cubicBezTo>
                      <a:pt x="5080" y="5029"/>
                      <a:pt x="5061" y="5128"/>
                      <a:pt x="5032" y="5223"/>
                    </a:cubicBezTo>
                    <a:cubicBezTo>
                      <a:pt x="5014" y="5278"/>
                      <a:pt x="4991" y="5345"/>
                      <a:pt x="4953" y="5394"/>
                    </a:cubicBezTo>
                    <a:cubicBezTo>
                      <a:pt x="4952" y="5390"/>
                      <a:pt x="4952" y="5386"/>
                      <a:pt x="4951" y="5381"/>
                    </a:cubicBezTo>
                    <a:cubicBezTo>
                      <a:pt x="4956" y="5381"/>
                      <a:pt x="4960" y="5378"/>
                      <a:pt x="4959" y="5373"/>
                    </a:cubicBezTo>
                    <a:cubicBezTo>
                      <a:pt x="4956" y="5250"/>
                      <a:pt x="4958" y="5130"/>
                      <a:pt x="4927" y="5011"/>
                    </a:cubicBezTo>
                    <a:cubicBezTo>
                      <a:pt x="4926" y="5006"/>
                      <a:pt x="4918" y="5007"/>
                      <a:pt x="4919" y="5012"/>
                    </a:cubicBezTo>
                    <a:cubicBezTo>
                      <a:pt x="4941" y="5110"/>
                      <a:pt x="4941" y="5210"/>
                      <a:pt x="4941" y="5310"/>
                    </a:cubicBezTo>
                    <a:cubicBezTo>
                      <a:pt x="4909" y="5132"/>
                      <a:pt x="4831" y="4954"/>
                      <a:pt x="4757" y="4796"/>
                    </a:cubicBezTo>
                    <a:cubicBezTo>
                      <a:pt x="4708" y="4690"/>
                      <a:pt x="4654" y="4588"/>
                      <a:pt x="4580" y="4498"/>
                    </a:cubicBezTo>
                    <a:cubicBezTo>
                      <a:pt x="4523" y="4427"/>
                      <a:pt x="4441" y="4382"/>
                      <a:pt x="4388" y="4309"/>
                    </a:cubicBezTo>
                    <a:cubicBezTo>
                      <a:pt x="4393" y="4303"/>
                      <a:pt x="4396" y="4295"/>
                      <a:pt x="4392" y="4287"/>
                    </a:cubicBezTo>
                    <a:cubicBezTo>
                      <a:pt x="4355" y="4212"/>
                      <a:pt x="4304" y="4147"/>
                      <a:pt x="4276" y="4066"/>
                    </a:cubicBezTo>
                    <a:cubicBezTo>
                      <a:pt x="4258" y="4013"/>
                      <a:pt x="4260" y="3965"/>
                      <a:pt x="4280" y="3928"/>
                    </a:cubicBezTo>
                    <a:cubicBezTo>
                      <a:pt x="4290" y="3948"/>
                      <a:pt x="4296" y="3969"/>
                      <a:pt x="4303" y="3991"/>
                    </a:cubicBezTo>
                    <a:cubicBezTo>
                      <a:pt x="4305" y="4001"/>
                      <a:pt x="4321" y="3998"/>
                      <a:pt x="4319" y="3987"/>
                    </a:cubicBezTo>
                    <a:cubicBezTo>
                      <a:pt x="4313" y="3961"/>
                      <a:pt x="4304" y="3936"/>
                      <a:pt x="4288" y="3914"/>
                    </a:cubicBezTo>
                    <a:cubicBezTo>
                      <a:pt x="4295" y="3904"/>
                      <a:pt x="4303" y="3895"/>
                      <a:pt x="4312" y="3886"/>
                    </a:cubicBezTo>
                    <a:cubicBezTo>
                      <a:pt x="4319" y="3900"/>
                      <a:pt x="4326" y="3913"/>
                      <a:pt x="4335" y="3926"/>
                    </a:cubicBezTo>
                    <a:cubicBezTo>
                      <a:pt x="4341" y="3936"/>
                      <a:pt x="4361" y="3931"/>
                      <a:pt x="4356" y="3918"/>
                    </a:cubicBezTo>
                    <a:cubicBezTo>
                      <a:pt x="4350" y="3902"/>
                      <a:pt x="4342" y="3887"/>
                      <a:pt x="4334" y="3871"/>
                    </a:cubicBezTo>
                    <a:cubicBezTo>
                      <a:pt x="4346" y="3864"/>
                      <a:pt x="4360" y="3859"/>
                      <a:pt x="4374" y="3855"/>
                    </a:cubicBezTo>
                    <a:cubicBezTo>
                      <a:pt x="4379" y="3870"/>
                      <a:pt x="4386" y="3885"/>
                      <a:pt x="4397" y="3896"/>
                    </a:cubicBezTo>
                    <a:cubicBezTo>
                      <a:pt x="4404" y="3903"/>
                      <a:pt x="4416" y="3895"/>
                      <a:pt x="4412" y="3885"/>
                    </a:cubicBezTo>
                    <a:cubicBezTo>
                      <a:pt x="4406" y="3874"/>
                      <a:pt x="4400" y="3862"/>
                      <a:pt x="4395" y="3850"/>
                    </a:cubicBezTo>
                    <a:cubicBezTo>
                      <a:pt x="4408" y="3848"/>
                      <a:pt x="4422" y="3847"/>
                      <a:pt x="4437" y="3848"/>
                    </a:cubicBezTo>
                    <a:cubicBezTo>
                      <a:pt x="4451" y="3848"/>
                      <a:pt x="4464" y="3851"/>
                      <a:pt x="4476" y="3854"/>
                    </a:cubicBezTo>
                    <a:cubicBezTo>
                      <a:pt x="4482" y="3869"/>
                      <a:pt x="4488" y="3883"/>
                      <a:pt x="4496" y="3897"/>
                    </a:cubicBezTo>
                    <a:cubicBezTo>
                      <a:pt x="4500" y="3905"/>
                      <a:pt x="4514" y="3900"/>
                      <a:pt x="4512" y="3891"/>
                    </a:cubicBezTo>
                    <a:cubicBezTo>
                      <a:pt x="4509" y="3882"/>
                      <a:pt x="4505" y="3873"/>
                      <a:pt x="4502" y="3864"/>
                    </a:cubicBezTo>
                    <a:cubicBezTo>
                      <a:pt x="4577" y="3904"/>
                      <a:pt x="4591" y="4009"/>
                      <a:pt x="4627" y="4086"/>
                    </a:cubicBezTo>
                    <a:cubicBezTo>
                      <a:pt x="4668" y="4174"/>
                      <a:pt x="4749" y="4239"/>
                      <a:pt x="4819" y="4303"/>
                    </a:cubicBezTo>
                    <a:cubicBezTo>
                      <a:pt x="4903" y="4380"/>
                      <a:pt x="4975" y="4459"/>
                      <a:pt x="5020" y="4565"/>
                    </a:cubicBezTo>
                    <a:moveTo>
                      <a:pt x="5576" y="3403"/>
                    </a:moveTo>
                    <a:cubicBezTo>
                      <a:pt x="5586" y="3412"/>
                      <a:pt x="5596" y="3422"/>
                      <a:pt x="5605" y="3432"/>
                    </a:cubicBezTo>
                    <a:cubicBezTo>
                      <a:pt x="5550" y="3454"/>
                      <a:pt x="5508" y="3494"/>
                      <a:pt x="5463" y="3530"/>
                    </a:cubicBezTo>
                    <a:cubicBezTo>
                      <a:pt x="5462" y="3531"/>
                      <a:pt x="5463" y="3533"/>
                      <a:pt x="5464" y="3532"/>
                    </a:cubicBezTo>
                    <a:cubicBezTo>
                      <a:pt x="5516" y="3504"/>
                      <a:pt x="5565" y="3473"/>
                      <a:pt x="5619" y="3449"/>
                    </a:cubicBezTo>
                    <a:cubicBezTo>
                      <a:pt x="5631" y="3464"/>
                      <a:pt x="5643" y="3480"/>
                      <a:pt x="5653" y="3496"/>
                    </a:cubicBezTo>
                    <a:cubicBezTo>
                      <a:pt x="5679" y="3538"/>
                      <a:pt x="5682" y="3579"/>
                      <a:pt x="5689" y="3624"/>
                    </a:cubicBezTo>
                    <a:cubicBezTo>
                      <a:pt x="5638" y="3648"/>
                      <a:pt x="5522" y="3707"/>
                      <a:pt x="5520" y="3692"/>
                    </a:cubicBezTo>
                    <a:cubicBezTo>
                      <a:pt x="5510" y="3626"/>
                      <a:pt x="5484" y="3565"/>
                      <a:pt x="5444" y="3512"/>
                    </a:cubicBezTo>
                    <a:cubicBezTo>
                      <a:pt x="5440" y="3505"/>
                      <a:pt x="5434" y="3499"/>
                      <a:pt x="5429" y="3494"/>
                    </a:cubicBezTo>
                    <a:cubicBezTo>
                      <a:pt x="5449" y="3495"/>
                      <a:pt x="5472" y="3471"/>
                      <a:pt x="5485" y="3460"/>
                    </a:cubicBezTo>
                    <a:cubicBezTo>
                      <a:pt x="5513" y="3437"/>
                      <a:pt x="5547" y="3424"/>
                      <a:pt x="5576" y="3403"/>
                    </a:cubicBezTo>
                    <a:moveTo>
                      <a:pt x="5433" y="3259"/>
                    </a:moveTo>
                    <a:cubicBezTo>
                      <a:pt x="5367" y="3226"/>
                      <a:pt x="5295" y="3206"/>
                      <a:pt x="5238" y="3227"/>
                    </a:cubicBezTo>
                    <a:cubicBezTo>
                      <a:pt x="5221" y="3234"/>
                      <a:pt x="5221" y="3258"/>
                      <a:pt x="5241" y="3260"/>
                    </a:cubicBezTo>
                    <a:cubicBezTo>
                      <a:pt x="5300" y="3265"/>
                      <a:pt x="5351" y="3275"/>
                      <a:pt x="5400" y="3293"/>
                    </a:cubicBezTo>
                    <a:cubicBezTo>
                      <a:pt x="5404" y="3301"/>
                      <a:pt x="5412" y="3307"/>
                      <a:pt x="5421" y="3304"/>
                    </a:cubicBezTo>
                    <a:cubicBezTo>
                      <a:pt x="5423" y="3303"/>
                      <a:pt x="5424" y="3303"/>
                      <a:pt x="5425" y="3303"/>
                    </a:cubicBezTo>
                    <a:cubicBezTo>
                      <a:pt x="5458" y="3317"/>
                      <a:pt x="5491" y="3335"/>
                      <a:pt x="5524" y="3359"/>
                    </a:cubicBezTo>
                    <a:cubicBezTo>
                      <a:pt x="5534" y="3367"/>
                      <a:pt x="5544" y="3375"/>
                      <a:pt x="5554" y="3383"/>
                    </a:cubicBezTo>
                    <a:cubicBezTo>
                      <a:pt x="5530" y="3401"/>
                      <a:pt x="5503" y="3414"/>
                      <a:pt x="5480" y="3433"/>
                    </a:cubicBezTo>
                    <a:cubicBezTo>
                      <a:pt x="5461" y="3448"/>
                      <a:pt x="5437" y="3468"/>
                      <a:pt x="5422" y="3487"/>
                    </a:cubicBezTo>
                    <a:cubicBezTo>
                      <a:pt x="5415" y="3481"/>
                      <a:pt x="5408" y="3475"/>
                      <a:pt x="5401" y="3470"/>
                    </a:cubicBezTo>
                    <a:cubicBezTo>
                      <a:pt x="5402" y="3470"/>
                      <a:pt x="5402" y="3469"/>
                      <a:pt x="5403" y="3469"/>
                    </a:cubicBezTo>
                    <a:cubicBezTo>
                      <a:pt x="5415" y="3459"/>
                      <a:pt x="5415" y="3444"/>
                      <a:pt x="5412" y="3430"/>
                    </a:cubicBezTo>
                    <a:cubicBezTo>
                      <a:pt x="5409" y="3412"/>
                      <a:pt x="5380" y="3415"/>
                      <a:pt x="5381" y="3433"/>
                    </a:cubicBezTo>
                    <a:cubicBezTo>
                      <a:pt x="5382" y="3437"/>
                      <a:pt x="5382" y="3441"/>
                      <a:pt x="5381" y="3445"/>
                    </a:cubicBezTo>
                    <a:cubicBezTo>
                      <a:pt x="5379" y="3449"/>
                      <a:pt x="5380" y="3453"/>
                      <a:pt x="5380" y="3457"/>
                    </a:cubicBezTo>
                    <a:cubicBezTo>
                      <a:pt x="5372" y="3453"/>
                      <a:pt x="5363" y="3449"/>
                      <a:pt x="5353" y="3446"/>
                    </a:cubicBezTo>
                    <a:cubicBezTo>
                      <a:pt x="5354" y="3436"/>
                      <a:pt x="5353" y="3427"/>
                      <a:pt x="5352" y="3417"/>
                    </a:cubicBezTo>
                    <a:cubicBezTo>
                      <a:pt x="5351" y="3410"/>
                      <a:pt x="5342" y="3406"/>
                      <a:pt x="5336" y="3407"/>
                    </a:cubicBezTo>
                    <a:cubicBezTo>
                      <a:pt x="5328" y="3409"/>
                      <a:pt x="5325" y="3416"/>
                      <a:pt x="5326" y="3423"/>
                    </a:cubicBezTo>
                    <a:cubicBezTo>
                      <a:pt x="5326" y="3429"/>
                      <a:pt x="5326" y="3434"/>
                      <a:pt x="5327" y="3439"/>
                    </a:cubicBezTo>
                    <a:cubicBezTo>
                      <a:pt x="5316" y="3438"/>
                      <a:pt x="5306" y="3437"/>
                      <a:pt x="5296" y="3438"/>
                    </a:cubicBezTo>
                    <a:cubicBezTo>
                      <a:pt x="5295" y="3430"/>
                      <a:pt x="5293" y="3422"/>
                      <a:pt x="5289" y="3415"/>
                    </a:cubicBezTo>
                    <a:cubicBezTo>
                      <a:pt x="5282" y="3401"/>
                      <a:pt x="5261" y="3412"/>
                      <a:pt x="5268" y="3426"/>
                    </a:cubicBezTo>
                    <a:cubicBezTo>
                      <a:pt x="5271" y="3430"/>
                      <a:pt x="5273" y="3435"/>
                      <a:pt x="5275" y="3440"/>
                    </a:cubicBezTo>
                    <a:cubicBezTo>
                      <a:pt x="5268" y="3441"/>
                      <a:pt x="5261" y="3443"/>
                      <a:pt x="5253" y="3445"/>
                    </a:cubicBezTo>
                    <a:cubicBezTo>
                      <a:pt x="5251" y="3434"/>
                      <a:pt x="5244" y="3425"/>
                      <a:pt x="5239" y="3414"/>
                    </a:cubicBezTo>
                    <a:cubicBezTo>
                      <a:pt x="5235" y="3407"/>
                      <a:pt x="5225" y="3404"/>
                      <a:pt x="5218" y="3408"/>
                    </a:cubicBezTo>
                    <a:cubicBezTo>
                      <a:pt x="5210" y="3412"/>
                      <a:pt x="5208" y="3421"/>
                      <a:pt x="5211" y="3429"/>
                    </a:cubicBezTo>
                    <a:cubicBezTo>
                      <a:pt x="5215" y="3438"/>
                      <a:pt x="5220" y="3448"/>
                      <a:pt x="5225" y="3457"/>
                    </a:cubicBezTo>
                    <a:cubicBezTo>
                      <a:pt x="5216" y="3462"/>
                      <a:pt x="5208" y="3467"/>
                      <a:pt x="5199" y="3473"/>
                    </a:cubicBezTo>
                    <a:cubicBezTo>
                      <a:pt x="5194" y="3466"/>
                      <a:pt x="5186" y="3459"/>
                      <a:pt x="5181" y="3453"/>
                    </a:cubicBezTo>
                    <a:cubicBezTo>
                      <a:pt x="5175" y="3444"/>
                      <a:pt x="5161" y="3454"/>
                      <a:pt x="5166" y="3464"/>
                    </a:cubicBezTo>
                    <a:cubicBezTo>
                      <a:pt x="5170" y="3471"/>
                      <a:pt x="5175" y="3477"/>
                      <a:pt x="5179" y="3483"/>
                    </a:cubicBezTo>
                    <a:cubicBezTo>
                      <a:pt x="5180" y="3485"/>
                      <a:pt x="5181" y="3486"/>
                      <a:pt x="5182" y="3488"/>
                    </a:cubicBezTo>
                    <a:cubicBezTo>
                      <a:pt x="5175" y="3494"/>
                      <a:pt x="5168" y="3501"/>
                      <a:pt x="5162" y="3509"/>
                    </a:cubicBezTo>
                    <a:cubicBezTo>
                      <a:pt x="5161" y="3509"/>
                      <a:pt x="5161" y="3510"/>
                      <a:pt x="5160" y="3511"/>
                    </a:cubicBezTo>
                    <a:cubicBezTo>
                      <a:pt x="5156" y="3505"/>
                      <a:pt x="5151" y="3499"/>
                      <a:pt x="5148" y="3493"/>
                    </a:cubicBezTo>
                    <a:cubicBezTo>
                      <a:pt x="5138" y="3478"/>
                      <a:pt x="5114" y="3491"/>
                      <a:pt x="5123" y="3506"/>
                    </a:cubicBezTo>
                    <a:cubicBezTo>
                      <a:pt x="5129" y="3515"/>
                      <a:pt x="5135" y="3526"/>
                      <a:pt x="5144" y="3531"/>
                    </a:cubicBezTo>
                    <a:cubicBezTo>
                      <a:pt x="5138" y="3540"/>
                      <a:pt x="5132" y="3549"/>
                      <a:pt x="5127" y="3558"/>
                    </a:cubicBezTo>
                    <a:cubicBezTo>
                      <a:pt x="5123" y="3555"/>
                      <a:pt x="5119" y="3552"/>
                      <a:pt x="5115" y="3548"/>
                    </a:cubicBezTo>
                    <a:cubicBezTo>
                      <a:pt x="5105" y="3539"/>
                      <a:pt x="5090" y="3552"/>
                      <a:pt x="5100" y="3562"/>
                    </a:cubicBezTo>
                    <a:cubicBezTo>
                      <a:pt x="5105" y="3567"/>
                      <a:pt x="5111" y="3572"/>
                      <a:pt x="5117" y="3576"/>
                    </a:cubicBezTo>
                    <a:cubicBezTo>
                      <a:pt x="5113" y="3584"/>
                      <a:pt x="5109" y="3592"/>
                      <a:pt x="5106" y="3600"/>
                    </a:cubicBezTo>
                    <a:cubicBezTo>
                      <a:pt x="5102" y="3597"/>
                      <a:pt x="5098" y="3592"/>
                      <a:pt x="5093" y="3590"/>
                    </a:cubicBezTo>
                    <a:cubicBezTo>
                      <a:pt x="5078" y="3581"/>
                      <a:pt x="5068" y="3606"/>
                      <a:pt x="5083" y="3610"/>
                    </a:cubicBezTo>
                    <a:cubicBezTo>
                      <a:pt x="5088" y="3611"/>
                      <a:pt x="5091" y="3613"/>
                      <a:pt x="5095" y="3615"/>
                    </a:cubicBezTo>
                    <a:cubicBezTo>
                      <a:pt x="5097" y="3616"/>
                      <a:pt x="5099" y="3616"/>
                      <a:pt x="5101" y="3616"/>
                    </a:cubicBezTo>
                    <a:cubicBezTo>
                      <a:pt x="5099" y="3622"/>
                      <a:pt x="5097" y="3628"/>
                      <a:pt x="5096" y="3635"/>
                    </a:cubicBezTo>
                    <a:cubicBezTo>
                      <a:pt x="5092" y="3632"/>
                      <a:pt x="5087" y="3630"/>
                      <a:pt x="5083" y="3628"/>
                    </a:cubicBezTo>
                    <a:cubicBezTo>
                      <a:pt x="5076" y="3625"/>
                      <a:pt x="5068" y="3621"/>
                      <a:pt x="5061" y="3618"/>
                    </a:cubicBezTo>
                    <a:cubicBezTo>
                      <a:pt x="5049" y="3613"/>
                      <a:pt x="5041" y="3632"/>
                      <a:pt x="5052" y="3638"/>
                    </a:cubicBezTo>
                    <a:cubicBezTo>
                      <a:pt x="5058" y="3641"/>
                      <a:pt x="5064" y="3645"/>
                      <a:pt x="5071" y="3649"/>
                    </a:cubicBezTo>
                    <a:cubicBezTo>
                      <a:pt x="5078" y="3653"/>
                      <a:pt x="5084" y="3659"/>
                      <a:pt x="5091" y="3663"/>
                    </a:cubicBezTo>
                    <a:cubicBezTo>
                      <a:pt x="5090" y="3673"/>
                      <a:pt x="5090" y="3684"/>
                      <a:pt x="5090" y="3695"/>
                    </a:cubicBezTo>
                    <a:cubicBezTo>
                      <a:pt x="5092" y="3777"/>
                      <a:pt x="5140" y="3861"/>
                      <a:pt x="5158" y="3940"/>
                    </a:cubicBezTo>
                    <a:cubicBezTo>
                      <a:pt x="5183" y="4056"/>
                      <a:pt x="5168" y="4164"/>
                      <a:pt x="5109" y="4267"/>
                    </a:cubicBezTo>
                    <a:cubicBezTo>
                      <a:pt x="5078" y="4320"/>
                      <a:pt x="5038" y="4393"/>
                      <a:pt x="4985" y="4429"/>
                    </a:cubicBezTo>
                    <a:cubicBezTo>
                      <a:pt x="4932" y="4354"/>
                      <a:pt x="4865" y="4292"/>
                      <a:pt x="4794" y="4227"/>
                    </a:cubicBezTo>
                    <a:cubicBezTo>
                      <a:pt x="4778" y="4211"/>
                      <a:pt x="4763" y="4196"/>
                      <a:pt x="4748" y="4180"/>
                    </a:cubicBezTo>
                    <a:cubicBezTo>
                      <a:pt x="4866" y="4195"/>
                      <a:pt x="5066" y="4163"/>
                      <a:pt x="5140" y="4063"/>
                    </a:cubicBezTo>
                    <a:cubicBezTo>
                      <a:pt x="5147" y="4052"/>
                      <a:pt x="5134" y="4038"/>
                      <a:pt x="5123" y="4045"/>
                    </a:cubicBezTo>
                    <a:cubicBezTo>
                      <a:pt x="5007" y="4117"/>
                      <a:pt x="4879" y="4173"/>
                      <a:pt x="4738" y="4170"/>
                    </a:cubicBezTo>
                    <a:cubicBezTo>
                      <a:pt x="4724" y="4154"/>
                      <a:pt x="4710" y="4137"/>
                      <a:pt x="4697" y="4120"/>
                    </a:cubicBezTo>
                    <a:cubicBezTo>
                      <a:pt x="4786" y="4128"/>
                      <a:pt x="4864" y="4126"/>
                      <a:pt x="4952" y="4094"/>
                    </a:cubicBezTo>
                    <a:cubicBezTo>
                      <a:pt x="5022" y="4069"/>
                      <a:pt x="5099" y="4048"/>
                      <a:pt x="5154" y="3996"/>
                    </a:cubicBezTo>
                    <a:cubicBezTo>
                      <a:pt x="5165" y="3986"/>
                      <a:pt x="5150" y="3969"/>
                      <a:pt x="5139" y="3979"/>
                    </a:cubicBezTo>
                    <a:cubicBezTo>
                      <a:pt x="5090" y="4022"/>
                      <a:pt x="5030" y="4039"/>
                      <a:pt x="4970" y="4062"/>
                    </a:cubicBezTo>
                    <a:cubicBezTo>
                      <a:pt x="4876" y="4097"/>
                      <a:pt x="4789" y="4110"/>
                      <a:pt x="4691" y="4112"/>
                    </a:cubicBezTo>
                    <a:cubicBezTo>
                      <a:pt x="4681" y="4098"/>
                      <a:pt x="4672" y="4083"/>
                      <a:pt x="4663" y="4067"/>
                    </a:cubicBezTo>
                    <a:cubicBezTo>
                      <a:pt x="4632" y="4008"/>
                      <a:pt x="4626" y="3941"/>
                      <a:pt x="4589" y="3884"/>
                    </a:cubicBezTo>
                    <a:cubicBezTo>
                      <a:pt x="4535" y="3804"/>
                      <a:pt x="4426" y="3791"/>
                      <a:pt x="4340" y="3818"/>
                    </a:cubicBezTo>
                    <a:cubicBezTo>
                      <a:pt x="4307" y="3828"/>
                      <a:pt x="4282" y="3843"/>
                      <a:pt x="4263" y="3862"/>
                    </a:cubicBezTo>
                    <a:cubicBezTo>
                      <a:pt x="4216" y="3828"/>
                      <a:pt x="4160" y="3808"/>
                      <a:pt x="4107" y="3785"/>
                    </a:cubicBezTo>
                    <a:cubicBezTo>
                      <a:pt x="4049" y="3759"/>
                      <a:pt x="3980" y="3734"/>
                      <a:pt x="3915" y="3743"/>
                    </a:cubicBezTo>
                    <a:cubicBezTo>
                      <a:pt x="3919" y="3735"/>
                      <a:pt x="3922" y="3728"/>
                      <a:pt x="3925" y="3720"/>
                    </a:cubicBezTo>
                    <a:cubicBezTo>
                      <a:pt x="3932" y="3719"/>
                      <a:pt x="3937" y="3710"/>
                      <a:pt x="3932" y="3703"/>
                    </a:cubicBezTo>
                    <a:cubicBezTo>
                      <a:pt x="4006" y="3525"/>
                      <a:pt x="4058" y="3345"/>
                      <a:pt x="4235" y="3238"/>
                    </a:cubicBezTo>
                    <a:cubicBezTo>
                      <a:pt x="4264" y="3220"/>
                      <a:pt x="4294" y="3204"/>
                      <a:pt x="4324" y="3189"/>
                    </a:cubicBezTo>
                    <a:cubicBezTo>
                      <a:pt x="4335" y="3294"/>
                      <a:pt x="4428" y="3387"/>
                      <a:pt x="4503" y="3453"/>
                    </a:cubicBezTo>
                    <a:cubicBezTo>
                      <a:pt x="4592" y="3531"/>
                      <a:pt x="4716" y="3588"/>
                      <a:pt x="4834" y="3600"/>
                    </a:cubicBezTo>
                    <a:cubicBezTo>
                      <a:pt x="4847" y="3602"/>
                      <a:pt x="4849" y="3583"/>
                      <a:pt x="4838" y="3579"/>
                    </a:cubicBezTo>
                    <a:cubicBezTo>
                      <a:pt x="4729" y="3547"/>
                      <a:pt x="4631" y="3516"/>
                      <a:pt x="4538" y="3448"/>
                    </a:cubicBezTo>
                    <a:cubicBezTo>
                      <a:pt x="4446" y="3379"/>
                      <a:pt x="4380" y="3287"/>
                      <a:pt x="4339" y="3182"/>
                    </a:cubicBezTo>
                    <a:cubicBezTo>
                      <a:pt x="4356" y="3173"/>
                      <a:pt x="4374" y="3165"/>
                      <a:pt x="4392" y="3157"/>
                    </a:cubicBezTo>
                    <a:cubicBezTo>
                      <a:pt x="4446" y="3355"/>
                      <a:pt x="4703" y="3499"/>
                      <a:pt x="4885" y="3550"/>
                    </a:cubicBezTo>
                    <a:cubicBezTo>
                      <a:pt x="4898" y="3554"/>
                      <a:pt x="4902" y="3537"/>
                      <a:pt x="4891" y="3532"/>
                    </a:cubicBezTo>
                    <a:cubicBezTo>
                      <a:pt x="4706" y="3448"/>
                      <a:pt x="4500" y="3342"/>
                      <a:pt x="4404" y="3152"/>
                    </a:cubicBezTo>
                    <a:cubicBezTo>
                      <a:pt x="4516" y="3103"/>
                      <a:pt x="4635" y="3064"/>
                      <a:pt x="4750" y="3030"/>
                    </a:cubicBezTo>
                    <a:cubicBezTo>
                      <a:pt x="4757" y="3033"/>
                      <a:pt x="4765" y="3031"/>
                      <a:pt x="4768" y="3025"/>
                    </a:cubicBezTo>
                    <a:cubicBezTo>
                      <a:pt x="4783" y="3020"/>
                      <a:pt x="4797" y="3016"/>
                      <a:pt x="4812" y="3012"/>
                    </a:cubicBezTo>
                    <a:cubicBezTo>
                      <a:pt x="4927" y="2979"/>
                      <a:pt x="5044" y="2951"/>
                      <a:pt x="5162" y="2932"/>
                    </a:cubicBezTo>
                    <a:cubicBezTo>
                      <a:pt x="5284" y="2913"/>
                      <a:pt x="5410" y="2924"/>
                      <a:pt x="5530" y="2893"/>
                    </a:cubicBezTo>
                    <a:cubicBezTo>
                      <a:pt x="5542" y="2890"/>
                      <a:pt x="5544" y="2880"/>
                      <a:pt x="5541" y="2871"/>
                    </a:cubicBezTo>
                    <a:cubicBezTo>
                      <a:pt x="5568" y="2854"/>
                      <a:pt x="5584" y="2827"/>
                      <a:pt x="5591" y="2794"/>
                    </a:cubicBezTo>
                    <a:cubicBezTo>
                      <a:pt x="5607" y="2810"/>
                      <a:pt x="5626" y="2824"/>
                      <a:pt x="5642" y="2840"/>
                    </a:cubicBezTo>
                    <a:cubicBezTo>
                      <a:pt x="5665" y="2864"/>
                      <a:pt x="5687" y="2890"/>
                      <a:pt x="5713" y="2911"/>
                    </a:cubicBezTo>
                    <a:cubicBezTo>
                      <a:pt x="5711" y="2912"/>
                      <a:pt x="5709" y="2914"/>
                      <a:pt x="5707" y="2915"/>
                    </a:cubicBezTo>
                    <a:cubicBezTo>
                      <a:pt x="5586" y="2998"/>
                      <a:pt x="5442" y="3032"/>
                      <a:pt x="5312" y="3096"/>
                    </a:cubicBezTo>
                    <a:cubicBezTo>
                      <a:pt x="5292" y="3106"/>
                      <a:pt x="5308" y="3133"/>
                      <a:pt x="5328" y="3125"/>
                    </a:cubicBezTo>
                    <a:cubicBezTo>
                      <a:pt x="5353" y="3115"/>
                      <a:pt x="5380" y="3105"/>
                      <a:pt x="5408" y="3095"/>
                    </a:cubicBezTo>
                    <a:cubicBezTo>
                      <a:pt x="5487" y="3090"/>
                      <a:pt x="5568" y="3098"/>
                      <a:pt x="5646" y="3095"/>
                    </a:cubicBezTo>
                    <a:cubicBezTo>
                      <a:pt x="5684" y="3093"/>
                      <a:pt x="5721" y="3091"/>
                      <a:pt x="5758" y="3090"/>
                    </a:cubicBezTo>
                    <a:cubicBezTo>
                      <a:pt x="5755" y="3129"/>
                      <a:pt x="5764" y="3168"/>
                      <a:pt x="5763" y="3208"/>
                    </a:cubicBezTo>
                    <a:lnTo>
                      <a:pt x="5763" y="3208"/>
                    </a:lnTo>
                    <a:cubicBezTo>
                      <a:pt x="5650" y="3209"/>
                      <a:pt x="5533" y="3223"/>
                      <a:pt x="5433" y="3260"/>
                    </a:cubicBezTo>
                    <a:lnTo>
                      <a:pt x="5433" y="3259"/>
                    </a:lnTo>
                    <a:moveTo>
                      <a:pt x="5775" y="3208"/>
                    </a:moveTo>
                    <a:lnTo>
                      <a:pt x="5775" y="3208"/>
                    </a:lnTo>
                    <a:cubicBezTo>
                      <a:pt x="5781" y="3168"/>
                      <a:pt x="5775" y="3127"/>
                      <a:pt x="5783" y="3088"/>
                    </a:cubicBezTo>
                    <a:cubicBezTo>
                      <a:pt x="5787" y="3088"/>
                      <a:pt x="5792" y="3088"/>
                      <a:pt x="5797" y="3088"/>
                    </a:cubicBezTo>
                    <a:cubicBezTo>
                      <a:pt x="5793" y="3101"/>
                      <a:pt x="5793" y="3115"/>
                      <a:pt x="5795" y="3129"/>
                    </a:cubicBezTo>
                    <a:cubicBezTo>
                      <a:pt x="5798" y="3156"/>
                      <a:pt x="5802" y="3181"/>
                      <a:pt x="5802" y="3208"/>
                    </a:cubicBezTo>
                    <a:cubicBezTo>
                      <a:pt x="5793" y="3208"/>
                      <a:pt x="5784" y="3208"/>
                      <a:pt x="5775" y="3208"/>
                    </a:cubicBezTo>
                    <a:moveTo>
                      <a:pt x="5908" y="3214"/>
                    </a:moveTo>
                    <a:cubicBezTo>
                      <a:pt x="5877" y="3211"/>
                      <a:pt x="5844" y="3209"/>
                      <a:pt x="5810" y="3208"/>
                    </a:cubicBezTo>
                    <a:cubicBezTo>
                      <a:pt x="5816" y="3194"/>
                      <a:pt x="5816" y="3177"/>
                      <a:pt x="5815" y="3162"/>
                    </a:cubicBezTo>
                    <a:cubicBezTo>
                      <a:pt x="5814" y="3135"/>
                      <a:pt x="5813" y="3112"/>
                      <a:pt x="5818" y="3087"/>
                    </a:cubicBezTo>
                    <a:cubicBezTo>
                      <a:pt x="5854" y="3085"/>
                      <a:pt x="5889" y="3083"/>
                      <a:pt x="5925" y="3081"/>
                    </a:cubicBezTo>
                    <a:cubicBezTo>
                      <a:pt x="5920" y="3126"/>
                      <a:pt x="5914" y="3170"/>
                      <a:pt x="5908" y="32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29"/>
          <p:cNvSpPr txBox="1"/>
          <p:nvPr>
            <p:ph idx="2" type="subTitle"/>
          </p:nvPr>
        </p:nvSpPr>
        <p:spPr>
          <a:xfrm>
            <a:off x="573025" y="1186100"/>
            <a:ext cx="5049300" cy="38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Age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Sex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chest_pain_type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resting_blood_pressure 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(in mm Hg on </a:t>
            </a:r>
            <a:r>
              <a:rPr i="1" lang="en" sz="1400"/>
              <a:t>admission</a:t>
            </a:r>
            <a:r>
              <a:rPr i="1" lang="en" sz="1400"/>
              <a:t> to hospital) </a:t>
            </a:r>
            <a:endParaRPr i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serum_chol (mg/dl)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fasting_blood_sugar (</a:t>
            </a:r>
            <a:r>
              <a:rPr lang="en" sz="1400"/>
              <a:t>120 mg</a:t>
            </a:r>
            <a:r>
              <a:rPr lang="en" sz="1400"/>
              <a:t>/dl)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rest_ecg_result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excercise_induc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ST_depression </a:t>
            </a:r>
            <a:r>
              <a:rPr lang="en" sz="1400"/>
              <a:t>(exercise vs rest)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slope (peak </a:t>
            </a:r>
            <a:r>
              <a:rPr lang="en" sz="1400"/>
              <a:t>exercise</a:t>
            </a:r>
            <a:r>
              <a:rPr lang="en" sz="1400"/>
              <a:t> ST segment)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</a:t>
            </a:r>
            <a:r>
              <a:rPr lang="en" sz="1400"/>
              <a:t>ajor_vessels_fluoroscopy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</a:t>
            </a:r>
            <a:r>
              <a:rPr lang="en" sz="1400"/>
              <a:t>halassemia_type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heart_disease </a:t>
            </a:r>
            <a:endParaRPr sz="1400"/>
          </a:p>
        </p:txBody>
      </p:sp>
      <p:sp>
        <p:nvSpPr>
          <p:cNvPr id="1000" name="Google Shape;1000;p29"/>
          <p:cNvSpPr txBox="1"/>
          <p:nvPr>
            <p:ph idx="3" type="subTitle"/>
          </p:nvPr>
        </p:nvSpPr>
        <p:spPr>
          <a:xfrm>
            <a:off x="573025" y="267550"/>
            <a:ext cx="4567500" cy="9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Independent Variable</a:t>
            </a:r>
            <a:endParaRPr sz="3000"/>
          </a:p>
        </p:txBody>
      </p:sp>
      <p:sp>
        <p:nvSpPr>
          <p:cNvPr id="1001" name="Google Shape;1001;p29"/>
          <p:cNvSpPr txBox="1"/>
          <p:nvPr>
            <p:ph idx="4" type="subTitle"/>
          </p:nvPr>
        </p:nvSpPr>
        <p:spPr>
          <a:xfrm flipH="1">
            <a:off x="5095950" y="443050"/>
            <a:ext cx="38505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Response Variable </a:t>
            </a:r>
            <a:endParaRPr sz="3000"/>
          </a:p>
        </p:txBody>
      </p:sp>
      <p:sp>
        <p:nvSpPr>
          <p:cNvPr id="1002" name="Google Shape;1002;p29"/>
          <p:cNvSpPr txBox="1"/>
          <p:nvPr/>
        </p:nvSpPr>
        <p:spPr>
          <a:xfrm>
            <a:off x="5183300" y="11774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max_heart _rate</a:t>
            </a:r>
            <a:endParaRPr/>
          </a:p>
        </p:txBody>
      </p:sp>
      <p:grpSp>
        <p:nvGrpSpPr>
          <p:cNvPr id="1003" name="Google Shape;1003;p29"/>
          <p:cNvGrpSpPr/>
          <p:nvPr/>
        </p:nvGrpSpPr>
        <p:grpSpPr>
          <a:xfrm>
            <a:off x="6005612" y="2565406"/>
            <a:ext cx="2031183" cy="2248044"/>
            <a:chOff x="1089000" y="2430202"/>
            <a:chExt cx="1772875" cy="2151650"/>
          </a:xfrm>
        </p:grpSpPr>
        <p:sp>
          <p:nvSpPr>
            <p:cNvPr id="1004" name="Google Shape;1004;p29"/>
            <p:cNvSpPr/>
            <p:nvPr/>
          </p:nvSpPr>
          <p:spPr>
            <a:xfrm>
              <a:off x="1447150" y="2430202"/>
              <a:ext cx="1414725" cy="2151650"/>
            </a:xfrm>
            <a:custGeom>
              <a:rect b="b" l="l" r="r" t="t"/>
              <a:pathLst>
                <a:path extrusionOk="0" h="86066" w="56589">
                  <a:moveTo>
                    <a:pt x="14332" y="14434"/>
                  </a:moveTo>
                  <a:cubicBezTo>
                    <a:pt x="13054" y="15653"/>
                    <a:pt x="9555" y="19113"/>
                    <a:pt x="8434" y="21158"/>
                  </a:cubicBezTo>
                  <a:cubicBezTo>
                    <a:pt x="7313" y="23203"/>
                    <a:pt x="8434" y="25149"/>
                    <a:pt x="7608" y="26702"/>
                  </a:cubicBezTo>
                  <a:cubicBezTo>
                    <a:pt x="6782" y="28255"/>
                    <a:pt x="4738" y="27882"/>
                    <a:pt x="3480" y="30477"/>
                  </a:cubicBezTo>
                  <a:cubicBezTo>
                    <a:pt x="2222" y="33072"/>
                    <a:pt x="295" y="38851"/>
                    <a:pt x="59" y="42272"/>
                  </a:cubicBezTo>
                  <a:cubicBezTo>
                    <a:pt x="-177" y="45693"/>
                    <a:pt x="1533" y="48504"/>
                    <a:pt x="2064" y="51001"/>
                  </a:cubicBezTo>
                  <a:cubicBezTo>
                    <a:pt x="2595" y="53498"/>
                    <a:pt x="2065" y="54638"/>
                    <a:pt x="3244" y="57253"/>
                  </a:cubicBezTo>
                  <a:cubicBezTo>
                    <a:pt x="4424" y="59868"/>
                    <a:pt x="7411" y="63917"/>
                    <a:pt x="9141" y="66689"/>
                  </a:cubicBezTo>
                  <a:cubicBezTo>
                    <a:pt x="10871" y="69461"/>
                    <a:pt x="12484" y="72489"/>
                    <a:pt x="13624" y="73885"/>
                  </a:cubicBezTo>
                  <a:cubicBezTo>
                    <a:pt x="14764" y="75281"/>
                    <a:pt x="15020" y="73944"/>
                    <a:pt x="15983" y="75064"/>
                  </a:cubicBezTo>
                  <a:cubicBezTo>
                    <a:pt x="16946" y="76185"/>
                    <a:pt x="17379" y="78819"/>
                    <a:pt x="19404" y="80608"/>
                  </a:cubicBezTo>
                  <a:cubicBezTo>
                    <a:pt x="21429" y="82397"/>
                    <a:pt x="25065" y="85326"/>
                    <a:pt x="28132" y="85798"/>
                  </a:cubicBezTo>
                  <a:cubicBezTo>
                    <a:pt x="31199" y="86270"/>
                    <a:pt x="35210" y="86349"/>
                    <a:pt x="37805" y="83439"/>
                  </a:cubicBezTo>
                  <a:cubicBezTo>
                    <a:pt x="40400" y="80530"/>
                    <a:pt x="41835" y="72470"/>
                    <a:pt x="43703" y="68341"/>
                  </a:cubicBezTo>
                  <a:cubicBezTo>
                    <a:pt x="45571" y="64213"/>
                    <a:pt x="48382" y="61342"/>
                    <a:pt x="49011" y="58668"/>
                  </a:cubicBezTo>
                  <a:cubicBezTo>
                    <a:pt x="49640" y="55994"/>
                    <a:pt x="47556" y="54285"/>
                    <a:pt x="47477" y="52299"/>
                  </a:cubicBezTo>
                  <a:cubicBezTo>
                    <a:pt x="47398" y="50314"/>
                    <a:pt x="48539" y="48367"/>
                    <a:pt x="48539" y="46755"/>
                  </a:cubicBezTo>
                  <a:cubicBezTo>
                    <a:pt x="48539" y="45143"/>
                    <a:pt x="47339" y="43845"/>
                    <a:pt x="47477" y="42626"/>
                  </a:cubicBezTo>
                  <a:cubicBezTo>
                    <a:pt x="47615" y="41407"/>
                    <a:pt x="49227" y="40621"/>
                    <a:pt x="49365" y="39441"/>
                  </a:cubicBezTo>
                  <a:cubicBezTo>
                    <a:pt x="49503" y="38262"/>
                    <a:pt x="48205" y="36414"/>
                    <a:pt x="48303" y="35549"/>
                  </a:cubicBezTo>
                  <a:cubicBezTo>
                    <a:pt x="48401" y="34684"/>
                    <a:pt x="49443" y="34074"/>
                    <a:pt x="49954" y="34251"/>
                  </a:cubicBezTo>
                  <a:cubicBezTo>
                    <a:pt x="50465" y="34428"/>
                    <a:pt x="50702" y="36512"/>
                    <a:pt x="51370" y="36610"/>
                  </a:cubicBezTo>
                  <a:cubicBezTo>
                    <a:pt x="52039" y="36708"/>
                    <a:pt x="53827" y="35588"/>
                    <a:pt x="53965" y="34841"/>
                  </a:cubicBezTo>
                  <a:cubicBezTo>
                    <a:pt x="54103" y="34094"/>
                    <a:pt x="51823" y="32561"/>
                    <a:pt x="52196" y="32128"/>
                  </a:cubicBezTo>
                  <a:cubicBezTo>
                    <a:pt x="52570" y="31696"/>
                    <a:pt x="55577" y="32659"/>
                    <a:pt x="56206" y="32246"/>
                  </a:cubicBezTo>
                  <a:cubicBezTo>
                    <a:pt x="56835" y="31833"/>
                    <a:pt x="56599" y="30044"/>
                    <a:pt x="55970" y="29651"/>
                  </a:cubicBezTo>
                  <a:cubicBezTo>
                    <a:pt x="55341" y="29258"/>
                    <a:pt x="52471" y="30280"/>
                    <a:pt x="52432" y="29887"/>
                  </a:cubicBezTo>
                  <a:cubicBezTo>
                    <a:pt x="52393" y="29494"/>
                    <a:pt x="55479" y="28118"/>
                    <a:pt x="55734" y="27292"/>
                  </a:cubicBezTo>
                  <a:cubicBezTo>
                    <a:pt x="55990" y="26466"/>
                    <a:pt x="54457" y="25425"/>
                    <a:pt x="53965" y="24933"/>
                  </a:cubicBezTo>
                  <a:cubicBezTo>
                    <a:pt x="53474" y="24442"/>
                    <a:pt x="52923" y="25012"/>
                    <a:pt x="52785" y="24343"/>
                  </a:cubicBezTo>
                  <a:cubicBezTo>
                    <a:pt x="52647" y="23675"/>
                    <a:pt x="53532" y="21571"/>
                    <a:pt x="53139" y="20922"/>
                  </a:cubicBezTo>
                  <a:cubicBezTo>
                    <a:pt x="52746" y="20273"/>
                    <a:pt x="52372" y="20234"/>
                    <a:pt x="50426" y="20450"/>
                  </a:cubicBezTo>
                  <a:cubicBezTo>
                    <a:pt x="48480" y="20666"/>
                    <a:pt x="43723" y="22712"/>
                    <a:pt x="41462" y="22220"/>
                  </a:cubicBezTo>
                  <a:cubicBezTo>
                    <a:pt x="39201" y="21729"/>
                    <a:pt x="38277" y="18464"/>
                    <a:pt x="36861" y="17501"/>
                  </a:cubicBezTo>
                  <a:cubicBezTo>
                    <a:pt x="35446" y="16538"/>
                    <a:pt x="33303" y="17423"/>
                    <a:pt x="32969" y="16440"/>
                  </a:cubicBezTo>
                  <a:cubicBezTo>
                    <a:pt x="32635" y="15457"/>
                    <a:pt x="33539" y="12548"/>
                    <a:pt x="34856" y="11604"/>
                  </a:cubicBezTo>
                  <a:cubicBezTo>
                    <a:pt x="36173" y="10660"/>
                    <a:pt x="39339" y="10837"/>
                    <a:pt x="40872" y="10778"/>
                  </a:cubicBezTo>
                  <a:cubicBezTo>
                    <a:pt x="42406" y="10719"/>
                    <a:pt x="43467" y="11781"/>
                    <a:pt x="44057" y="11250"/>
                  </a:cubicBezTo>
                  <a:cubicBezTo>
                    <a:pt x="44647" y="10719"/>
                    <a:pt x="45472" y="8537"/>
                    <a:pt x="44410" y="7593"/>
                  </a:cubicBezTo>
                  <a:cubicBezTo>
                    <a:pt x="43348" y="6649"/>
                    <a:pt x="40144" y="5274"/>
                    <a:pt x="37687" y="5588"/>
                  </a:cubicBezTo>
                  <a:cubicBezTo>
                    <a:pt x="35230" y="5903"/>
                    <a:pt x="30747" y="10109"/>
                    <a:pt x="29666" y="9480"/>
                  </a:cubicBezTo>
                  <a:cubicBezTo>
                    <a:pt x="28585" y="8851"/>
                    <a:pt x="31730" y="3189"/>
                    <a:pt x="31199" y="1813"/>
                  </a:cubicBezTo>
                  <a:cubicBezTo>
                    <a:pt x="30668" y="437"/>
                    <a:pt x="27759" y="-1156"/>
                    <a:pt x="26481" y="1223"/>
                  </a:cubicBezTo>
                  <a:cubicBezTo>
                    <a:pt x="25203" y="3602"/>
                    <a:pt x="24790" y="15280"/>
                    <a:pt x="23532" y="16086"/>
                  </a:cubicBezTo>
                  <a:cubicBezTo>
                    <a:pt x="22274" y="16892"/>
                    <a:pt x="19935" y="8537"/>
                    <a:pt x="18932" y="6060"/>
                  </a:cubicBezTo>
                  <a:cubicBezTo>
                    <a:pt x="17929" y="3583"/>
                    <a:pt x="18479" y="1911"/>
                    <a:pt x="17516" y="1223"/>
                  </a:cubicBezTo>
                  <a:cubicBezTo>
                    <a:pt x="16553" y="535"/>
                    <a:pt x="13761" y="1086"/>
                    <a:pt x="13152" y="1931"/>
                  </a:cubicBezTo>
                  <a:cubicBezTo>
                    <a:pt x="12543" y="2776"/>
                    <a:pt x="14450" y="5745"/>
                    <a:pt x="13860" y="6295"/>
                  </a:cubicBezTo>
                  <a:cubicBezTo>
                    <a:pt x="13270" y="6846"/>
                    <a:pt x="11127" y="5352"/>
                    <a:pt x="9613" y="5234"/>
                  </a:cubicBezTo>
                  <a:cubicBezTo>
                    <a:pt x="8099" y="5116"/>
                    <a:pt x="5229" y="4762"/>
                    <a:pt x="4777" y="5588"/>
                  </a:cubicBezTo>
                  <a:cubicBezTo>
                    <a:pt x="4325" y="6414"/>
                    <a:pt x="6094" y="9461"/>
                    <a:pt x="6900" y="10188"/>
                  </a:cubicBezTo>
                  <a:cubicBezTo>
                    <a:pt x="7706" y="10915"/>
                    <a:pt x="8414" y="9913"/>
                    <a:pt x="9613" y="9952"/>
                  </a:cubicBezTo>
                  <a:cubicBezTo>
                    <a:pt x="10812" y="9991"/>
                    <a:pt x="13015" y="9775"/>
                    <a:pt x="14096" y="10424"/>
                  </a:cubicBezTo>
                  <a:cubicBezTo>
                    <a:pt x="15177" y="11073"/>
                    <a:pt x="16062" y="13177"/>
                    <a:pt x="16101" y="13845"/>
                  </a:cubicBezTo>
                  <a:cubicBezTo>
                    <a:pt x="16140" y="14513"/>
                    <a:pt x="15610" y="13215"/>
                    <a:pt x="14332" y="144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005" name="Google Shape;1005;p29"/>
            <p:cNvSpPr/>
            <p:nvPr/>
          </p:nvSpPr>
          <p:spPr>
            <a:xfrm>
              <a:off x="2788793" y="2987830"/>
              <a:ext cx="1141" cy="913"/>
            </a:xfrm>
            <a:custGeom>
              <a:rect b="b" l="l" r="r" t="t"/>
              <a:pathLst>
                <a:path extrusionOk="0" h="4" w="5">
                  <a:moveTo>
                    <a:pt x="2" y="4"/>
                  </a:moveTo>
                  <a:cubicBezTo>
                    <a:pt x="5" y="4"/>
                    <a:pt x="5" y="0"/>
                    <a:pt x="2" y="0"/>
                  </a:cubicBezTo>
                  <a:cubicBezTo>
                    <a:pt x="-1" y="0"/>
                    <a:pt x="-1" y="4"/>
                    <a:pt x="2" y="4"/>
                  </a:cubicBezTo>
                  <a:close/>
                </a:path>
              </a:pathLst>
            </a:custGeom>
            <a:solidFill>
              <a:srgbClr val="5A0C00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06" name="Google Shape;1006;p29"/>
            <p:cNvGrpSpPr/>
            <p:nvPr/>
          </p:nvGrpSpPr>
          <p:grpSpPr>
            <a:xfrm>
              <a:off x="1089000" y="2477000"/>
              <a:ext cx="1746687" cy="2082348"/>
              <a:chOff x="1089000" y="2477000"/>
              <a:chExt cx="1746687" cy="2082348"/>
            </a:xfrm>
          </p:grpSpPr>
          <p:sp>
            <p:nvSpPr>
              <p:cNvPr id="1007" name="Google Shape;1007;p29"/>
              <p:cNvSpPr/>
              <p:nvPr/>
            </p:nvSpPr>
            <p:spPr>
              <a:xfrm>
                <a:off x="1089000" y="3447400"/>
                <a:ext cx="1023300" cy="1023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grpSp>
            <p:nvGrpSpPr>
              <p:cNvPr id="1008" name="Google Shape;1008;p29"/>
              <p:cNvGrpSpPr/>
              <p:nvPr/>
            </p:nvGrpSpPr>
            <p:grpSpPr>
              <a:xfrm>
                <a:off x="1478636" y="2477000"/>
                <a:ext cx="1357051" cy="2082348"/>
                <a:chOff x="3289193" y="2571750"/>
                <a:chExt cx="1357051" cy="2082348"/>
              </a:xfrm>
            </p:grpSpPr>
            <p:sp>
              <p:nvSpPr>
                <p:cNvPr id="1009" name="Google Shape;1009;p29"/>
                <p:cNvSpPr/>
                <p:nvPr/>
              </p:nvSpPr>
              <p:spPr>
                <a:xfrm>
                  <a:off x="3289193" y="2571750"/>
                  <a:ext cx="1357051" cy="2082348"/>
                </a:xfrm>
                <a:custGeom>
                  <a:rect b="b" l="l" r="r" t="t"/>
                  <a:pathLst>
                    <a:path extrusionOk="0" h="9127" w="5948">
                      <a:moveTo>
                        <a:pt x="5944" y="3058"/>
                      </a:moveTo>
                      <a:cubicBezTo>
                        <a:pt x="5944" y="3053"/>
                        <a:pt x="5944" y="3048"/>
                        <a:pt x="5943" y="3043"/>
                      </a:cubicBezTo>
                      <a:cubicBezTo>
                        <a:pt x="5942" y="3033"/>
                        <a:pt x="5929" y="3032"/>
                        <a:pt x="5928" y="3042"/>
                      </a:cubicBezTo>
                      <a:cubicBezTo>
                        <a:pt x="5927" y="3046"/>
                        <a:pt x="5927" y="3050"/>
                        <a:pt x="5926" y="3054"/>
                      </a:cubicBezTo>
                      <a:cubicBezTo>
                        <a:pt x="5875" y="3052"/>
                        <a:pt x="5824" y="3054"/>
                        <a:pt x="5773" y="3058"/>
                      </a:cubicBezTo>
                      <a:cubicBezTo>
                        <a:pt x="5771" y="3057"/>
                        <a:pt x="5769" y="3058"/>
                        <a:pt x="5768" y="3058"/>
                      </a:cubicBezTo>
                      <a:cubicBezTo>
                        <a:pt x="5717" y="3061"/>
                        <a:pt x="5667" y="3066"/>
                        <a:pt x="5616" y="3069"/>
                      </a:cubicBezTo>
                      <a:cubicBezTo>
                        <a:pt x="5568" y="3072"/>
                        <a:pt x="5516" y="3068"/>
                        <a:pt x="5465" y="3072"/>
                      </a:cubicBezTo>
                      <a:cubicBezTo>
                        <a:pt x="5621" y="3014"/>
                        <a:pt x="5788" y="2945"/>
                        <a:pt x="5859" y="2797"/>
                      </a:cubicBezTo>
                      <a:cubicBezTo>
                        <a:pt x="5862" y="2790"/>
                        <a:pt x="5862" y="2783"/>
                        <a:pt x="5857" y="2777"/>
                      </a:cubicBezTo>
                      <a:cubicBezTo>
                        <a:pt x="5801" y="2721"/>
                        <a:pt x="5754" y="2658"/>
                        <a:pt x="5702" y="2599"/>
                      </a:cubicBezTo>
                      <a:cubicBezTo>
                        <a:pt x="5698" y="2594"/>
                        <a:pt x="5690" y="2594"/>
                        <a:pt x="5686" y="2598"/>
                      </a:cubicBezTo>
                      <a:cubicBezTo>
                        <a:pt x="5649" y="2633"/>
                        <a:pt x="5619" y="2671"/>
                        <a:pt x="5591" y="2713"/>
                      </a:cubicBezTo>
                      <a:cubicBezTo>
                        <a:pt x="5588" y="2685"/>
                        <a:pt x="5583" y="2657"/>
                        <a:pt x="5578" y="2630"/>
                      </a:cubicBezTo>
                      <a:cubicBezTo>
                        <a:pt x="5564" y="2554"/>
                        <a:pt x="5571" y="2483"/>
                        <a:pt x="5589" y="2407"/>
                      </a:cubicBezTo>
                      <a:cubicBezTo>
                        <a:pt x="5603" y="2348"/>
                        <a:pt x="5670" y="2212"/>
                        <a:pt x="5601" y="2161"/>
                      </a:cubicBezTo>
                      <a:cubicBezTo>
                        <a:pt x="5506" y="2091"/>
                        <a:pt x="5397" y="2142"/>
                        <a:pt x="5294" y="2163"/>
                      </a:cubicBezTo>
                      <a:cubicBezTo>
                        <a:pt x="5141" y="2195"/>
                        <a:pt x="4976" y="2191"/>
                        <a:pt x="4822" y="2207"/>
                      </a:cubicBezTo>
                      <a:cubicBezTo>
                        <a:pt x="4667" y="2223"/>
                        <a:pt x="4513" y="2247"/>
                        <a:pt x="4363" y="2286"/>
                      </a:cubicBezTo>
                      <a:cubicBezTo>
                        <a:pt x="4343" y="2291"/>
                        <a:pt x="4324" y="2296"/>
                        <a:pt x="4305" y="2302"/>
                      </a:cubicBezTo>
                      <a:cubicBezTo>
                        <a:pt x="4246" y="2132"/>
                        <a:pt x="4132" y="1993"/>
                        <a:pt x="3990" y="1886"/>
                      </a:cubicBezTo>
                      <a:cubicBezTo>
                        <a:pt x="3990" y="1885"/>
                        <a:pt x="3990" y="1884"/>
                        <a:pt x="3990" y="1883"/>
                      </a:cubicBezTo>
                      <a:cubicBezTo>
                        <a:pt x="3991" y="1874"/>
                        <a:pt x="3982" y="1872"/>
                        <a:pt x="3977" y="1876"/>
                      </a:cubicBezTo>
                      <a:cubicBezTo>
                        <a:pt x="3800" y="1747"/>
                        <a:pt x="3582" y="1666"/>
                        <a:pt x="3369" y="1637"/>
                      </a:cubicBezTo>
                      <a:cubicBezTo>
                        <a:pt x="3366" y="1572"/>
                        <a:pt x="3382" y="1505"/>
                        <a:pt x="3406" y="1440"/>
                      </a:cubicBezTo>
                      <a:cubicBezTo>
                        <a:pt x="3418" y="1439"/>
                        <a:pt x="3422" y="1424"/>
                        <a:pt x="3415" y="1415"/>
                      </a:cubicBezTo>
                      <a:cubicBezTo>
                        <a:pt x="3438" y="1358"/>
                        <a:pt x="3465" y="1304"/>
                        <a:pt x="3490" y="1256"/>
                      </a:cubicBezTo>
                      <a:cubicBezTo>
                        <a:pt x="3512" y="1212"/>
                        <a:pt x="3538" y="1170"/>
                        <a:pt x="3566" y="1131"/>
                      </a:cubicBezTo>
                      <a:cubicBezTo>
                        <a:pt x="3568" y="1129"/>
                        <a:pt x="3570" y="1127"/>
                        <a:pt x="3571" y="1124"/>
                      </a:cubicBezTo>
                      <a:cubicBezTo>
                        <a:pt x="3623" y="1054"/>
                        <a:pt x="3687" y="994"/>
                        <a:pt x="3767" y="951"/>
                      </a:cubicBezTo>
                      <a:cubicBezTo>
                        <a:pt x="3991" y="831"/>
                        <a:pt x="4320" y="844"/>
                        <a:pt x="4537" y="973"/>
                      </a:cubicBezTo>
                      <a:cubicBezTo>
                        <a:pt x="4545" y="978"/>
                        <a:pt x="4552" y="977"/>
                        <a:pt x="4558" y="973"/>
                      </a:cubicBezTo>
                      <a:cubicBezTo>
                        <a:pt x="4562" y="975"/>
                        <a:pt x="4566" y="974"/>
                        <a:pt x="4569" y="970"/>
                      </a:cubicBezTo>
                      <a:cubicBezTo>
                        <a:pt x="4617" y="879"/>
                        <a:pt x="4646" y="778"/>
                        <a:pt x="4650" y="675"/>
                      </a:cubicBezTo>
                      <a:cubicBezTo>
                        <a:pt x="4650" y="661"/>
                        <a:pt x="4635" y="656"/>
                        <a:pt x="4625" y="660"/>
                      </a:cubicBezTo>
                      <a:cubicBezTo>
                        <a:pt x="4610" y="647"/>
                        <a:pt x="4593" y="634"/>
                        <a:pt x="4576" y="623"/>
                      </a:cubicBezTo>
                      <a:cubicBezTo>
                        <a:pt x="4575" y="616"/>
                        <a:pt x="4569" y="613"/>
                        <a:pt x="4564" y="614"/>
                      </a:cubicBezTo>
                      <a:cubicBezTo>
                        <a:pt x="4431" y="527"/>
                        <a:pt x="4261" y="490"/>
                        <a:pt x="4107" y="471"/>
                      </a:cubicBezTo>
                      <a:cubicBezTo>
                        <a:pt x="3901" y="446"/>
                        <a:pt x="3713" y="488"/>
                        <a:pt x="3535" y="594"/>
                      </a:cubicBezTo>
                      <a:cubicBezTo>
                        <a:pt x="3352" y="704"/>
                        <a:pt x="3201" y="868"/>
                        <a:pt x="3089" y="1048"/>
                      </a:cubicBezTo>
                      <a:cubicBezTo>
                        <a:pt x="2971" y="1238"/>
                        <a:pt x="2938" y="1442"/>
                        <a:pt x="2913" y="1658"/>
                      </a:cubicBezTo>
                      <a:cubicBezTo>
                        <a:pt x="2901" y="1660"/>
                        <a:pt x="2889" y="1663"/>
                        <a:pt x="2877" y="1666"/>
                      </a:cubicBezTo>
                      <a:cubicBezTo>
                        <a:pt x="2878" y="1624"/>
                        <a:pt x="2877" y="1581"/>
                        <a:pt x="2882" y="1538"/>
                      </a:cubicBezTo>
                      <a:cubicBezTo>
                        <a:pt x="2890" y="1462"/>
                        <a:pt x="2908" y="1387"/>
                        <a:pt x="2927" y="1314"/>
                      </a:cubicBezTo>
                      <a:cubicBezTo>
                        <a:pt x="2959" y="1185"/>
                        <a:pt x="2985" y="1058"/>
                        <a:pt x="3010" y="928"/>
                      </a:cubicBezTo>
                      <a:cubicBezTo>
                        <a:pt x="3038" y="787"/>
                        <a:pt x="3079" y="648"/>
                        <a:pt x="3104" y="506"/>
                      </a:cubicBezTo>
                      <a:cubicBezTo>
                        <a:pt x="3129" y="362"/>
                        <a:pt x="3148" y="219"/>
                        <a:pt x="3187" y="78"/>
                      </a:cubicBezTo>
                      <a:cubicBezTo>
                        <a:pt x="3187" y="77"/>
                        <a:pt x="3188" y="76"/>
                        <a:pt x="3187" y="75"/>
                      </a:cubicBezTo>
                      <a:cubicBezTo>
                        <a:pt x="3197" y="75"/>
                        <a:pt x="3206" y="75"/>
                        <a:pt x="3215" y="75"/>
                      </a:cubicBezTo>
                      <a:cubicBezTo>
                        <a:pt x="3237" y="74"/>
                        <a:pt x="3238" y="43"/>
                        <a:pt x="3216" y="41"/>
                      </a:cubicBezTo>
                      <a:cubicBezTo>
                        <a:pt x="3084" y="33"/>
                        <a:pt x="2950" y="-1"/>
                        <a:pt x="2818" y="5"/>
                      </a:cubicBezTo>
                      <a:cubicBezTo>
                        <a:pt x="2812" y="-1"/>
                        <a:pt x="2802" y="-3"/>
                        <a:pt x="2798" y="6"/>
                      </a:cubicBezTo>
                      <a:cubicBezTo>
                        <a:pt x="2773" y="59"/>
                        <a:pt x="2760" y="114"/>
                        <a:pt x="2748" y="171"/>
                      </a:cubicBezTo>
                      <a:cubicBezTo>
                        <a:pt x="2732" y="248"/>
                        <a:pt x="2707" y="322"/>
                        <a:pt x="2687" y="398"/>
                      </a:cubicBezTo>
                      <a:cubicBezTo>
                        <a:pt x="2650" y="545"/>
                        <a:pt x="2626" y="695"/>
                        <a:pt x="2603" y="844"/>
                      </a:cubicBezTo>
                      <a:cubicBezTo>
                        <a:pt x="2550" y="1168"/>
                        <a:pt x="2475" y="1493"/>
                        <a:pt x="2479" y="1822"/>
                      </a:cubicBezTo>
                      <a:cubicBezTo>
                        <a:pt x="2458" y="1833"/>
                        <a:pt x="2438" y="1844"/>
                        <a:pt x="2418" y="1856"/>
                      </a:cubicBezTo>
                      <a:cubicBezTo>
                        <a:pt x="2444" y="1755"/>
                        <a:pt x="2391" y="1639"/>
                        <a:pt x="2353" y="1548"/>
                      </a:cubicBezTo>
                      <a:cubicBezTo>
                        <a:pt x="2287" y="1390"/>
                        <a:pt x="2226" y="1232"/>
                        <a:pt x="2151" y="1078"/>
                      </a:cubicBezTo>
                      <a:cubicBezTo>
                        <a:pt x="2099" y="972"/>
                        <a:pt x="2040" y="868"/>
                        <a:pt x="1984" y="763"/>
                      </a:cubicBezTo>
                      <a:cubicBezTo>
                        <a:pt x="1971" y="746"/>
                        <a:pt x="1930" y="660"/>
                        <a:pt x="1913" y="624"/>
                      </a:cubicBezTo>
                      <a:cubicBezTo>
                        <a:pt x="1828" y="446"/>
                        <a:pt x="1783" y="272"/>
                        <a:pt x="1764" y="77"/>
                      </a:cubicBezTo>
                      <a:cubicBezTo>
                        <a:pt x="1776" y="69"/>
                        <a:pt x="1773" y="45"/>
                        <a:pt x="1754" y="45"/>
                      </a:cubicBezTo>
                      <a:cubicBezTo>
                        <a:pt x="1621" y="44"/>
                        <a:pt x="1481" y="-1"/>
                        <a:pt x="1350" y="38"/>
                      </a:cubicBezTo>
                      <a:cubicBezTo>
                        <a:pt x="1349" y="38"/>
                        <a:pt x="1349" y="39"/>
                        <a:pt x="1348" y="39"/>
                      </a:cubicBezTo>
                      <a:cubicBezTo>
                        <a:pt x="1345" y="39"/>
                        <a:pt x="1341" y="40"/>
                        <a:pt x="1341" y="44"/>
                      </a:cubicBezTo>
                      <a:cubicBezTo>
                        <a:pt x="1336" y="169"/>
                        <a:pt x="1376" y="290"/>
                        <a:pt x="1411" y="409"/>
                      </a:cubicBezTo>
                      <a:cubicBezTo>
                        <a:pt x="1437" y="494"/>
                        <a:pt x="1467" y="580"/>
                        <a:pt x="1511" y="658"/>
                      </a:cubicBezTo>
                      <a:cubicBezTo>
                        <a:pt x="1421" y="582"/>
                        <a:pt x="1253" y="489"/>
                        <a:pt x="1233" y="481"/>
                      </a:cubicBezTo>
                      <a:cubicBezTo>
                        <a:pt x="1102" y="426"/>
                        <a:pt x="942" y="434"/>
                        <a:pt x="803" y="431"/>
                      </a:cubicBezTo>
                      <a:cubicBezTo>
                        <a:pt x="721" y="429"/>
                        <a:pt x="569" y="394"/>
                        <a:pt x="507" y="464"/>
                      </a:cubicBezTo>
                      <a:cubicBezTo>
                        <a:pt x="496" y="476"/>
                        <a:pt x="502" y="493"/>
                        <a:pt x="514" y="498"/>
                      </a:cubicBezTo>
                      <a:cubicBezTo>
                        <a:pt x="511" y="498"/>
                        <a:pt x="575" y="454"/>
                        <a:pt x="572" y="455"/>
                      </a:cubicBezTo>
                      <a:cubicBezTo>
                        <a:pt x="568" y="441"/>
                        <a:pt x="591" y="439"/>
                        <a:pt x="586" y="425"/>
                      </a:cubicBezTo>
                      <a:cubicBezTo>
                        <a:pt x="585" y="421"/>
                        <a:pt x="485" y="456"/>
                        <a:pt x="485" y="460"/>
                      </a:cubicBezTo>
                      <a:cubicBezTo>
                        <a:pt x="481" y="619"/>
                        <a:pt x="583" y="792"/>
                        <a:pt x="704" y="889"/>
                      </a:cubicBezTo>
                      <a:cubicBezTo>
                        <a:pt x="718" y="900"/>
                        <a:pt x="736" y="877"/>
                        <a:pt x="724" y="866"/>
                      </a:cubicBezTo>
                      <a:cubicBezTo>
                        <a:pt x="719" y="862"/>
                        <a:pt x="715" y="858"/>
                        <a:pt x="711" y="854"/>
                      </a:cubicBezTo>
                      <a:cubicBezTo>
                        <a:pt x="713" y="852"/>
                        <a:pt x="715" y="851"/>
                        <a:pt x="717" y="849"/>
                      </a:cubicBezTo>
                      <a:cubicBezTo>
                        <a:pt x="724" y="842"/>
                        <a:pt x="732" y="835"/>
                        <a:pt x="737" y="826"/>
                      </a:cubicBezTo>
                      <a:cubicBezTo>
                        <a:pt x="743" y="815"/>
                        <a:pt x="729" y="803"/>
                        <a:pt x="719" y="812"/>
                      </a:cubicBezTo>
                      <a:cubicBezTo>
                        <a:pt x="713" y="817"/>
                        <a:pt x="709" y="825"/>
                        <a:pt x="704" y="831"/>
                      </a:cubicBezTo>
                      <a:cubicBezTo>
                        <a:pt x="702" y="834"/>
                        <a:pt x="700" y="837"/>
                        <a:pt x="697" y="840"/>
                      </a:cubicBezTo>
                      <a:lnTo>
                        <a:pt x="697" y="841"/>
                      </a:lnTo>
                      <a:cubicBezTo>
                        <a:pt x="691" y="835"/>
                        <a:pt x="686" y="829"/>
                        <a:pt x="680" y="823"/>
                      </a:cubicBezTo>
                      <a:cubicBezTo>
                        <a:pt x="687" y="818"/>
                        <a:pt x="693" y="812"/>
                        <a:pt x="696" y="805"/>
                      </a:cubicBezTo>
                      <a:cubicBezTo>
                        <a:pt x="698" y="801"/>
                        <a:pt x="699" y="796"/>
                        <a:pt x="695" y="792"/>
                      </a:cubicBezTo>
                      <a:cubicBezTo>
                        <a:pt x="692" y="788"/>
                        <a:pt x="685" y="786"/>
                        <a:pt x="681" y="789"/>
                      </a:cubicBezTo>
                      <a:cubicBezTo>
                        <a:pt x="675" y="793"/>
                        <a:pt x="669" y="799"/>
                        <a:pt x="663" y="804"/>
                      </a:cubicBezTo>
                      <a:cubicBezTo>
                        <a:pt x="655" y="795"/>
                        <a:pt x="648" y="786"/>
                        <a:pt x="641" y="777"/>
                      </a:cubicBezTo>
                      <a:cubicBezTo>
                        <a:pt x="648" y="773"/>
                        <a:pt x="655" y="768"/>
                        <a:pt x="660" y="763"/>
                      </a:cubicBezTo>
                      <a:cubicBezTo>
                        <a:pt x="667" y="755"/>
                        <a:pt x="658" y="740"/>
                        <a:pt x="648" y="747"/>
                      </a:cubicBezTo>
                      <a:cubicBezTo>
                        <a:pt x="642" y="751"/>
                        <a:pt x="636" y="756"/>
                        <a:pt x="630" y="761"/>
                      </a:cubicBezTo>
                      <a:cubicBezTo>
                        <a:pt x="626" y="756"/>
                        <a:pt x="622" y="750"/>
                        <a:pt x="618" y="745"/>
                      </a:cubicBezTo>
                      <a:cubicBezTo>
                        <a:pt x="628" y="736"/>
                        <a:pt x="637" y="724"/>
                        <a:pt x="634" y="713"/>
                      </a:cubicBezTo>
                      <a:cubicBezTo>
                        <a:pt x="633" y="707"/>
                        <a:pt x="626" y="703"/>
                        <a:pt x="620" y="706"/>
                      </a:cubicBezTo>
                      <a:cubicBezTo>
                        <a:pt x="613" y="711"/>
                        <a:pt x="610" y="718"/>
                        <a:pt x="606" y="725"/>
                      </a:cubicBezTo>
                      <a:lnTo>
                        <a:pt x="605" y="725"/>
                      </a:lnTo>
                      <a:cubicBezTo>
                        <a:pt x="601" y="718"/>
                        <a:pt x="597" y="711"/>
                        <a:pt x="593" y="704"/>
                      </a:cubicBezTo>
                      <a:cubicBezTo>
                        <a:pt x="601" y="698"/>
                        <a:pt x="607" y="691"/>
                        <a:pt x="611" y="683"/>
                      </a:cubicBezTo>
                      <a:cubicBezTo>
                        <a:pt x="615" y="674"/>
                        <a:pt x="603" y="665"/>
                        <a:pt x="595" y="670"/>
                      </a:cubicBezTo>
                      <a:cubicBezTo>
                        <a:pt x="590" y="673"/>
                        <a:pt x="585" y="678"/>
                        <a:pt x="581" y="682"/>
                      </a:cubicBezTo>
                      <a:cubicBezTo>
                        <a:pt x="576" y="674"/>
                        <a:pt x="572" y="666"/>
                        <a:pt x="568" y="658"/>
                      </a:cubicBezTo>
                      <a:cubicBezTo>
                        <a:pt x="571" y="656"/>
                        <a:pt x="573" y="655"/>
                        <a:pt x="576" y="653"/>
                      </a:cubicBezTo>
                      <a:cubicBezTo>
                        <a:pt x="583" y="648"/>
                        <a:pt x="591" y="643"/>
                        <a:pt x="594" y="635"/>
                      </a:cubicBezTo>
                      <a:cubicBezTo>
                        <a:pt x="596" y="628"/>
                        <a:pt x="589" y="622"/>
                        <a:pt x="582" y="623"/>
                      </a:cubicBezTo>
                      <a:cubicBezTo>
                        <a:pt x="575" y="624"/>
                        <a:pt x="569" y="630"/>
                        <a:pt x="564" y="635"/>
                      </a:cubicBezTo>
                      <a:cubicBezTo>
                        <a:pt x="562" y="637"/>
                        <a:pt x="561" y="638"/>
                        <a:pt x="560" y="639"/>
                      </a:cubicBezTo>
                      <a:cubicBezTo>
                        <a:pt x="557" y="633"/>
                        <a:pt x="554" y="627"/>
                        <a:pt x="551" y="621"/>
                      </a:cubicBezTo>
                      <a:cubicBezTo>
                        <a:pt x="562" y="617"/>
                        <a:pt x="571" y="610"/>
                        <a:pt x="580" y="603"/>
                      </a:cubicBezTo>
                      <a:cubicBezTo>
                        <a:pt x="591" y="595"/>
                        <a:pt x="575" y="577"/>
                        <a:pt x="564" y="587"/>
                      </a:cubicBezTo>
                      <a:cubicBezTo>
                        <a:pt x="558" y="593"/>
                        <a:pt x="551" y="599"/>
                        <a:pt x="543" y="603"/>
                      </a:cubicBezTo>
                      <a:cubicBezTo>
                        <a:pt x="539" y="593"/>
                        <a:pt x="536" y="584"/>
                        <a:pt x="532" y="575"/>
                      </a:cubicBezTo>
                      <a:cubicBezTo>
                        <a:pt x="544" y="569"/>
                        <a:pt x="556" y="561"/>
                        <a:pt x="556" y="548"/>
                      </a:cubicBezTo>
                      <a:cubicBezTo>
                        <a:pt x="557" y="541"/>
                        <a:pt x="549" y="536"/>
                        <a:pt x="543" y="540"/>
                      </a:cubicBezTo>
                      <a:cubicBezTo>
                        <a:pt x="538" y="543"/>
                        <a:pt x="535" y="547"/>
                        <a:pt x="532" y="551"/>
                      </a:cubicBezTo>
                      <a:cubicBezTo>
                        <a:pt x="530" y="554"/>
                        <a:pt x="528" y="556"/>
                        <a:pt x="526" y="558"/>
                      </a:cubicBezTo>
                      <a:cubicBezTo>
                        <a:pt x="520" y="543"/>
                        <a:pt x="515" y="528"/>
                        <a:pt x="510" y="513"/>
                      </a:cubicBezTo>
                      <a:cubicBezTo>
                        <a:pt x="519" y="512"/>
                        <a:pt x="528" y="511"/>
                        <a:pt x="537" y="509"/>
                      </a:cubicBezTo>
                      <a:cubicBezTo>
                        <a:pt x="547" y="507"/>
                        <a:pt x="545" y="494"/>
                        <a:pt x="538" y="492"/>
                      </a:cubicBezTo>
                      <a:cubicBezTo>
                        <a:pt x="616" y="454"/>
                        <a:pt x="473" y="467"/>
                        <a:pt x="557" y="469"/>
                      </a:cubicBezTo>
                      <a:cubicBezTo>
                        <a:pt x="567" y="469"/>
                        <a:pt x="490" y="513"/>
                        <a:pt x="499" y="513"/>
                      </a:cubicBezTo>
                      <a:cubicBezTo>
                        <a:pt x="510" y="610"/>
                        <a:pt x="634" y="759"/>
                        <a:pt x="674" y="848"/>
                      </a:cubicBezTo>
                      <a:cubicBezTo>
                        <a:pt x="675" y="850"/>
                        <a:pt x="731" y="819"/>
                        <a:pt x="732" y="819"/>
                      </a:cubicBezTo>
                      <a:cubicBezTo>
                        <a:pt x="658" y="841"/>
                        <a:pt x="698" y="866"/>
                        <a:pt x="703" y="892"/>
                      </a:cubicBezTo>
                      <a:cubicBezTo>
                        <a:pt x="704" y="895"/>
                        <a:pt x="725" y="895"/>
                        <a:pt x="728" y="892"/>
                      </a:cubicBezTo>
                      <a:cubicBezTo>
                        <a:pt x="880" y="731"/>
                        <a:pt x="1101" y="730"/>
                        <a:pt x="1288" y="829"/>
                      </a:cubicBezTo>
                      <a:cubicBezTo>
                        <a:pt x="1384" y="880"/>
                        <a:pt x="1469" y="961"/>
                        <a:pt x="1542" y="1039"/>
                      </a:cubicBezTo>
                      <a:cubicBezTo>
                        <a:pt x="1625" y="1128"/>
                        <a:pt x="1641" y="1325"/>
                        <a:pt x="1694" y="1431"/>
                      </a:cubicBezTo>
                      <a:cubicBezTo>
                        <a:pt x="1706" y="1455"/>
                        <a:pt x="1779" y="1382"/>
                        <a:pt x="1767" y="1358"/>
                      </a:cubicBezTo>
                      <a:cubicBezTo>
                        <a:pt x="1751" y="1326"/>
                        <a:pt x="1795" y="1420"/>
                        <a:pt x="1781" y="1387"/>
                      </a:cubicBezTo>
                      <a:cubicBezTo>
                        <a:pt x="1834" y="1374"/>
                        <a:pt x="1832" y="1466"/>
                        <a:pt x="1883" y="1445"/>
                      </a:cubicBezTo>
                      <a:cubicBezTo>
                        <a:pt x="1973" y="1409"/>
                        <a:pt x="1657" y="1621"/>
                        <a:pt x="1752" y="1620"/>
                      </a:cubicBezTo>
                      <a:cubicBezTo>
                        <a:pt x="1809" y="1735"/>
                        <a:pt x="1528" y="1764"/>
                        <a:pt x="1577" y="1882"/>
                      </a:cubicBezTo>
                      <a:cubicBezTo>
                        <a:pt x="1633" y="2017"/>
                        <a:pt x="1966" y="2170"/>
                        <a:pt x="1956" y="2319"/>
                      </a:cubicBezTo>
                      <a:cubicBezTo>
                        <a:pt x="1893" y="2357"/>
                        <a:pt x="2278" y="1945"/>
                        <a:pt x="2219" y="1989"/>
                      </a:cubicBezTo>
                      <a:cubicBezTo>
                        <a:pt x="2146" y="2043"/>
                        <a:pt x="2082" y="2109"/>
                        <a:pt x="2017" y="2173"/>
                      </a:cubicBezTo>
                      <a:cubicBezTo>
                        <a:pt x="2017" y="2173"/>
                        <a:pt x="2016" y="2173"/>
                        <a:pt x="2015" y="2173"/>
                      </a:cubicBezTo>
                      <a:cubicBezTo>
                        <a:pt x="2009" y="2172"/>
                        <a:pt x="2005" y="2179"/>
                        <a:pt x="2006" y="2185"/>
                      </a:cubicBezTo>
                      <a:cubicBezTo>
                        <a:pt x="1996" y="2194"/>
                        <a:pt x="1987" y="2203"/>
                        <a:pt x="1978" y="2212"/>
                      </a:cubicBezTo>
                      <a:cubicBezTo>
                        <a:pt x="1989" y="2106"/>
                        <a:pt x="1950" y="1988"/>
                        <a:pt x="1974" y="1879"/>
                      </a:cubicBezTo>
                      <a:cubicBezTo>
                        <a:pt x="2012" y="1700"/>
                        <a:pt x="2180" y="1583"/>
                        <a:pt x="2208" y="1403"/>
                      </a:cubicBezTo>
                      <a:cubicBezTo>
                        <a:pt x="2226" y="1286"/>
                        <a:pt x="2088" y="1274"/>
                        <a:pt x="2007" y="1282"/>
                      </a:cubicBezTo>
                      <a:cubicBezTo>
                        <a:pt x="1658" y="1314"/>
                        <a:pt x="1341" y="1567"/>
                        <a:pt x="1116" y="1818"/>
                      </a:cubicBezTo>
                      <a:cubicBezTo>
                        <a:pt x="865" y="2099"/>
                        <a:pt x="726" y="2430"/>
                        <a:pt x="748" y="2810"/>
                      </a:cubicBezTo>
                      <a:cubicBezTo>
                        <a:pt x="671" y="2853"/>
                        <a:pt x="596" y="2897"/>
                        <a:pt x="530" y="2958"/>
                      </a:cubicBezTo>
                      <a:cubicBezTo>
                        <a:pt x="392" y="3084"/>
                        <a:pt x="286" y="3256"/>
                        <a:pt x="210" y="3426"/>
                      </a:cubicBezTo>
                      <a:cubicBezTo>
                        <a:pt x="130" y="3604"/>
                        <a:pt x="76" y="3792"/>
                        <a:pt x="45" y="3985"/>
                      </a:cubicBezTo>
                      <a:cubicBezTo>
                        <a:pt x="38" y="4029"/>
                        <a:pt x="31" y="4073"/>
                        <a:pt x="25" y="4117"/>
                      </a:cubicBezTo>
                      <a:lnTo>
                        <a:pt x="24" y="4118"/>
                      </a:lnTo>
                      <a:cubicBezTo>
                        <a:pt x="20" y="4123"/>
                        <a:pt x="21" y="4128"/>
                        <a:pt x="23" y="4132"/>
                      </a:cubicBezTo>
                      <a:cubicBezTo>
                        <a:pt x="16" y="4184"/>
                        <a:pt x="10" y="4237"/>
                        <a:pt x="6" y="4289"/>
                      </a:cubicBezTo>
                      <a:cubicBezTo>
                        <a:pt x="4" y="4289"/>
                        <a:pt x="3" y="4292"/>
                        <a:pt x="5" y="4293"/>
                      </a:cubicBezTo>
                      <a:lnTo>
                        <a:pt x="6" y="4293"/>
                      </a:lnTo>
                      <a:cubicBezTo>
                        <a:pt x="4" y="4325"/>
                        <a:pt x="2" y="4357"/>
                        <a:pt x="1" y="4389"/>
                      </a:cubicBezTo>
                      <a:cubicBezTo>
                        <a:pt x="1" y="4391"/>
                        <a:pt x="1" y="4392"/>
                        <a:pt x="1" y="4394"/>
                      </a:cubicBezTo>
                      <a:cubicBezTo>
                        <a:pt x="0" y="4478"/>
                        <a:pt x="4" y="4561"/>
                        <a:pt x="18" y="4645"/>
                      </a:cubicBezTo>
                      <a:cubicBezTo>
                        <a:pt x="36" y="4750"/>
                        <a:pt x="94" y="4843"/>
                        <a:pt x="97" y="4952"/>
                      </a:cubicBezTo>
                      <a:cubicBezTo>
                        <a:pt x="99" y="5015"/>
                        <a:pt x="90" y="5078"/>
                        <a:pt x="90" y="5141"/>
                      </a:cubicBezTo>
                      <a:cubicBezTo>
                        <a:pt x="91" y="5238"/>
                        <a:pt x="118" y="5334"/>
                        <a:pt x="207" y="5369"/>
                      </a:cubicBezTo>
                      <a:cubicBezTo>
                        <a:pt x="208" y="5371"/>
                        <a:pt x="210" y="5374"/>
                        <a:pt x="212" y="5376"/>
                      </a:cubicBezTo>
                      <a:cubicBezTo>
                        <a:pt x="115" y="5677"/>
                        <a:pt x="219" y="5948"/>
                        <a:pt x="382" y="6206"/>
                      </a:cubicBezTo>
                      <a:cubicBezTo>
                        <a:pt x="424" y="6272"/>
                        <a:pt x="466" y="6338"/>
                        <a:pt x="502" y="6407"/>
                      </a:cubicBezTo>
                      <a:cubicBezTo>
                        <a:pt x="536" y="6472"/>
                        <a:pt x="560" y="6541"/>
                        <a:pt x="597" y="6605"/>
                      </a:cubicBezTo>
                      <a:cubicBezTo>
                        <a:pt x="673" y="6734"/>
                        <a:pt x="810" y="6808"/>
                        <a:pt x="888" y="6936"/>
                      </a:cubicBezTo>
                      <a:cubicBezTo>
                        <a:pt x="972" y="7076"/>
                        <a:pt x="1031" y="7231"/>
                        <a:pt x="1116" y="7371"/>
                      </a:cubicBezTo>
                      <a:cubicBezTo>
                        <a:pt x="1193" y="7497"/>
                        <a:pt x="1280" y="7646"/>
                        <a:pt x="1393" y="7742"/>
                      </a:cubicBezTo>
                      <a:cubicBezTo>
                        <a:pt x="1415" y="7760"/>
                        <a:pt x="1440" y="7776"/>
                        <a:pt x="1466" y="7790"/>
                      </a:cubicBezTo>
                      <a:cubicBezTo>
                        <a:pt x="1464" y="7789"/>
                        <a:pt x="1463" y="7793"/>
                        <a:pt x="1465" y="7794"/>
                      </a:cubicBezTo>
                      <a:cubicBezTo>
                        <a:pt x="1641" y="7912"/>
                        <a:pt x="1635" y="7942"/>
                        <a:pt x="1810" y="8204"/>
                      </a:cubicBezTo>
                      <a:cubicBezTo>
                        <a:pt x="1912" y="8350"/>
                        <a:pt x="1881" y="8347"/>
                        <a:pt x="1959" y="8459"/>
                      </a:cubicBezTo>
                      <a:cubicBezTo>
                        <a:pt x="2099" y="8662"/>
                        <a:pt x="2286" y="8797"/>
                        <a:pt x="2507" y="8903"/>
                      </a:cubicBezTo>
                      <a:cubicBezTo>
                        <a:pt x="2726" y="9008"/>
                        <a:pt x="2963" y="9115"/>
                        <a:pt x="3210" y="9126"/>
                      </a:cubicBezTo>
                      <a:cubicBezTo>
                        <a:pt x="3307" y="9131"/>
                        <a:pt x="3392" y="9111"/>
                        <a:pt x="3470" y="9076"/>
                      </a:cubicBezTo>
                      <a:cubicBezTo>
                        <a:pt x="3471" y="9078"/>
                        <a:pt x="3471" y="9079"/>
                        <a:pt x="3471" y="9080"/>
                      </a:cubicBezTo>
                      <a:cubicBezTo>
                        <a:pt x="3476" y="9101"/>
                        <a:pt x="3508" y="9094"/>
                        <a:pt x="3504" y="9073"/>
                      </a:cubicBezTo>
                      <a:cubicBezTo>
                        <a:pt x="3503" y="9069"/>
                        <a:pt x="3502" y="9065"/>
                        <a:pt x="3501" y="9061"/>
                      </a:cubicBezTo>
                      <a:cubicBezTo>
                        <a:pt x="3603" y="9009"/>
                        <a:pt x="3693" y="8932"/>
                        <a:pt x="3780" y="8847"/>
                      </a:cubicBezTo>
                      <a:cubicBezTo>
                        <a:pt x="3834" y="8821"/>
                        <a:pt x="3883" y="8785"/>
                        <a:pt x="3917" y="8736"/>
                      </a:cubicBezTo>
                      <a:cubicBezTo>
                        <a:pt x="4022" y="8584"/>
                        <a:pt x="4088" y="8407"/>
                        <a:pt x="4172" y="8244"/>
                      </a:cubicBezTo>
                      <a:cubicBezTo>
                        <a:pt x="4187" y="8214"/>
                        <a:pt x="4203" y="8184"/>
                        <a:pt x="4218" y="8154"/>
                      </a:cubicBezTo>
                      <a:cubicBezTo>
                        <a:pt x="4225" y="8155"/>
                        <a:pt x="4232" y="8146"/>
                        <a:pt x="4226" y="8139"/>
                      </a:cubicBezTo>
                      <a:cubicBezTo>
                        <a:pt x="4226" y="8138"/>
                        <a:pt x="4226" y="8138"/>
                        <a:pt x="4226" y="8138"/>
                      </a:cubicBezTo>
                      <a:cubicBezTo>
                        <a:pt x="4292" y="8008"/>
                        <a:pt x="4357" y="7877"/>
                        <a:pt x="4416" y="7743"/>
                      </a:cubicBezTo>
                      <a:cubicBezTo>
                        <a:pt x="4499" y="7555"/>
                        <a:pt x="4560" y="7359"/>
                        <a:pt x="4648" y="7174"/>
                      </a:cubicBezTo>
                      <a:cubicBezTo>
                        <a:pt x="4721" y="7020"/>
                        <a:pt x="4805" y="6872"/>
                        <a:pt x="4888" y="6724"/>
                      </a:cubicBezTo>
                      <a:cubicBezTo>
                        <a:pt x="4889" y="6724"/>
                        <a:pt x="4890" y="6725"/>
                        <a:pt x="4890" y="6725"/>
                      </a:cubicBezTo>
                      <a:cubicBezTo>
                        <a:pt x="4900" y="6731"/>
                        <a:pt x="4908" y="6718"/>
                        <a:pt x="4900" y="6711"/>
                      </a:cubicBezTo>
                      <a:cubicBezTo>
                        <a:pt x="4899" y="6710"/>
                        <a:pt x="4898" y="6709"/>
                        <a:pt x="4897" y="6709"/>
                      </a:cubicBezTo>
                      <a:cubicBezTo>
                        <a:pt x="4901" y="6702"/>
                        <a:pt x="4904" y="6696"/>
                        <a:pt x="4908" y="6689"/>
                      </a:cubicBezTo>
                      <a:cubicBezTo>
                        <a:pt x="4994" y="6536"/>
                        <a:pt x="5097" y="6381"/>
                        <a:pt x="5137" y="6207"/>
                      </a:cubicBezTo>
                      <a:cubicBezTo>
                        <a:pt x="5168" y="6076"/>
                        <a:pt x="5134" y="5944"/>
                        <a:pt x="5097" y="5817"/>
                      </a:cubicBezTo>
                      <a:cubicBezTo>
                        <a:pt x="5100" y="5811"/>
                        <a:pt x="5098" y="5805"/>
                        <a:pt x="5093" y="5802"/>
                      </a:cubicBezTo>
                      <a:cubicBezTo>
                        <a:pt x="5087" y="5782"/>
                        <a:pt x="5081" y="5762"/>
                        <a:pt x="5075" y="5742"/>
                      </a:cubicBezTo>
                      <a:cubicBezTo>
                        <a:pt x="5046" y="5638"/>
                        <a:pt x="5007" y="5524"/>
                        <a:pt x="4916" y="5460"/>
                      </a:cubicBezTo>
                      <a:cubicBezTo>
                        <a:pt x="4917" y="5458"/>
                        <a:pt x="4918" y="5457"/>
                        <a:pt x="4919" y="5455"/>
                      </a:cubicBezTo>
                      <a:cubicBezTo>
                        <a:pt x="4923" y="5455"/>
                        <a:pt x="4928" y="5452"/>
                        <a:pt x="4930" y="5449"/>
                      </a:cubicBezTo>
                      <a:cubicBezTo>
                        <a:pt x="4940" y="5455"/>
                        <a:pt x="4955" y="5451"/>
                        <a:pt x="4954" y="5437"/>
                      </a:cubicBezTo>
                      <a:cubicBezTo>
                        <a:pt x="4954" y="5431"/>
                        <a:pt x="4953" y="5424"/>
                        <a:pt x="4953" y="5418"/>
                      </a:cubicBezTo>
                      <a:cubicBezTo>
                        <a:pt x="4990" y="5380"/>
                        <a:pt x="5014" y="5328"/>
                        <a:pt x="5034" y="5281"/>
                      </a:cubicBezTo>
                      <a:cubicBezTo>
                        <a:pt x="5081" y="5171"/>
                        <a:pt x="5101" y="5048"/>
                        <a:pt x="5107" y="4929"/>
                      </a:cubicBezTo>
                      <a:cubicBezTo>
                        <a:pt x="5113" y="4802"/>
                        <a:pt x="5096" y="4666"/>
                        <a:pt x="5049" y="4547"/>
                      </a:cubicBezTo>
                      <a:cubicBezTo>
                        <a:pt x="5033" y="4508"/>
                        <a:pt x="5013" y="4472"/>
                        <a:pt x="4990" y="4438"/>
                      </a:cubicBezTo>
                      <a:cubicBezTo>
                        <a:pt x="5045" y="4411"/>
                        <a:pt x="5085" y="4339"/>
                        <a:pt x="5116" y="4292"/>
                      </a:cubicBezTo>
                      <a:cubicBezTo>
                        <a:pt x="5178" y="4200"/>
                        <a:pt x="5205" y="4096"/>
                        <a:pt x="5189" y="3985"/>
                      </a:cubicBezTo>
                      <a:cubicBezTo>
                        <a:pt x="5179" y="3915"/>
                        <a:pt x="5160" y="3849"/>
                        <a:pt x="5137" y="3782"/>
                      </a:cubicBezTo>
                      <a:cubicBezTo>
                        <a:pt x="5106" y="3694"/>
                        <a:pt x="5112" y="3618"/>
                        <a:pt x="5168" y="3540"/>
                      </a:cubicBezTo>
                      <a:cubicBezTo>
                        <a:pt x="5237" y="3444"/>
                        <a:pt x="5346" y="3443"/>
                        <a:pt x="5422" y="3530"/>
                      </a:cubicBezTo>
                      <a:cubicBezTo>
                        <a:pt x="5466" y="3581"/>
                        <a:pt x="5481" y="3653"/>
                        <a:pt x="5491" y="3717"/>
                      </a:cubicBezTo>
                      <a:cubicBezTo>
                        <a:pt x="5492" y="3724"/>
                        <a:pt x="5499" y="3730"/>
                        <a:pt x="5506" y="3730"/>
                      </a:cubicBezTo>
                      <a:cubicBezTo>
                        <a:pt x="5587" y="3729"/>
                        <a:pt x="5642" y="3668"/>
                        <a:pt x="5716" y="3645"/>
                      </a:cubicBezTo>
                      <a:cubicBezTo>
                        <a:pt x="5736" y="3639"/>
                        <a:pt x="5728" y="3607"/>
                        <a:pt x="5708" y="3613"/>
                      </a:cubicBezTo>
                      <a:lnTo>
                        <a:pt x="5708" y="3614"/>
                      </a:lnTo>
                      <a:cubicBezTo>
                        <a:pt x="5734" y="3521"/>
                        <a:pt x="5633" y="3408"/>
                        <a:pt x="5573" y="3355"/>
                      </a:cubicBezTo>
                      <a:cubicBezTo>
                        <a:pt x="5550" y="3334"/>
                        <a:pt x="5518" y="3309"/>
                        <a:pt x="5483" y="3287"/>
                      </a:cubicBezTo>
                      <a:cubicBezTo>
                        <a:pt x="5622" y="3255"/>
                        <a:pt x="5759" y="3250"/>
                        <a:pt x="5904" y="3236"/>
                      </a:cubicBezTo>
                      <a:lnTo>
                        <a:pt x="5904" y="3236"/>
                      </a:lnTo>
                      <a:cubicBezTo>
                        <a:pt x="5904" y="3252"/>
                        <a:pt x="5928" y="3256"/>
                        <a:pt x="5932" y="3240"/>
                      </a:cubicBezTo>
                      <a:cubicBezTo>
                        <a:pt x="5944" y="3187"/>
                        <a:pt x="5949" y="3129"/>
                        <a:pt x="5946" y="3073"/>
                      </a:cubicBezTo>
                      <a:cubicBezTo>
                        <a:pt x="5949" y="3068"/>
                        <a:pt x="5949" y="3062"/>
                        <a:pt x="5945" y="3058"/>
                      </a:cubicBezTo>
                      <a:lnTo>
                        <a:pt x="5944" y="305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0" name="Google Shape;1010;p29"/>
                <p:cNvSpPr/>
                <p:nvPr/>
              </p:nvSpPr>
              <p:spPr>
                <a:xfrm>
                  <a:off x="3645050" y="2845350"/>
                  <a:ext cx="182700" cy="255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</p:grpSp>
        </p:grpSp>
        <p:grpSp>
          <p:nvGrpSpPr>
            <p:cNvPr id="1011" name="Google Shape;1011;p29"/>
            <p:cNvGrpSpPr/>
            <p:nvPr/>
          </p:nvGrpSpPr>
          <p:grpSpPr>
            <a:xfrm>
              <a:off x="1478522" y="2477000"/>
              <a:ext cx="1357279" cy="2082348"/>
              <a:chOff x="1918001" y="2571750"/>
              <a:chExt cx="1357279" cy="2082348"/>
            </a:xfrm>
          </p:grpSpPr>
          <p:sp>
            <p:nvSpPr>
              <p:cNvPr id="1012" name="Google Shape;1012;p29"/>
              <p:cNvSpPr/>
              <p:nvPr/>
            </p:nvSpPr>
            <p:spPr>
              <a:xfrm>
                <a:off x="1970248" y="3677598"/>
                <a:ext cx="9811" cy="21218"/>
              </a:xfrm>
              <a:custGeom>
                <a:rect b="b" l="l" r="r" t="t"/>
                <a:pathLst>
                  <a:path extrusionOk="0" h="93" w="43">
                    <a:moveTo>
                      <a:pt x="13" y="3"/>
                    </a:moveTo>
                    <a:cubicBezTo>
                      <a:pt x="7" y="-5"/>
                      <a:pt x="-4" y="6"/>
                      <a:pt x="2" y="13"/>
                    </a:cubicBezTo>
                    <a:cubicBezTo>
                      <a:pt x="18" y="34"/>
                      <a:pt x="25" y="58"/>
                      <a:pt x="25" y="85"/>
                    </a:cubicBezTo>
                    <a:cubicBezTo>
                      <a:pt x="25" y="96"/>
                      <a:pt x="44" y="97"/>
                      <a:pt x="43" y="85"/>
                    </a:cubicBezTo>
                    <a:cubicBezTo>
                      <a:pt x="42" y="54"/>
                      <a:pt x="33" y="27"/>
                      <a:pt x="13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29"/>
              <p:cNvSpPr/>
              <p:nvPr/>
            </p:nvSpPr>
            <p:spPr>
              <a:xfrm>
                <a:off x="2006981" y="3639268"/>
                <a:ext cx="20534" cy="10723"/>
              </a:xfrm>
              <a:custGeom>
                <a:rect b="b" l="l" r="r" t="t"/>
                <a:pathLst>
                  <a:path extrusionOk="0" h="47" w="90">
                    <a:moveTo>
                      <a:pt x="88" y="31"/>
                    </a:moveTo>
                    <a:cubicBezTo>
                      <a:pt x="68" y="11"/>
                      <a:pt x="40" y="1"/>
                      <a:pt x="12" y="0"/>
                    </a:cubicBezTo>
                    <a:cubicBezTo>
                      <a:pt x="-3" y="0"/>
                      <a:pt x="-3" y="22"/>
                      <a:pt x="11" y="22"/>
                    </a:cubicBezTo>
                    <a:cubicBezTo>
                      <a:pt x="36" y="23"/>
                      <a:pt x="55" y="34"/>
                      <a:pt x="75" y="46"/>
                    </a:cubicBezTo>
                    <a:cubicBezTo>
                      <a:pt x="85" y="52"/>
                      <a:pt x="96" y="39"/>
                      <a:pt x="88" y="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29"/>
              <p:cNvSpPr/>
              <p:nvPr/>
            </p:nvSpPr>
            <p:spPr>
              <a:xfrm>
                <a:off x="2078164" y="3601852"/>
                <a:ext cx="8670" cy="6160"/>
              </a:xfrm>
              <a:custGeom>
                <a:rect b="b" l="l" r="r" t="t"/>
                <a:pathLst>
                  <a:path extrusionOk="0" h="27" w="38">
                    <a:moveTo>
                      <a:pt x="32" y="9"/>
                    </a:moveTo>
                    <a:cubicBezTo>
                      <a:pt x="26" y="8"/>
                      <a:pt x="21" y="4"/>
                      <a:pt x="16" y="2"/>
                    </a:cubicBezTo>
                    <a:cubicBezTo>
                      <a:pt x="4" y="-5"/>
                      <a:pt x="-6" y="12"/>
                      <a:pt x="5" y="18"/>
                    </a:cubicBezTo>
                    <a:cubicBezTo>
                      <a:pt x="13" y="23"/>
                      <a:pt x="20" y="27"/>
                      <a:pt x="29" y="27"/>
                    </a:cubicBezTo>
                    <a:cubicBezTo>
                      <a:pt x="39" y="26"/>
                      <a:pt x="43" y="11"/>
                      <a:pt x="32" y="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29"/>
              <p:cNvSpPr/>
              <p:nvPr/>
            </p:nvSpPr>
            <p:spPr>
              <a:xfrm>
                <a:off x="2150260" y="3562838"/>
                <a:ext cx="9126" cy="7985"/>
              </a:xfrm>
              <a:custGeom>
                <a:rect b="b" l="l" r="r" t="t"/>
                <a:pathLst>
                  <a:path extrusionOk="0" h="35" w="40">
                    <a:moveTo>
                      <a:pt x="38" y="22"/>
                    </a:moveTo>
                    <a:cubicBezTo>
                      <a:pt x="31" y="15"/>
                      <a:pt x="23" y="10"/>
                      <a:pt x="15" y="3"/>
                    </a:cubicBezTo>
                    <a:cubicBezTo>
                      <a:pt x="7" y="-5"/>
                      <a:pt x="-5" y="6"/>
                      <a:pt x="3" y="14"/>
                    </a:cubicBezTo>
                    <a:cubicBezTo>
                      <a:pt x="10" y="21"/>
                      <a:pt x="19" y="26"/>
                      <a:pt x="26" y="33"/>
                    </a:cubicBezTo>
                    <a:cubicBezTo>
                      <a:pt x="34" y="41"/>
                      <a:pt x="46" y="29"/>
                      <a:pt x="38" y="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29"/>
              <p:cNvSpPr/>
              <p:nvPr/>
            </p:nvSpPr>
            <p:spPr>
              <a:xfrm>
                <a:off x="2217108" y="3515839"/>
                <a:ext cx="13917" cy="11179"/>
              </a:xfrm>
              <a:custGeom>
                <a:rect b="b" l="l" r="r" t="t"/>
                <a:pathLst>
                  <a:path extrusionOk="0" h="49" w="61">
                    <a:moveTo>
                      <a:pt x="60" y="38"/>
                    </a:moveTo>
                    <a:cubicBezTo>
                      <a:pt x="55" y="30"/>
                      <a:pt x="50" y="24"/>
                      <a:pt x="42" y="18"/>
                    </a:cubicBezTo>
                    <a:cubicBezTo>
                      <a:pt x="34" y="12"/>
                      <a:pt x="26" y="7"/>
                      <a:pt x="17" y="2"/>
                    </a:cubicBezTo>
                    <a:cubicBezTo>
                      <a:pt x="5" y="-4"/>
                      <a:pt x="-6" y="14"/>
                      <a:pt x="6" y="20"/>
                    </a:cubicBezTo>
                    <a:cubicBezTo>
                      <a:pt x="14" y="24"/>
                      <a:pt x="21" y="28"/>
                      <a:pt x="28" y="34"/>
                    </a:cubicBezTo>
                    <a:cubicBezTo>
                      <a:pt x="35" y="39"/>
                      <a:pt x="42" y="43"/>
                      <a:pt x="50" y="48"/>
                    </a:cubicBezTo>
                    <a:cubicBezTo>
                      <a:pt x="56" y="52"/>
                      <a:pt x="64" y="45"/>
                      <a:pt x="60" y="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29"/>
              <p:cNvSpPr/>
              <p:nvPr/>
            </p:nvSpPr>
            <p:spPr>
              <a:xfrm>
                <a:off x="2256579" y="3461539"/>
                <a:ext cx="12548" cy="5019"/>
              </a:xfrm>
              <a:custGeom>
                <a:rect b="b" l="l" r="r" t="t"/>
                <a:pathLst>
                  <a:path extrusionOk="0" h="22" w="55">
                    <a:moveTo>
                      <a:pt x="49" y="2"/>
                    </a:moveTo>
                    <a:cubicBezTo>
                      <a:pt x="36" y="-1"/>
                      <a:pt x="24" y="0"/>
                      <a:pt x="12" y="0"/>
                    </a:cubicBezTo>
                    <a:cubicBezTo>
                      <a:pt x="-3" y="0"/>
                      <a:pt x="-4" y="22"/>
                      <a:pt x="11" y="22"/>
                    </a:cubicBezTo>
                    <a:cubicBezTo>
                      <a:pt x="23" y="22"/>
                      <a:pt x="36" y="23"/>
                      <a:pt x="48" y="20"/>
                    </a:cubicBezTo>
                    <a:cubicBezTo>
                      <a:pt x="57" y="18"/>
                      <a:pt x="58" y="4"/>
                      <a:pt x="49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29"/>
              <p:cNvSpPr/>
              <p:nvPr/>
            </p:nvSpPr>
            <p:spPr>
              <a:xfrm>
                <a:off x="2248365" y="3394691"/>
                <a:ext cx="15971" cy="14602"/>
              </a:xfrm>
              <a:custGeom>
                <a:rect b="b" l="l" r="r" t="t"/>
                <a:pathLst>
                  <a:path extrusionOk="0" h="64" w="70">
                    <a:moveTo>
                      <a:pt x="53" y="2"/>
                    </a:moveTo>
                    <a:cubicBezTo>
                      <a:pt x="35" y="13"/>
                      <a:pt x="19" y="26"/>
                      <a:pt x="4" y="41"/>
                    </a:cubicBezTo>
                    <a:cubicBezTo>
                      <a:pt x="-8" y="53"/>
                      <a:pt x="10" y="72"/>
                      <a:pt x="21" y="60"/>
                    </a:cubicBezTo>
                    <a:cubicBezTo>
                      <a:pt x="36" y="46"/>
                      <a:pt x="52" y="34"/>
                      <a:pt x="67" y="21"/>
                    </a:cubicBezTo>
                    <a:cubicBezTo>
                      <a:pt x="77" y="12"/>
                      <a:pt x="65" y="-6"/>
                      <a:pt x="5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29"/>
              <p:cNvSpPr/>
              <p:nvPr/>
            </p:nvSpPr>
            <p:spPr>
              <a:xfrm>
                <a:off x="2238098" y="3306168"/>
                <a:ext cx="10039" cy="10723"/>
              </a:xfrm>
              <a:custGeom>
                <a:rect b="b" l="l" r="r" t="t"/>
                <a:pathLst>
                  <a:path extrusionOk="0" h="47" w="44">
                    <a:moveTo>
                      <a:pt x="35" y="1"/>
                    </a:moveTo>
                    <a:cubicBezTo>
                      <a:pt x="23" y="11"/>
                      <a:pt x="14" y="23"/>
                      <a:pt x="3" y="34"/>
                    </a:cubicBezTo>
                    <a:cubicBezTo>
                      <a:pt x="-5" y="41"/>
                      <a:pt x="6" y="53"/>
                      <a:pt x="13" y="45"/>
                    </a:cubicBezTo>
                    <a:cubicBezTo>
                      <a:pt x="24" y="34"/>
                      <a:pt x="33" y="21"/>
                      <a:pt x="43" y="8"/>
                    </a:cubicBezTo>
                    <a:cubicBezTo>
                      <a:pt x="47" y="3"/>
                      <a:pt x="39" y="-2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29"/>
              <p:cNvSpPr/>
              <p:nvPr/>
            </p:nvSpPr>
            <p:spPr>
              <a:xfrm>
                <a:off x="2204104" y="3198024"/>
                <a:ext cx="7301" cy="7529"/>
              </a:xfrm>
              <a:custGeom>
                <a:rect b="b" l="l" r="r" t="t"/>
                <a:pathLst>
                  <a:path extrusionOk="0" h="33" w="32">
                    <a:moveTo>
                      <a:pt x="21" y="3"/>
                    </a:moveTo>
                    <a:cubicBezTo>
                      <a:pt x="17" y="10"/>
                      <a:pt x="11" y="16"/>
                      <a:pt x="4" y="20"/>
                    </a:cubicBezTo>
                    <a:cubicBezTo>
                      <a:pt x="-5" y="24"/>
                      <a:pt x="3" y="37"/>
                      <a:pt x="11" y="32"/>
                    </a:cubicBezTo>
                    <a:cubicBezTo>
                      <a:pt x="20" y="27"/>
                      <a:pt x="27" y="20"/>
                      <a:pt x="32" y="10"/>
                    </a:cubicBezTo>
                    <a:cubicBezTo>
                      <a:pt x="35" y="3"/>
                      <a:pt x="25" y="-3"/>
                      <a:pt x="21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29"/>
              <p:cNvSpPr/>
              <p:nvPr/>
            </p:nvSpPr>
            <p:spPr>
              <a:xfrm>
                <a:off x="2010631" y="3255975"/>
                <a:ext cx="95596" cy="71184"/>
              </a:xfrm>
              <a:custGeom>
                <a:rect b="b" l="l" r="r" t="t"/>
                <a:pathLst>
                  <a:path extrusionOk="0" h="312" w="419">
                    <a:moveTo>
                      <a:pt x="405" y="1"/>
                    </a:moveTo>
                    <a:cubicBezTo>
                      <a:pt x="259" y="88"/>
                      <a:pt x="107" y="171"/>
                      <a:pt x="1" y="308"/>
                    </a:cubicBezTo>
                    <a:cubicBezTo>
                      <a:pt x="-1" y="310"/>
                      <a:pt x="3" y="314"/>
                      <a:pt x="5" y="311"/>
                    </a:cubicBezTo>
                    <a:cubicBezTo>
                      <a:pt x="116" y="184"/>
                      <a:pt x="270" y="103"/>
                      <a:pt x="414" y="19"/>
                    </a:cubicBezTo>
                    <a:cubicBezTo>
                      <a:pt x="425" y="12"/>
                      <a:pt x="416" y="-5"/>
                      <a:pt x="4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29"/>
              <p:cNvSpPr/>
              <p:nvPr/>
            </p:nvSpPr>
            <p:spPr>
              <a:xfrm>
                <a:off x="2001277" y="3343128"/>
                <a:ext cx="152862" cy="95596"/>
              </a:xfrm>
              <a:custGeom>
                <a:rect b="b" l="l" r="r" t="t"/>
                <a:pathLst>
                  <a:path extrusionOk="0" h="419" w="670">
                    <a:moveTo>
                      <a:pt x="658" y="1"/>
                    </a:moveTo>
                    <a:cubicBezTo>
                      <a:pt x="419" y="102"/>
                      <a:pt x="156" y="189"/>
                      <a:pt x="1" y="412"/>
                    </a:cubicBezTo>
                    <a:cubicBezTo>
                      <a:pt x="-2" y="417"/>
                      <a:pt x="6" y="423"/>
                      <a:pt x="10" y="417"/>
                    </a:cubicBezTo>
                    <a:cubicBezTo>
                      <a:pt x="166" y="197"/>
                      <a:pt x="428" y="115"/>
                      <a:pt x="666" y="15"/>
                    </a:cubicBezTo>
                    <a:cubicBezTo>
                      <a:pt x="675" y="11"/>
                      <a:pt x="668" y="-3"/>
                      <a:pt x="6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29"/>
              <p:cNvSpPr/>
              <p:nvPr/>
            </p:nvSpPr>
            <p:spPr>
              <a:xfrm>
                <a:off x="2051242" y="3434845"/>
                <a:ext cx="120693" cy="79397"/>
              </a:xfrm>
              <a:custGeom>
                <a:rect b="b" l="l" r="r" t="t"/>
                <a:pathLst>
                  <a:path extrusionOk="0" h="348" w="529">
                    <a:moveTo>
                      <a:pt x="515" y="1"/>
                    </a:moveTo>
                    <a:cubicBezTo>
                      <a:pt x="329" y="87"/>
                      <a:pt x="145" y="189"/>
                      <a:pt x="2" y="339"/>
                    </a:cubicBezTo>
                    <a:cubicBezTo>
                      <a:pt x="-3" y="344"/>
                      <a:pt x="4" y="352"/>
                      <a:pt x="9" y="347"/>
                    </a:cubicBezTo>
                    <a:cubicBezTo>
                      <a:pt x="156" y="199"/>
                      <a:pt x="341" y="112"/>
                      <a:pt x="524" y="17"/>
                    </a:cubicBezTo>
                    <a:cubicBezTo>
                      <a:pt x="535" y="12"/>
                      <a:pt x="526" y="-4"/>
                      <a:pt x="5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29"/>
              <p:cNvSpPr/>
              <p:nvPr/>
            </p:nvSpPr>
            <p:spPr>
              <a:xfrm>
                <a:off x="1969792" y="3718208"/>
                <a:ext cx="24640" cy="41980"/>
              </a:xfrm>
              <a:custGeom>
                <a:rect b="b" l="l" r="r" t="t"/>
                <a:pathLst>
                  <a:path extrusionOk="0" h="184" w="108">
                    <a:moveTo>
                      <a:pt x="102" y="2"/>
                    </a:moveTo>
                    <a:cubicBezTo>
                      <a:pt x="77" y="67"/>
                      <a:pt x="53" y="122"/>
                      <a:pt x="3" y="172"/>
                    </a:cubicBezTo>
                    <a:cubicBezTo>
                      <a:pt x="-4" y="179"/>
                      <a:pt x="5" y="188"/>
                      <a:pt x="12" y="183"/>
                    </a:cubicBezTo>
                    <a:cubicBezTo>
                      <a:pt x="66" y="140"/>
                      <a:pt x="102" y="71"/>
                      <a:pt x="108" y="3"/>
                    </a:cubicBezTo>
                    <a:cubicBezTo>
                      <a:pt x="109" y="-1"/>
                      <a:pt x="104" y="-1"/>
                      <a:pt x="102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1225" lIns="90000" spcFirstLastPara="1" rIns="90000" wrap="square" tIns="21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29"/>
              <p:cNvSpPr/>
              <p:nvPr/>
            </p:nvSpPr>
            <p:spPr>
              <a:xfrm>
                <a:off x="2036868" y="3638584"/>
                <a:ext cx="7529" cy="21446"/>
              </a:xfrm>
              <a:custGeom>
                <a:rect b="b" l="l" r="r" t="t"/>
                <a:pathLst>
                  <a:path extrusionOk="0" h="94" w="33">
                    <a:moveTo>
                      <a:pt x="28" y="5"/>
                    </a:moveTo>
                    <a:cubicBezTo>
                      <a:pt x="24" y="-5"/>
                      <a:pt x="9" y="3"/>
                      <a:pt x="13" y="12"/>
                    </a:cubicBezTo>
                    <a:cubicBezTo>
                      <a:pt x="24" y="37"/>
                      <a:pt x="15" y="66"/>
                      <a:pt x="1" y="86"/>
                    </a:cubicBezTo>
                    <a:cubicBezTo>
                      <a:pt x="-2" y="91"/>
                      <a:pt x="5" y="97"/>
                      <a:pt x="9" y="93"/>
                    </a:cubicBezTo>
                    <a:cubicBezTo>
                      <a:pt x="30" y="68"/>
                      <a:pt x="40" y="36"/>
                      <a:pt x="28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29"/>
              <p:cNvSpPr/>
              <p:nvPr/>
            </p:nvSpPr>
            <p:spPr>
              <a:xfrm>
                <a:off x="2093222" y="3602536"/>
                <a:ext cx="12548" cy="12320"/>
              </a:xfrm>
              <a:custGeom>
                <a:rect b="b" l="l" r="r" t="t"/>
                <a:pathLst>
                  <a:path extrusionOk="0" h="54" w="55">
                    <a:moveTo>
                      <a:pt x="42" y="3"/>
                    </a:moveTo>
                    <a:cubicBezTo>
                      <a:pt x="32" y="20"/>
                      <a:pt x="21" y="35"/>
                      <a:pt x="3" y="45"/>
                    </a:cubicBezTo>
                    <a:cubicBezTo>
                      <a:pt x="-3" y="48"/>
                      <a:pt x="2" y="57"/>
                      <a:pt x="8" y="54"/>
                    </a:cubicBezTo>
                    <a:cubicBezTo>
                      <a:pt x="28" y="46"/>
                      <a:pt x="47" y="29"/>
                      <a:pt x="55" y="9"/>
                    </a:cubicBezTo>
                    <a:cubicBezTo>
                      <a:pt x="58" y="2"/>
                      <a:pt x="46" y="-3"/>
                      <a:pt x="42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29"/>
              <p:cNvSpPr/>
              <p:nvPr/>
            </p:nvSpPr>
            <p:spPr>
              <a:xfrm>
                <a:off x="2162808" y="3568998"/>
                <a:ext cx="17340" cy="20077"/>
              </a:xfrm>
              <a:custGeom>
                <a:rect b="b" l="l" r="r" t="t"/>
                <a:pathLst>
                  <a:path extrusionOk="0" h="88" w="76">
                    <a:moveTo>
                      <a:pt x="56" y="7"/>
                    </a:moveTo>
                    <a:cubicBezTo>
                      <a:pt x="48" y="36"/>
                      <a:pt x="31" y="57"/>
                      <a:pt x="5" y="71"/>
                    </a:cubicBezTo>
                    <a:cubicBezTo>
                      <a:pt x="-5" y="77"/>
                      <a:pt x="4" y="93"/>
                      <a:pt x="14" y="87"/>
                    </a:cubicBezTo>
                    <a:cubicBezTo>
                      <a:pt x="42" y="72"/>
                      <a:pt x="73" y="44"/>
                      <a:pt x="76" y="10"/>
                    </a:cubicBezTo>
                    <a:cubicBezTo>
                      <a:pt x="77" y="-1"/>
                      <a:pt x="58" y="-4"/>
                      <a:pt x="55" y="7"/>
                    </a:cubicBezTo>
                    <a:lnTo>
                      <a:pt x="56" y="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29"/>
              <p:cNvSpPr/>
              <p:nvPr/>
            </p:nvSpPr>
            <p:spPr>
              <a:xfrm>
                <a:off x="2231026" y="3516979"/>
                <a:ext cx="13233" cy="25553"/>
              </a:xfrm>
              <a:custGeom>
                <a:rect b="b" l="l" r="r" t="t"/>
                <a:pathLst>
                  <a:path extrusionOk="0" h="112" w="58">
                    <a:moveTo>
                      <a:pt x="58" y="10"/>
                    </a:moveTo>
                    <a:cubicBezTo>
                      <a:pt x="57" y="-2"/>
                      <a:pt x="39" y="-3"/>
                      <a:pt x="39" y="9"/>
                    </a:cubicBezTo>
                    <a:cubicBezTo>
                      <a:pt x="39" y="44"/>
                      <a:pt x="23" y="70"/>
                      <a:pt x="3" y="96"/>
                    </a:cubicBezTo>
                    <a:cubicBezTo>
                      <a:pt x="-5" y="106"/>
                      <a:pt x="10" y="117"/>
                      <a:pt x="19" y="110"/>
                    </a:cubicBezTo>
                    <a:cubicBezTo>
                      <a:pt x="49" y="86"/>
                      <a:pt x="61" y="47"/>
                      <a:pt x="58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29"/>
              <p:cNvSpPr/>
              <p:nvPr/>
            </p:nvSpPr>
            <p:spPr>
              <a:xfrm>
                <a:off x="2268214" y="3386249"/>
                <a:ext cx="14145" cy="37873"/>
              </a:xfrm>
              <a:custGeom>
                <a:rect b="b" l="l" r="r" t="t"/>
                <a:pathLst>
                  <a:path extrusionOk="0" h="166" w="62">
                    <a:moveTo>
                      <a:pt x="22" y="6"/>
                    </a:moveTo>
                    <a:cubicBezTo>
                      <a:pt x="14" y="-6"/>
                      <a:pt x="-5" y="4"/>
                      <a:pt x="2" y="16"/>
                    </a:cubicBezTo>
                    <a:cubicBezTo>
                      <a:pt x="29" y="60"/>
                      <a:pt x="44" y="100"/>
                      <a:pt x="28" y="152"/>
                    </a:cubicBezTo>
                    <a:cubicBezTo>
                      <a:pt x="24" y="164"/>
                      <a:pt x="42" y="173"/>
                      <a:pt x="49" y="161"/>
                    </a:cubicBezTo>
                    <a:cubicBezTo>
                      <a:pt x="79" y="109"/>
                      <a:pt x="51" y="51"/>
                      <a:pt x="22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14750" lIns="90000" spcFirstLastPara="1" rIns="90000" wrap="square" tIns="14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29"/>
              <p:cNvSpPr/>
              <p:nvPr/>
            </p:nvSpPr>
            <p:spPr>
              <a:xfrm>
                <a:off x="2249962" y="3292935"/>
                <a:ext cx="15971" cy="25781"/>
              </a:xfrm>
              <a:custGeom>
                <a:rect b="b" l="l" r="r" t="t"/>
                <a:pathLst>
                  <a:path extrusionOk="0" h="113" w="70">
                    <a:moveTo>
                      <a:pt x="14" y="2"/>
                    </a:moveTo>
                    <a:cubicBezTo>
                      <a:pt x="6" y="-4"/>
                      <a:pt x="-4" y="9"/>
                      <a:pt x="3" y="15"/>
                    </a:cubicBezTo>
                    <a:cubicBezTo>
                      <a:pt x="30" y="38"/>
                      <a:pt x="54" y="65"/>
                      <a:pt x="50" y="103"/>
                    </a:cubicBezTo>
                    <a:cubicBezTo>
                      <a:pt x="48" y="114"/>
                      <a:pt x="67" y="117"/>
                      <a:pt x="69" y="106"/>
                    </a:cubicBezTo>
                    <a:cubicBezTo>
                      <a:pt x="78" y="61"/>
                      <a:pt x="48" y="28"/>
                      <a:pt x="1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29"/>
              <p:cNvSpPr/>
              <p:nvPr/>
            </p:nvSpPr>
            <p:spPr>
              <a:xfrm>
                <a:off x="2154823" y="3261907"/>
                <a:ext cx="67533" cy="115445"/>
              </a:xfrm>
              <a:custGeom>
                <a:rect b="b" l="l" r="r" t="t"/>
                <a:pathLst>
                  <a:path extrusionOk="0" h="506" w="296">
                    <a:moveTo>
                      <a:pt x="295" y="477"/>
                    </a:moveTo>
                    <a:cubicBezTo>
                      <a:pt x="262" y="417"/>
                      <a:pt x="245" y="345"/>
                      <a:pt x="225" y="277"/>
                    </a:cubicBezTo>
                    <a:cubicBezTo>
                      <a:pt x="228" y="272"/>
                      <a:pt x="225" y="264"/>
                      <a:pt x="220" y="262"/>
                    </a:cubicBezTo>
                    <a:cubicBezTo>
                      <a:pt x="215" y="245"/>
                      <a:pt x="210" y="228"/>
                      <a:pt x="204" y="212"/>
                    </a:cubicBezTo>
                    <a:cubicBezTo>
                      <a:pt x="177" y="139"/>
                      <a:pt x="146" y="66"/>
                      <a:pt x="100" y="3"/>
                    </a:cubicBezTo>
                    <a:cubicBezTo>
                      <a:pt x="95" y="-3"/>
                      <a:pt x="85" y="4"/>
                      <a:pt x="89" y="10"/>
                    </a:cubicBezTo>
                    <a:cubicBezTo>
                      <a:pt x="121" y="69"/>
                      <a:pt x="148" y="128"/>
                      <a:pt x="173" y="189"/>
                    </a:cubicBezTo>
                    <a:cubicBezTo>
                      <a:pt x="140" y="202"/>
                      <a:pt x="111" y="219"/>
                      <a:pt x="77" y="229"/>
                    </a:cubicBezTo>
                    <a:cubicBezTo>
                      <a:pt x="52" y="168"/>
                      <a:pt x="22" y="110"/>
                      <a:pt x="15" y="44"/>
                    </a:cubicBezTo>
                    <a:cubicBezTo>
                      <a:pt x="15" y="35"/>
                      <a:pt x="2" y="34"/>
                      <a:pt x="1" y="43"/>
                    </a:cubicBezTo>
                    <a:cubicBezTo>
                      <a:pt x="-3" y="101"/>
                      <a:pt x="27" y="155"/>
                      <a:pt x="49" y="207"/>
                    </a:cubicBezTo>
                    <a:cubicBezTo>
                      <a:pt x="88" y="303"/>
                      <a:pt x="114" y="404"/>
                      <a:pt x="150" y="502"/>
                    </a:cubicBezTo>
                    <a:cubicBezTo>
                      <a:pt x="152" y="510"/>
                      <a:pt x="165" y="507"/>
                      <a:pt x="163" y="499"/>
                    </a:cubicBezTo>
                    <a:cubicBezTo>
                      <a:pt x="146" y="438"/>
                      <a:pt x="129" y="378"/>
                      <a:pt x="109" y="318"/>
                    </a:cubicBezTo>
                    <a:cubicBezTo>
                      <a:pt x="144" y="322"/>
                      <a:pt x="176" y="298"/>
                      <a:pt x="208" y="286"/>
                    </a:cubicBezTo>
                    <a:cubicBezTo>
                      <a:pt x="229" y="353"/>
                      <a:pt x="240" y="429"/>
                      <a:pt x="274" y="489"/>
                    </a:cubicBezTo>
                    <a:cubicBezTo>
                      <a:pt x="282" y="502"/>
                      <a:pt x="303" y="491"/>
                      <a:pt x="295" y="477"/>
                    </a:cubicBezTo>
                    <a:moveTo>
                      <a:pt x="105" y="308"/>
                    </a:moveTo>
                    <a:cubicBezTo>
                      <a:pt x="99" y="289"/>
                      <a:pt x="93" y="271"/>
                      <a:pt x="86" y="253"/>
                    </a:cubicBezTo>
                    <a:cubicBezTo>
                      <a:pt x="84" y="246"/>
                      <a:pt x="81" y="240"/>
                      <a:pt x="79" y="234"/>
                    </a:cubicBezTo>
                    <a:cubicBezTo>
                      <a:pt x="112" y="236"/>
                      <a:pt x="151" y="224"/>
                      <a:pt x="179" y="205"/>
                    </a:cubicBezTo>
                    <a:cubicBezTo>
                      <a:pt x="186" y="224"/>
                      <a:pt x="194" y="244"/>
                      <a:pt x="201" y="264"/>
                    </a:cubicBezTo>
                    <a:cubicBezTo>
                      <a:pt x="201" y="265"/>
                      <a:pt x="201" y="265"/>
                      <a:pt x="202" y="266"/>
                    </a:cubicBezTo>
                    <a:cubicBezTo>
                      <a:pt x="170" y="280"/>
                      <a:pt x="139" y="305"/>
                      <a:pt x="105" y="3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29"/>
              <p:cNvSpPr/>
              <p:nvPr/>
            </p:nvSpPr>
            <p:spPr>
              <a:xfrm>
                <a:off x="2169653" y="3294989"/>
                <a:ext cx="4563" cy="4107"/>
              </a:xfrm>
              <a:custGeom>
                <a:rect b="b" l="l" r="r" t="t"/>
                <a:pathLst>
                  <a:path extrusionOk="0" h="18" w="20">
                    <a:moveTo>
                      <a:pt x="18" y="4"/>
                    </a:moveTo>
                    <a:cubicBezTo>
                      <a:pt x="16" y="2"/>
                      <a:pt x="14" y="1"/>
                      <a:pt x="11" y="0"/>
                    </a:cubicBezTo>
                    <a:cubicBezTo>
                      <a:pt x="2" y="-2"/>
                      <a:pt x="-5" y="10"/>
                      <a:pt x="4" y="15"/>
                    </a:cubicBezTo>
                    <a:lnTo>
                      <a:pt x="4" y="15"/>
                    </a:lnTo>
                    <a:cubicBezTo>
                      <a:pt x="6" y="18"/>
                      <a:pt x="10" y="18"/>
                      <a:pt x="13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20" y="16"/>
                      <a:pt x="22" y="9"/>
                      <a:pt x="1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29"/>
              <p:cNvSpPr/>
              <p:nvPr/>
            </p:nvSpPr>
            <p:spPr>
              <a:xfrm>
                <a:off x="2179920" y="3292479"/>
                <a:ext cx="5019" cy="5248"/>
              </a:xfrm>
              <a:custGeom>
                <a:rect b="b" l="l" r="r" t="t"/>
                <a:pathLst>
                  <a:path extrusionOk="0" h="23" w="22">
                    <a:moveTo>
                      <a:pt x="12" y="0"/>
                    </a:moveTo>
                    <a:cubicBezTo>
                      <a:pt x="-3" y="0"/>
                      <a:pt x="-4" y="23"/>
                      <a:pt x="11" y="23"/>
                    </a:cubicBezTo>
                    <a:cubicBezTo>
                      <a:pt x="26" y="23"/>
                      <a:pt x="27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29"/>
              <p:cNvSpPr/>
              <p:nvPr/>
            </p:nvSpPr>
            <p:spPr>
              <a:xfrm>
                <a:off x="2173988" y="3280843"/>
                <a:ext cx="4791" cy="4791"/>
              </a:xfrm>
              <a:custGeom>
                <a:rect b="b" l="l" r="r" t="t"/>
                <a:pathLst>
                  <a:path extrusionOk="0" h="21" w="21">
                    <a:moveTo>
                      <a:pt x="11" y="0"/>
                    </a:moveTo>
                    <a:cubicBezTo>
                      <a:pt x="-3" y="0"/>
                      <a:pt x="-4" y="21"/>
                      <a:pt x="10" y="21"/>
                    </a:cubicBezTo>
                    <a:cubicBezTo>
                      <a:pt x="24" y="21"/>
                      <a:pt x="2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29"/>
              <p:cNvSpPr/>
              <p:nvPr/>
            </p:nvSpPr>
            <p:spPr>
              <a:xfrm>
                <a:off x="2198400" y="3338337"/>
                <a:ext cx="4563" cy="4335"/>
              </a:xfrm>
              <a:custGeom>
                <a:rect b="b" l="l" r="r" t="t"/>
                <a:pathLst>
                  <a:path extrusionOk="0" h="19" w="20">
                    <a:moveTo>
                      <a:pt x="11" y="0"/>
                    </a:moveTo>
                    <a:cubicBezTo>
                      <a:pt x="11" y="0"/>
                      <a:pt x="10" y="0"/>
                      <a:pt x="9" y="0"/>
                    </a:cubicBezTo>
                    <a:cubicBezTo>
                      <a:pt x="-3" y="-1"/>
                      <a:pt x="-3" y="20"/>
                      <a:pt x="9" y="19"/>
                    </a:cubicBezTo>
                    <a:cubicBezTo>
                      <a:pt x="9" y="19"/>
                      <a:pt x="10" y="19"/>
                      <a:pt x="11" y="19"/>
                    </a:cubicBezTo>
                    <a:cubicBezTo>
                      <a:pt x="23" y="18"/>
                      <a:pt x="24" y="2"/>
                      <a:pt x="11" y="1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29"/>
              <p:cNvSpPr/>
              <p:nvPr/>
            </p:nvSpPr>
            <p:spPr>
              <a:xfrm>
                <a:off x="2187677" y="3339478"/>
                <a:ext cx="3650" cy="3879"/>
              </a:xfrm>
              <a:custGeom>
                <a:rect b="b" l="l" r="r" t="t"/>
                <a:pathLst>
                  <a:path extrusionOk="0" h="17" w="16">
                    <a:moveTo>
                      <a:pt x="8" y="0"/>
                    </a:moveTo>
                    <a:cubicBezTo>
                      <a:pt x="-2" y="0"/>
                      <a:pt x="-3" y="17"/>
                      <a:pt x="8" y="17"/>
                    </a:cubicBezTo>
                    <a:cubicBezTo>
                      <a:pt x="19" y="17"/>
                      <a:pt x="19" y="0"/>
                      <a:pt x="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29"/>
              <p:cNvSpPr/>
              <p:nvPr/>
            </p:nvSpPr>
            <p:spPr>
              <a:xfrm>
                <a:off x="2192240" y="3347235"/>
                <a:ext cx="3650" cy="3650"/>
              </a:xfrm>
              <a:custGeom>
                <a:rect b="b" l="l" r="r" t="t"/>
                <a:pathLst>
                  <a:path extrusionOk="0" h="16" w="16">
                    <a:moveTo>
                      <a:pt x="4" y="3"/>
                    </a:moveTo>
                    <a:cubicBezTo>
                      <a:pt x="-2" y="6"/>
                      <a:pt x="0" y="18"/>
                      <a:pt x="9" y="16"/>
                    </a:cubicBezTo>
                    <a:cubicBezTo>
                      <a:pt x="12" y="15"/>
                      <a:pt x="15" y="13"/>
                      <a:pt x="16" y="9"/>
                    </a:cubicBezTo>
                    <a:cubicBezTo>
                      <a:pt x="17" y="3"/>
                      <a:pt x="8" y="-3"/>
                      <a:pt x="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29"/>
              <p:cNvSpPr/>
              <p:nvPr/>
            </p:nvSpPr>
            <p:spPr>
              <a:xfrm>
                <a:off x="2202963" y="3355677"/>
                <a:ext cx="3650" cy="3879"/>
              </a:xfrm>
              <a:custGeom>
                <a:rect b="b" l="l" r="r" t="t"/>
                <a:pathLst>
                  <a:path extrusionOk="0" h="17" w="16">
                    <a:moveTo>
                      <a:pt x="9" y="0"/>
                    </a:moveTo>
                    <a:cubicBezTo>
                      <a:pt x="-2" y="0"/>
                      <a:pt x="-3" y="17"/>
                      <a:pt x="8" y="17"/>
                    </a:cubicBezTo>
                    <a:cubicBezTo>
                      <a:pt x="19" y="17"/>
                      <a:pt x="20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29"/>
              <p:cNvSpPr/>
              <p:nvPr/>
            </p:nvSpPr>
            <p:spPr>
              <a:xfrm>
                <a:off x="2625956" y="3996781"/>
                <a:ext cx="30572" cy="10951"/>
              </a:xfrm>
              <a:custGeom>
                <a:rect b="b" l="l" r="r" t="t"/>
                <a:pathLst>
                  <a:path extrusionOk="0" h="48" w="134">
                    <a:moveTo>
                      <a:pt x="130" y="38"/>
                    </a:moveTo>
                    <a:cubicBezTo>
                      <a:pt x="89" y="25"/>
                      <a:pt x="46" y="16"/>
                      <a:pt x="5" y="1"/>
                    </a:cubicBezTo>
                    <a:cubicBezTo>
                      <a:pt x="1" y="-1"/>
                      <a:pt x="-1" y="6"/>
                      <a:pt x="3" y="7"/>
                    </a:cubicBezTo>
                    <a:cubicBezTo>
                      <a:pt x="43" y="25"/>
                      <a:pt x="86" y="34"/>
                      <a:pt x="127" y="48"/>
                    </a:cubicBezTo>
                    <a:cubicBezTo>
                      <a:pt x="134" y="50"/>
                      <a:pt x="137" y="40"/>
                      <a:pt x="130" y="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29"/>
              <p:cNvSpPr/>
              <p:nvPr/>
            </p:nvSpPr>
            <p:spPr>
              <a:xfrm>
                <a:off x="2217565" y="4080284"/>
                <a:ext cx="28747" cy="120693"/>
              </a:xfrm>
              <a:custGeom>
                <a:rect b="b" l="l" r="r" t="t"/>
                <a:pathLst>
                  <a:path extrusionOk="0" h="529" w="126">
                    <a:moveTo>
                      <a:pt x="126" y="523"/>
                    </a:moveTo>
                    <a:cubicBezTo>
                      <a:pt x="74" y="353"/>
                      <a:pt x="80" y="171"/>
                      <a:pt x="15" y="5"/>
                    </a:cubicBezTo>
                    <a:cubicBezTo>
                      <a:pt x="11" y="-5"/>
                      <a:pt x="-2" y="3"/>
                      <a:pt x="1" y="12"/>
                    </a:cubicBezTo>
                    <a:cubicBezTo>
                      <a:pt x="65" y="177"/>
                      <a:pt x="62" y="357"/>
                      <a:pt x="116" y="525"/>
                    </a:cubicBezTo>
                    <a:cubicBezTo>
                      <a:pt x="118" y="532"/>
                      <a:pt x="128" y="529"/>
                      <a:pt x="126" y="5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29"/>
              <p:cNvSpPr/>
              <p:nvPr/>
            </p:nvSpPr>
            <p:spPr>
              <a:xfrm>
                <a:off x="2170337" y="4115419"/>
                <a:ext cx="17568" cy="85785"/>
              </a:xfrm>
              <a:custGeom>
                <a:rect b="b" l="l" r="r" t="t"/>
                <a:pathLst>
                  <a:path extrusionOk="0" h="376" w="77">
                    <a:moveTo>
                      <a:pt x="14" y="5"/>
                    </a:moveTo>
                    <a:cubicBezTo>
                      <a:pt x="10" y="-4"/>
                      <a:pt x="-2" y="3"/>
                      <a:pt x="1" y="12"/>
                    </a:cubicBezTo>
                    <a:cubicBezTo>
                      <a:pt x="46" y="128"/>
                      <a:pt x="28" y="254"/>
                      <a:pt x="64" y="372"/>
                    </a:cubicBezTo>
                    <a:cubicBezTo>
                      <a:pt x="66" y="380"/>
                      <a:pt x="79" y="377"/>
                      <a:pt x="77" y="368"/>
                    </a:cubicBezTo>
                    <a:cubicBezTo>
                      <a:pt x="57" y="247"/>
                      <a:pt x="60" y="120"/>
                      <a:pt x="14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29"/>
              <p:cNvSpPr/>
              <p:nvPr/>
            </p:nvSpPr>
            <p:spPr>
              <a:xfrm>
                <a:off x="2092309" y="4054047"/>
                <a:ext cx="16883" cy="36961"/>
              </a:xfrm>
              <a:custGeom>
                <a:rect b="b" l="l" r="r" t="t"/>
                <a:pathLst>
                  <a:path extrusionOk="0" h="162" w="74">
                    <a:moveTo>
                      <a:pt x="74" y="157"/>
                    </a:moveTo>
                    <a:cubicBezTo>
                      <a:pt x="56" y="105"/>
                      <a:pt x="37" y="53"/>
                      <a:pt x="12" y="4"/>
                    </a:cubicBezTo>
                    <a:cubicBezTo>
                      <a:pt x="8" y="-4"/>
                      <a:pt x="-3" y="2"/>
                      <a:pt x="1" y="10"/>
                    </a:cubicBezTo>
                    <a:cubicBezTo>
                      <a:pt x="25" y="58"/>
                      <a:pt x="46" y="108"/>
                      <a:pt x="65" y="159"/>
                    </a:cubicBezTo>
                    <a:cubicBezTo>
                      <a:pt x="67" y="164"/>
                      <a:pt x="76" y="163"/>
                      <a:pt x="74" y="1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13300" lIns="90000" spcFirstLastPara="1" rIns="90000" wrap="square" tIns="13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29"/>
              <p:cNvSpPr/>
              <p:nvPr/>
            </p:nvSpPr>
            <p:spPr>
              <a:xfrm>
                <a:off x="2012913" y="3752659"/>
                <a:ext cx="9126" cy="10723"/>
              </a:xfrm>
              <a:custGeom>
                <a:rect b="b" l="l" r="r" t="t"/>
                <a:pathLst>
                  <a:path extrusionOk="0" h="47" w="40">
                    <a:moveTo>
                      <a:pt x="39" y="34"/>
                    </a:moveTo>
                    <a:cubicBezTo>
                      <a:pt x="32" y="21"/>
                      <a:pt x="25" y="10"/>
                      <a:pt x="13" y="2"/>
                    </a:cubicBezTo>
                    <a:cubicBezTo>
                      <a:pt x="4" y="-5"/>
                      <a:pt x="-6" y="10"/>
                      <a:pt x="4" y="17"/>
                    </a:cubicBezTo>
                    <a:cubicBezTo>
                      <a:pt x="12" y="23"/>
                      <a:pt x="18" y="33"/>
                      <a:pt x="22" y="42"/>
                    </a:cubicBezTo>
                    <a:cubicBezTo>
                      <a:pt x="28" y="53"/>
                      <a:pt x="44" y="44"/>
                      <a:pt x="39" y="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29"/>
              <p:cNvSpPr/>
              <p:nvPr/>
            </p:nvSpPr>
            <p:spPr>
              <a:xfrm>
                <a:off x="2052611" y="3952519"/>
                <a:ext cx="61145" cy="57038"/>
              </a:xfrm>
              <a:custGeom>
                <a:rect b="b" l="l" r="r" t="t"/>
                <a:pathLst>
                  <a:path extrusionOk="0" h="250" w="268">
                    <a:moveTo>
                      <a:pt x="264" y="233"/>
                    </a:moveTo>
                    <a:cubicBezTo>
                      <a:pt x="166" y="174"/>
                      <a:pt x="72" y="107"/>
                      <a:pt x="14" y="5"/>
                    </a:cubicBezTo>
                    <a:cubicBezTo>
                      <a:pt x="9" y="-4"/>
                      <a:pt x="-4" y="3"/>
                      <a:pt x="1" y="12"/>
                    </a:cubicBezTo>
                    <a:cubicBezTo>
                      <a:pt x="58" y="116"/>
                      <a:pt x="153" y="191"/>
                      <a:pt x="254" y="249"/>
                    </a:cubicBezTo>
                    <a:cubicBezTo>
                      <a:pt x="265" y="255"/>
                      <a:pt x="274" y="240"/>
                      <a:pt x="264" y="2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29"/>
              <p:cNvSpPr/>
              <p:nvPr/>
            </p:nvSpPr>
            <p:spPr>
              <a:xfrm>
                <a:off x="2176269" y="4019139"/>
                <a:ext cx="20534" cy="33082"/>
              </a:xfrm>
              <a:custGeom>
                <a:rect b="b" l="l" r="r" t="t"/>
                <a:pathLst>
                  <a:path extrusionOk="0" h="145" w="90">
                    <a:moveTo>
                      <a:pt x="89" y="129"/>
                    </a:moveTo>
                    <a:cubicBezTo>
                      <a:pt x="69" y="85"/>
                      <a:pt x="46" y="44"/>
                      <a:pt x="18" y="4"/>
                    </a:cubicBezTo>
                    <a:cubicBezTo>
                      <a:pt x="11" y="-5"/>
                      <a:pt x="-5" y="3"/>
                      <a:pt x="2" y="13"/>
                    </a:cubicBezTo>
                    <a:cubicBezTo>
                      <a:pt x="28" y="53"/>
                      <a:pt x="50" y="95"/>
                      <a:pt x="69" y="140"/>
                    </a:cubicBezTo>
                    <a:cubicBezTo>
                      <a:pt x="75" y="153"/>
                      <a:pt x="95" y="142"/>
                      <a:pt x="89" y="1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7200" lIns="90000" spcFirstLastPara="1" rIns="90000" wrap="square" tIns="7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29"/>
              <p:cNvSpPr/>
              <p:nvPr/>
            </p:nvSpPr>
            <p:spPr>
              <a:xfrm>
                <a:off x="2232851" y="4235426"/>
                <a:ext cx="9811" cy="17111"/>
              </a:xfrm>
              <a:custGeom>
                <a:rect b="b" l="l" r="r" t="t"/>
                <a:pathLst>
                  <a:path extrusionOk="0" h="75" w="43">
                    <a:moveTo>
                      <a:pt x="42" y="58"/>
                    </a:moveTo>
                    <a:cubicBezTo>
                      <a:pt x="33" y="43"/>
                      <a:pt x="22" y="29"/>
                      <a:pt x="20" y="11"/>
                    </a:cubicBezTo>
                    <a:cubicBezTo>
                      <a:pt x="19" y="-2"/>
                      <a:pt x="0" y="-3"/>
                      <a:pt x="0" y="10"/>
                    </a:cubicBezTo>
                    <a:cubicBezTo>
                      <a:pt x="0" y="33"/>
                      <a:pt x="11" y="50"/>
                      <a:pt x="22" y="69"/>
                    </a:cubicBezTo>
                    <a:cubicBezTo>
                      <a:pt x="29" y="81"/>
                      <a:pt x="50" y="70"/>
                      <a:pt x="42" y="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29"/>
              <p:cNvSpPr/>
              <p:nvPr/>
            </p:nvSpPr>
            <p:spPr>
              <a:xfrm>
                <a:off x="2292855" y="3821333"/>
                <a:ext cx="111110" cy="140998"/>
              </a:xfrm>
              <a:custGeom>
                <a:rect b="b" l="l" r="r" t="t"/>
                <a:pathLst>
                  <a:path extrusionOk="0" h="618" w="487">
                    <a:moveTo>
                      <a:pt x="482" y="405"/>
                    </a:moveTo>
                    <a:cubicBezTo>
                      <a:pt x="433" y="369"/>
                      <a:pt x="382" y="333"/>
                      <a:pt x="333" y="297"/>
                    </a:cubicBezTo>
                    <a:cubicBezTo>
                      <a:pt x="377" y="203"/>
                      <a:pt x="423" y="110"/>
                      <a:pt x="471" y="18"/>
                    </a:cubicBezTo>
                    <a:cubicBezTo>
                      <a:pt x="477" y="5"/>
                      <a:pt x="459" y="-6"/>
                      <a:pt x="452" y="6"/>
                    </a:cubicBezTo>
                    <a:cubicBezTo>
                      <a:pt x="405" y="98"/>
                      <a:pt x="359" y="191"/>
                      <a:pt x="315" y="285"/>
                    </a:cubicBezTo>
                    <a:cubicBezTo>
                      <a:pt x="276" y="257"/>
                      <a:pt x="238" y="228"/>
                      <a:pt x="201" y="197"/>
                    </a:cubicBezTo>
                    <a:cubicBezTo>
                      <a:pt x="232" y="147"/>
                      <a:pt x="265" y="97"/>
                      <a:pt x="296" y="47"/>
                    </a:cubicBezTo>
                    <a:cubicBezTo>
                      <a:pt x="305" y="33"/>
                      <a:pt x="284" y="20"/>
                      <a:pt x="276" y="34"/>
                    </a:cubicBezTo>
                    <a:cubicBezTo>
                      <a:pt x="244" y="83"/>
                      <a:pt x="213" y="132"/>
                      <a:pt x="182" y="182"/>
                    </a:cubicBezTo>
                    <a:cubicBezTo>
                      <a:pt x="137" y="144"/>
                      <a:pt x="94" y="103"/>
                      <a:pt x="55" y="58"/>
                    </a:cubicBezTo>
                    <a:cubicBezTo>
                      <a:pt x="46" y="47"/>
                      <a:pt x="31" y="62"/>
                      <a:pt x="40" y="72"/>
                    </a:cubicBezTo>
                    <a:cubicBezTo>
                      <a:pt x="80" y="119"/>
                      <a:pt x="124" y="161"/>
                      <a:pt x="170" y="200"/>
                    </a:cubicBezTo>
                    <a:cubicBezTo>
                      <a:pt x="155" y="225"/>
                      <a:pt x="140" y="250"/>
                      <a:pt x="125" y="275"/>
                    </a:cubicBezTo>
                    <a:cubicBezTo>
                      <a:pt x="87" y="242"/>
                      <a:pt x="50" y="207"/>
                      <a:pt x="15" y="171"/>
                    </a:cubicBezTo>
                    <a:cubicBezTo>
                      <a:pt x="8" y="163"/>
                      <a:pt x="-5" y="175"/>
                      <a:pt x="3" y="183"/>
                    </a:cubicBezTo>
                    <a:cubicBezTo>
                      <a:pt x="39" y="220"/>
                      <a:pt x="76" y="256"/>
                      <a:pt x="115" y="291"/>
                    </a:cubicBezTo>
                    <a:cubicBezTo>
                      <a:pt x="80" y="350"/>
                      <a:pt x="47" y="410"/>
                      <a:pt x="17" y="472"/>
                    </a:cubicBezTo>
                    <a:cubicBezTo>
                      <a:pt x="10" y="486"/>
                      <a:pt x="30" y="499"/>
                      <a:pt x="37" y="485"/>
                    </a:cubicBezTo>
                    <a:cubicBezTo>
                      <a:pt x="66" y="424"/>
                      <a:pt x="99" y="365"/>
                      <a:pt x="133" y="308"/>
                    </a:cubicBezTo>
                    <a:cubicBezTo>
                      <a:pt x="173" y="343"/>
                      <a:pt x="214" y="377"/>
                      <a:pt x="256" y="410"/>
                    </a:cubicBezTo>
                    <a:cubicBezTo>
                      <a:pt x="226" y="475"/>
                      <a:pt x="197" y="540"/>
                      <a:pt x="167" y="605"/>
                    </a:cubicBezTo>
                    <a:cubicBezTo>
                      <a:pt x="162" y="618"/>
                      <a:pt x="182" y="624"/>
                      <a:pt x="188" y="611"/>
                    </a:cubicBezTo>
                    <a:cubicBezTo>
                      <a:pt x="216" y="549"/>
                      <a:pt x="245" y="486"/>
                      <a:pt x="274" y="424"/>
                    </a:cubicBezTo>
                    <a:cubicBezTo>
                      <a:pt x="312" y="454"/>
                      <a:pt x="351" y="483"/>
                      <a:pt x="390" y="511"/>
                    </a:cubicBezTo>
                    <a:cubicBezTo>
                      <a:pt x="400" y="519"/>
                      <a:pt x="410" y="502"/>
                      <a:pt x="400" y="495"/>
                    </a:cubicBezTo>
                    <a:cubicBezTo>
                      <a:pt x="361" y="465"/>
                      <a:pt x="321" y="435"/>
                      <a:pt x="282" y="405"/>
                    </a:cubicBezTo>
                    <a:cubicBezTo>
                      <a:pt x="296" y="376"/>
                      <a:pt x="309" y="347"/>
                      <a:pt x="323" y="319"/>
                    </a:cubicBezTo>
                    <a:cubicBezTo>
                      <a:pt x="372" y="354"/>
                      <a:pt x="421" y="389"/>
                      <a:pt x="469" y="426"/>
                    </a:cubicBezTo>
                    <a:cubicBezTo>
                      <a:pt x="482" y="435"/>
                      <a:pt x="495" y="414"/>
                      <a:pt x="482" y="405"/>
                    </a:cubicBezTo>
                    <a:moveTo>
                      <a:pt x="265" y="391"/>
                    </a:moveTo>
                    <a:cubicBezTo>
                      <a:pt x="223" y="359"/>
                      <a:pt x="183" y="326"/>
                      <a:pt x="143" y="291"/>
                    </a:cubicBezTo>
                    <a:cubicBezTo>
                      <a:pt x="158" y="266"/>
                      <a:pt x="173" y="241"/>
                      <a:pt x="189" y="216"/>
                    </a:cubicBezTo>
                    <a:cubicBezTo>
                      <a:pt x="226" y="247"/>
                      <a:pt x="265" y="277"/>
                      <a:pt x="305" y="306"/>
                    </a:cubicBezTo>
                    <a:cubicBezTo>
                      <a:pt x="291" y="334"/>
                      <a:pt x="278" y="363"/>
                      <a:pt x="265" y="3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29"/>
              <p:cNvSpPr/>
              <p:nvPr/>
            </p:nvSpPr>
            <p:spPr>
              <a:xfrm>
                <a:off x="2264108" y="3568085"/>
                <a:ext cx="55669" cy="104266"/>
              </a:xfrm>
              <a:custGeom>
                <a:rect b="b" l="l" r="r" t="t"/>
                <a:pathLst>
                  <a:path extrusionOk="0" h="457" w="244">
                    <a:moveTo>
                      <a:pt x="232" y="2"/>
                    </a:moveTo>
                    <a:cubicBezTo>
                      <a:pt x="121" y="129"/>
                      <a:pt x="14" y="278"/>
                      <a:pt x="0" y="452"/>
                    </a:cubicBezTo>
                    <a:cubicBezTo>
                      <a:pt x="0" y="459"/>
                      <a:pt x="10" y="459"/>
                      <a:pt x="11" y="452"/>
                    </a:cubicBezTo>
                    <a:cubicBezTo>
                      <a:pt x="29" y="273"/>
                      <a:pt x="147" y="153"/>
                      <a:pt x="243" y="11"/>
                    </a:cubicBezTo>
                    <a:cubicBezTo>
                      <a:pt x="247" y="4"/>
                      <a:pt x="237" y="-4"/>
                      <a:pt x="232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29"/>
              <p:cNvSpPr/>
              <p:nvPr/>
            </p:nvSpPr>
            <p:spPr>
              <a:xfrm>
                <a:off x="2288064" y="3582459"/>
                <a:ext cx="34679" cy="116130"/>
              </a:xfrm>
              <a:custGeom>
                <a:rect b="b" l="l" r="r" t="t"/>
                <a:pathLst>
                  <a:path extrusionOk="0" h="509" w="152">
                    <a:moveTo>
                      <a:pt x="133" y="7"/>
                    </a:moveTo>
                    <a:cubicBezTo>
                      <a:pt x="93" y="175"/>
                      <a:pt x="4" y="326"/>
                      <a:pt x="0" y="501"/>
                    </a:cubicBezTo>
                    <a:cubicBezTo>
                      <a:pt x="0" y="512"/>
                      <a:pt x="18" y="513"/>
                      <a:pt x="18" y="501"/>
                    </a:cubicBezTo>
                    <a:cubicBezTo>
                      <a:pt x="23" y="328"/>
                      <a:pt x="112" y="179"/>
                      <a:pt x="152" y="13"/>
                    </a:cubicBezTo>
                    <a:cubicBezTo>
                      <a:pt x="155" y="1"/>
                      <a:pt x="136" y="-5"/>
                      <a:pt x="13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29"/>
              <p:cNvSpPr/>
              <p:nvPr/>
            </p:nvSpPr>
            <p:spPr>
              <a:xfrm>
                <a:off x="2322971" y="3604133"/>
                <a:ext cx="17340" cy="92630"/>
              </a:xfrm>
              <a:custGeom>
                <a:rect b="b" l="l" r="r" t="t"/>
                <a:pathLst>
                  <a:path extrusionOk="0" h="406" w="76">
                    <a:moveTo>
                      <a:pt x="57" y="10"/>
                    </a:moveTo>
                    <a:cubicBezTo>
                      <a:pt x="54" y="140"/>
                      <a:pt x="23" y="265"/>
                      <a:pt x="0" y="393"/>
                    </a:cubicBezTo>
                    <a:cubicBezTo>
                      <a:pt x="-2" y="406"/>
                      <a:pt x="18" y="413"/>
                      <a:pt x="21" y="399"/>
                    </a:cubicBezTo>
                    <a:cubicBezTo>
                      <a:pt x="49" y="271"/>
                      <a:pt x="75" y="142"/>
                      <a:pt x="76" y="10"/>
                    </a:cubicBezTo>
                    <a:cubicBezTo>
                      <a:pt x="76" y="-2"/>
                      <a:pt x="57" y="-3"/>
                      <a:pt x="57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29"/>
              <p:cNvSpPr/>
              <p:nvPr/>
            </p:nvSpPr>
            <p:spPr>
              <a:xfrm>
                <a:off x="2471041" y="4088725"/>
                <a:ext cx="14374" cy="8898"/>
              </a:xfrm>
              <a:custGeom>
                <a:rect b="b" l="l" r="r" t="t"/>
                <a:pathLst>
                  <a:path extrusionOk="0" h="39" w="63">
                    <a:moveTo>
                      <a:pt x="58" y="25"/>
                    </a:moveTo>
                    <a:cubicBezTo>
                      <a:pt x="40" y="21"/>
                      <a:pt x="25" y="12"/>
                      <a:pt x="11" y="2"/>
                    </a:cubicBezTo>
                    <a:cubicBezTo>
                      <a:pt x="3" y="-4"/>
                      <a:pt x="-4" y="8"/>
                      <a:pt x="3" y="14"/>
                    </a:cubicBezTo>
                    <a:cubicBezTo>
                      <a:pt x="18" y="25"/>
                      <a:pt x="35" y="35"/>
                      <a:pt x="54" y="39"/>
                    </a:cubicBezTo>
                    <a:cubicBezTo>
                      <a:pt x="63" y="41"/>
                      <a:pt x="67" y="27"/>
                      <a:pt x="58" y="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29"/>
              <p:cNvSpPr/>
              <p:nvPr/>
            </p:nvSpPr>
            <p:spPr>
              <a:xfrm>
                <a:off x="2479483" y="4076862"/>
                <a:ext cx="16427" cy="11636"/>
              </a:xfrm>
              <a:custGeom>
                <a:rect b="b" l="l" r="r" t="t"/>
                <a:pathLst>
                  <a:path extrusionOk="0" h="51" w="72">
                    <a:moveTo>
                      <a:pt x="69" y="35"/>
                    </a:moveTo>
                    <a:cubicBezTo>
                      <a:pt x="51" y="22"/>
                      <a:pt x="32" y="11"/>
                      <a:pt x="12" y="1"/>
                    </a:cubicBezTo>
                    <a:cubicBezTo>
                      <a:pt x="4" y="-3"/>
                      <a:pt x="-4" y="9"/>
                      <a:pt x="4" y="13"/>
                    </a:cubicBezTo>
                    <a:cubicBezTo>
                      <a:pt x="24" y="24"/>
                      <a:pt x="43" y="35"/>
                      <a:pt x="60" y="50"/>
                    </a:cubicBezTo>
                    <a:cubicBezTo>
                      <a:pt x="68" y="57"/>
                      <a:pt x="78" y="42"/>
                      <a:pt x="69" y="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29"/>
              <p:cNvSpPr/>
              <p:nvPr/>
            </p:nvSpPr>
            <p:spPr>
              <a:xfrm>
                <a:off x="2455755" y="4277634"/>
                <a:ext cx="11408" cy="10723"/>
              </a:xfrm>
              <a:custGeom>
                <a:rect b="b" l="l" r="r" t="t"/>
                <a:pathLst>
                  <a:path extrusionOk="0" h="47" w="50">
                    <a:moveTo>
                      <a:pt x="50" y="39"/>
                    </a:moveTo>
                    <a:cubicBezTo>
                      <a:pt x="46" y="31"/>
                      <a:pt x="37" y="28"/>
                      <a:pt x="30" y="22"/>
                    </a:cubicBezTo>
                    <a:cubicBezTo>
                      <a:pt x="23" y="17"/>
                      <a:pt x="17" y="11"/>
                      <a:pt x="13" y="3"/>
                    </a:cubicBezTo>
                    <a:cubicBezTo>
                      <a:pt x="9" y="-4"/>
                      <a:pt x="-3" y="2"/>
                      <a:pt x="1" y="10"/>
                    </a:cubicBezTo>
                    <a:cubicBezTo>
                      <a:pt x="5" y="18"/>
                      <a:pt x="12" y="25"/>
                      <a:pt x="19" y="32"/>
                    </a:cubicBezTo>
                    <a:cubicBezTo>
                      <a:pt x="26" y="38"/>
                      <a:pt x="35" y="46"/>
                      <a:pt x="45" y="47"/>
                    </a:cubicBezTo>
                    <a:cubicBezTo>
                      <a:pt x="49" y="47"/>
                      <a:pt x="52" y="42"/>
                      <a:pt x="50" y="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29"/>
              <p:cNvSpPr/>
              <p:nvPr/>
            </p:nvSpPr>
            <p:spPr>
              <a:xfrm>
                <a:off x="2368145" y="4214208"/>
                <a:ext cx="29432" cy="56126"/>
              </a:xfrm>
              <a:custGeom>
                <a:rect b="b" l="l" r="r" t="t"/>
                <a:pathLst>
                  <a:path extrusionOk="0" h="246" w="129">
                    <a:moveTo>
                      <a:pt x="127" y="230"/>
                    </a:moveTo>
                    <a:cubicBezTo>
                      <a:pt x="79" y="161"/>
                      <a:pt x="31" y="91"/>
                      <a:pt x="17" y="7"/>
                    </a:cubicBezTo>
                    <a:cubicBezTo>
                      <a:pt x="15" y="-4"/>
                      <a:pt x="-1" y="0"/>
                      <a:pt x="1" y="10"/>
                    </a:cubicBezTo>
                    <a:cubicBezTo>
                      <a:pt x="13" y="97"/>
                      <a:pt x="60" y="169"/>
                      <a:pt x="108" y="241"/>
                    </a:cubicBezTo>
                    <a:cubicBezTo>
                      <a:pt x="116" y="252"/>
                      <a:pt x="135" y="242"/>
                      <a:pt x="127" y="2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3550" lIns="90000" spcFirstLastPara="1" rIns="90000" wrap="square" tIns="43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29"/>
              <p:cNvSpPr/>
              <p:nvPr/>
            </p:nvSpPr>
            <p:spPr>
              <a:xfrm>
                <a:off x="2343048" y="4225160"/>
                <a:ext cx="22131" cy="48368"/>
              </a:xfrm>
              <a:custGeom>
                <a:rect b="b" l="l" r="r" t="t"/>
                <a:pathLst>
                  <a:path extrusionOk="0" h="212" w="97">
                    <a:moveTo>
                      <a:pt x="97" y="202"/>
                    </a:moveTo>
                    <a:cubicBezTo>
                      <a:pt x="68" y="137"/>
                      <a:pt x="40" y="75"/>
                      <a:pt x="19" y="7"/>
                    </a:cubicBezTo>
                    <a:cubicBezTo>
                      <a:pt x="16" y="-5"/>
                      <a:pt x="-3" y="0"/>
                      <a:pt x="1" y="12"/>
                    </a:cubicBezTo>
                    <a:cubicBezTo>
                      <a:pt x="21" y="80"/>
                      <a:pt x="45" y="148"/>
                      <a:pt x="84" y="208"/>
                    </a:cubicBezTo>
                    <a:cubicBezTo>
                      <a:pt x="89" y="216"/>
                      <a:pt x="101" y="210"/>
                      <a:pt x="97" y="2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1300" lIns="90000" spcFirstLastPara="1" rIns="90000" wrap="square" tIns="31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29"/>
              <p:cNvSpPr/>
              <p:nvPr/>
            </p:nvSpPr>
            <p:spPr>
              <a:xfrm>
                <a:off x="2290345" y="4196185"/>
                <a:ext cx="37189" cy="91717"/>
              </a:xfrm>
              <a:custGeom>
                <a:rect b="b" l="l" r="r" t="t"/>
                <a:pathLst>
                  <a:path extrusionOk="0" h="402" w="163">
                    <a:moveTo>
                      <a:pt x="160" y="385"/>
                    </a:moveTo>
                    <a:cubicBezTo>
                      <a:pt x="64" y="282"/>
                      <a:pt x="23" y="145"/>
                      <a:pt x="12" y="7"/>
                    </a:cubicBezTo>
                    <a:cubicBezTo>
                      <a:pt x="12" y="-1"/>
                      <a:pt x="-1" y="-2"/>
                      <a:pt x="0" y="7"/>
                    </a:cubicBezTo>
                    <a:cubicBezTo>
                      <a:pt x="8" y="145"/>
                      <a:pt x="44" y="297"/>
                      <a:pt x="146" y="398"/>
                    </a:cubicBezTo>
                    <a:cubicBezTo>
                      <a:pt x="155" y="407"/>
                      <a:pt x="169" y="394"/>
                      <a:pt x="160" y="3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29"/>
              <p:cNvSpPr/>
              <p:nvPr/>
            </p:nvSpPr>
            <p:spPr>
              <a:xfrm>
                <a:off x="3049862" y="4013208"/>
                <a:ext cx="5019" cy="5019"/>
              </a:xfrm>
              <a:custGeom>
                <a:rect b="b" l="l" r="r" t="t"/>
                <a:pathLst>
                  <a:path extrusionOk="0" h="22" w="22">
                    <a:moveTo>
                      <a:pt x="12" y="0"/>
                    </a:moveTo>
                    <a:cubicBezTo>
                      <a:pt x="-3" y="0"/>
                      <a:pt x="-4" y="22"/>
                      <a:pt x="11" y="22"/>
                    </a:cubicBezTo>
                    <a:cubicBezTo>
                      <a:pt x="25" y="22"/>
                      <a:pt x="27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29"/>
              <p:cNvSpPr/>
              <p:nvPr/>
            </p:nvSpPr>
            <p:spPr>
              <a:xfrm>
                <a:off x="3043474" y="3986742"/>
                <a:ext cx="3879" cy="4107"/>
              </a:xfrm>
              <a:custGeom>
                <a:rect b="b" l="l" r="r" t="t"/>
                <a:pathLst>
                  <a:path extrusionOk="0" h="18" w="17">
                    <a:moveTo>
                      <a:pt x="9" y="0"/>
                    </a:moveTo>
                    <a:cubicBezTo>
                      <a:pt x="-2" y="0"/>
                      <a:pt x="-3" y="18"/>
                      <a:pt x="9" y="18"/>
                    </a:cubicBezTo>
                    <a:cubicBezTo>
                      <a:pt x="20" y="18"/>
                      <a:pt x="21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29"/>
              <p:cNvSpPr/>
              <p:nvPr/>
            </p:nvSpPr>
            <p:spPr>
              <a:xfrm>
                <a:off x="3044158" y="3961645"/>
                <a:ext cx="2738" cy="2966"/>
              </a:xfrm>
              <a:custGeom>
                <a:rect b="b" l="l" r="r" t="t"/>
                <a:pathLst>
                  <a:path extrusionOk="0" h="13" w="12">
                    <a:moveTo>
                      <a:pt x="6" y="0"/>
                    </a:moveTo>
                    <a:cubicBezTo>
                      <a:pt x="-2" y="0"/>
                      <a:pt x="-2" y="13"/>
                      <a:pt x="6" y="13"/>
                    </a:cubicBezTo>
                    <a:cubicBezTo>
                      <a:pt x="14" y="13"/>
                      <a:pt x="15" y="0"/>
                      <a:pt x="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29"/>
              <p:cNvSpPr/>
              <p:nvPr/>
            </p:nvSpPr>
            <p:spPr>
              <a:xfrm>
                <a:off x="3049178" y="3935408"/>
                <a:ext cx="4107" cy="4335"/>
              </a:xfrm>
              <a:custGeom>
                <a:rect b="b" l="l" r="r" t="t"/>
                <a:pathLst>
                  <a:path extrusionOk="0" h="19" w="18">
                    <a:moveTo>
                      <a:pt x="10" y="0"/>
                    </a:moveTo>
                    <a:cubicBezTo>
                      <a:pt x="-2" y="0"/>
                      <a:pt x="-4" y="19"/>
                      <a:pt x="9" y="19"/>
                    </a:cubicBezTo>
                    <a:cubicBezTo>
                      <a:pt x="21" y="19"/>
                      <a:pt x="22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29"/>
              <p:cNvSpPr/>
              <p:nvPr/>
            </p:nvSpPr>
            <p:spPr>
              <a:xfrm>
                <a:off x="3056707" y="3903011"/>
                <a:ext cx="3194" cy="3422"/>
              </a:xfrm>
              <a:custGeom>
                <a:rect b="b" l="l" r="r" t="t"/>
                <a:pathLst>
                  <a:path extrusionOk="0" h="15" w="14">
                    <a:moveTo>
                      <a:pt x="8" y="0"/>
                    </a:moveTo>
                    <a:cubicBezTo>
                      <a:pt x="-2" y="0"/>
                      <a:pt x="-3" y="15"/>
                      <a:pt x="7" y="15"/>
                    </a:cubicBezTo>
                    <a:cubicBezTo>
                      <a:pt x="16" y="15"/>
                      <a:pt x="17" y="0"/>
                      <a:pt x="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29"/>
              <p:cNvSpPr/>
              <p:nvPr/>
            </p:nvSpPr>
            <p:spPr>
              <a:xfrm>
                <a:off x="2521919" y="4547537"/>
                <a:ext cx="3194" cy="3194"/>
              </a:xfrm>
              <a:custGeom>
                <a:rect b="b" l="l" r="r" t="t"/>
                <a:pathLst>
                  <a:path extrusionOk="0" h="14" w="14">
                    <a:moveTo>
                      <a:pt x="8" y="0"/>
                    </a:moveTo>
                    <a:cubicBezTo>
                      <a:pt x="-1" y="0"/>
                      <a:pt x="-2" y="14"/>
                      <a:pt x="7" y="14"/>
                    </a:cubicBezTo>
                    <a:cubicBezTo>
                      <a:pt x="16" y="14"/>
                      <a:pt x="17" y="0"/>
                      <a:pt x="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29"/>
              <p:cNvSpPr/>
              <p:nvPr/>
            </p:nvSpPr>
            <p:spPr>
              <a:xfrm>
                <a:off x="2557054" y="4542974"/>
                <a:ext cx="5248" cy="5248"/>
              </a:xfrm>
              <a:custGeom>
                <a:rect b="b" l="l" r="r" t="t"/>
                <a:pathLst>
                  <a:path extrusionOk="0" h="23" w="23">
                    <a:moveTo>
                      <a:pt x="12" y="0"/>
                    </a:moveTo>
                    <a:cubicBezTo>
                      <a:pt x="-3" y="0"/>
                      <a:pt x="-3" y="23"/>
                      <a:pt x="12" y="23"/>
                    </a:cubicBezTo>
                    <a:cubicBezTo>
                      <a:pt x="27" y="23"/>
                      <a:pt x="28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29"/>
              <p:cNvSpPr/>
              <p:nvPr/>
            </p:nvSpPr>
            <p:spPr>
              <a:xfrm>
                <a:off x="2590821" y="4548449"/>
                <a:ext cx="5476" cy="5932"/>
              </a:xfrm>
              <a:custGeom>
                <a:rect b="b" l="l" r="r" t="t"/>
                <a:pathLst>
                  <a:path extrusionOk="0" h="26" w="24">
                    <a:moveTo>
                      <a:pt x="13" y="0"/>
                    </a:moveTo>
                    <a:cubicBezTo>
                      <a:pt x="-4" y="0"/>
                      <a:pt x="-5" y="26"/>
                      <a:pt x="12" y="26"/>
                    </a:cubicBezTo>
                    <a:cubicBezTo>
                      <a:pt x="28" y="26"/>
                      <a:pt x="29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29"/>
              <p:cNvSpPr/>
              <p:nvPr/>
            </p:nvSpPr>
            <p:spPr>
              <a:xfrm>
                <a:off x="2635082" y="4552100"/>
                <a:ext cx="6160" cy="5932"/>
              </a:xfrm>
              <a:custGeom>
                <a:rect b="b" l="l" r="r" t="t"/>
                <a:pathLst>
                  <a:path extrusionOk="0" h="26" w="27">
                    <a:moveTo>
                      <a:pt x="26" y="8"/>
                    </a:moveTo>
                    <a:cubicBezTo>
                      <a:pt x="26" y="8"/>
                      <a:pt x="25" y="7"/>
                      <a:pt x="25" y="6"/>
                    </a:cubicBezTo>
                    <a:cubicBezTo>
                      <a:pt x="18" y="-5"/>
                      <a:pt x="0" y="-2"/>
                      <a:pt x="0" y="12"/>
                    </a:cubicBezTo>
                    <a:cubicBezTo>
                      <a:pt x="-1" y="25"/>
                      <a:pt x="17" y="31"/>
                      <a:pt x="24" y="20"/>
                    </a:cubicBezTo>
                    <a:cubicBezTo>
                      <a:pt x="25" y="19"/>
                      <a:pt x="26" y="18"/>
                      <a:pt x="26" y="17"/>
                    </a:cubicBezTo>
                    <a:cubicBezTo>
                      <a:pt x="28" y="15"/>
                      <a:pt x="28" y="11"/>
                      <a:pt x="26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29"/>
              <p:cNvSpPr/>
              <p:nvPr/>
            </p:nvSpPr>
            <p:spPr>
              <a:xfrm>
                <a:off x="2406018" y="4517421"/>
                <a:ext cx="6160" cy="6845"/>
              </a:xfrm>
              <a:custGeom>
                <a:rect b="b" l="l" r="r" t="t"/>
                <a:pathLst>
                  <a:path extrusionOk="0" h="30" w="27">
                    <a:moveTo>
                      <a:pt x="27" y="13"/>
                    </a:moveTo>
                    <a:cubicBezTo>
                      <a:pt x="25" y="7"/>
                      <a:pt x="21" y="4"/>
                      <a:pt x="16" y="4"/>
                    </a:cubicBezTo>
                    <a:cubicBezTo>
                      <a:pt x="13" y="-3"/>
                      <a:pt x="1" y="-2"/>
                      <a:pt x="2" y="6"/>
                    </a:cubicBezTo>
                    <a:cubicBezTo>
                      <a:pt x="2" y="7"/>
                      <a:pt x="2" y="9"/>
                      <a:pt x="2" y="10"/>
                    </a:cubicBezTo>
                    <a:cubicBezTo>
                      <a:pt x="1" y="14"/>
                      <a:pt x="0" y="18"/>
                      <a:pt x="2" y="22"/>
                    </a:cubicBezTo>
                    <a:cubicBezTo>
                      <a:pt x="6" y="29"/>
                      <a:pt x="14" y="31"/>
                      <a:pt x="20" y="28"/>
                    </a:cubicBezTo>
                    <a:cubicBezTo>
                      <a:pt x="25" y="25"/>
                      <a:pt x="28" y="19"/>
                      <a:pt x="26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29"/>
              <p:cNvSpPr/>
              <p:nvPr/>
            </p:nvSpPr>
            <p:spPr>
              <a:xfrm>
                <a:off x="2425867" y="4388288"/>
                <a:ext cx="6388" cy="6388"/>
              </a:xfrm>
              <a:custGeom>
                <a:rect b="b" l="l" r="r" t="t"/>
                <a:pathLst>
                  <a:path extrusionOk="0" h="28" w="28">
                    <a:moveTo>
                      <a:pt x="14" y="0"/>
                    </a:moveTo>
                    <a:cubicBezTo>
                      <a:pt x="-4" y="0"/>
                      <a:pt x="-5" y="28"/>
                      <a:pt x="14" y="28"/>
                    </a:cubicBezTo>
                    <a:cubicBezTo>
                      <a:pt x="32" y="28"/>
                      <a:pt x="33" y="0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29"/>
              <p:cNvSpPr/>
              <p:nvPr/>
            </p:nvSpPr>
            <p:spPr>
              <a:xfrm>
                <a:off x="2359019" y="4470194"/>
                <a:ext cx="4563" cy="5248"/>
              </a:xfrm>
              <a:custGeom>
                <a:rect b="b" l="l" r="r" t="t"/>
                <a:pathLst>
                  <a:path extrusionOk="0" h="23" w="20">
                    <a:moveTo>
                      <a:pt x="20" y="14"/>
                    </a:moveTo>
                    <a:cubicBezTo>
                      <a:pt x="20" y="13"/>
                      <a:pt x="20" y="13"/>
                      <a:pt x="20" y="11"/>
                    </a:cubicBezTo>
                    <a:cubicBezTo>
                      <a:pt x="19" y="10"/>
                      <a:pt x="19" y="8"/>
                      <a:pt x="19" y="6"/>
                    </a:cubicBezTo>
                    <a:cubicBezTo>
                      <a:pt x="17" y="-2"/>
                      <a:pt x="4" y="-3"/>
                      <a:pt x="2" y="6"/>
                    </a:cubicBezTo>
                    <a:cubicBezTo>
                      <a:pt x="2" y="7"/>
                      <a:pt x="1" y="9"/>
                      <a:pt x="1" y="11"/>
                    </a:cubicBezTo>
                    <a:cubicBezTo>
                      <a:pt x="-1" y="15"/>
                      <a:pt x="0" y="18"/>
                      <a:pt x="3" y="20"/>
                    </a:cubicBezTo>
                    <a:lnTo>
                      <a:pt x="3" y="21"/>
                    </a:lnTo>
                    <a:cubicBezTo>
                      <a:pt x="4" y="21"/>
                      <a:pt x="5" y="22"/>
                      <a:pt x="6" y="22"/>
                    </a:cubicBezTo>
                    <a:cubicBezTo>
                      <a:pt x="6" y="22"/>
                      <a:pt x="7" y="22"/>
                      <a:pt x="8" y="23"/>
                    </a:cubicBezTo>
                    <a:cubicBezTo>
                      <a:pt x="9" y="23"/>
                      <a:pt x="10" y="23"/>
                      <a:pt x="11" y="23"/>
                    </a:cubicBezTo>
                    <a:lnTo>
                      <a:pt x="11" y="23"/>
                    </a:lnTo>
                    <a:cubicBezTo>
                      <a:pt x="15" y="23"/>
                      <a:pt x="19" y="20"/>
                      <a:pt x="20" y="15"/>
                    </a:cubicBezTo>
                    <a:lnTo>
                      <a:pt x="2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29"/>
              <p:cNvSpPr/>
              <p:nvPr/>
            </p:nvSpPr>
            <p:spPr>
              <a:xfrm>
                <a:off x="2373392" y="4391938"/>
                <a:ext cx="7529" cy="6388"/>
              </a:xfrm>
              <a:custGeom>
                <a:rect b="b" l="l" r="r" t="t"/>
                <a:pathLst>
                  <a:path extrusionOk="0" h="28" w="33">
                    <a:moveTo>
                      <a:pt x="29" y="4"/>
                    </a:moveTo>
                    <a:cubicBezTo>
                      <a:pt x="24" y="-2"/>
                      <a:pt x="18" y="-1"/>
                      <a:pt x="11" y="0"/>
                    </a:cubicBezTo>
                    <a:cubicBezTo>
                      <a:pt x="-2" y="3"/>
                      <a:pt x="-4" y="24"/>
                      <a:pt x="10" y="26"/>
                    </a:cubicBezTo>
                    <a:cubicBezTo>
                      <a:pt x="16" y="28"/>
                      <a:pt x="23" y="29"/>
                      <a:pt x="28" y="24"/>
                    </a:cubicBezTo>
                    <a:cubicBezTo>
                      <a:pt x="34" y="18"/>
                      <a:pt x="35" y="9"/>
                      <a:pt x="29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29"/>
              <p:cNvSpPr/>
              <p:nvPr/>
            </p:nvSpPr>
            <p:spPr>
              <a:xfrm>
                <a:off x="2755090" y="3997009"/>
                <a:ext cx="37189" cy="93999"/>
              </a:xfrm>
              <a:custGeom>
                <a:rect b="b" l="l" r="r" t="t"/>
                <a:pathLst>
                  <a:path extrusionOk="0" h="412" w="163">
                    <a:moveTo>
                      <a:pt x="15" y="4"/>
                    </a:moveTo>
                    <a:cubicBezTo>
                      <a:pt x="8" y="-5"/>
                      <a:pt x="-5" y="7"/>
                      <a:pt x="3" y="15"/>
                    </a:cubicBezTo>
                    <a:cubicBezTo>
                      <a:pt x="41" y="61"/>
                      <a:pt x="71" y="107"/>
                      <a:pt x="92" y="156"/>
                    </a:cubicBezTo>
                    <a:cubicBezTo>
                      <a:pt x="88" y="153"/>
                      <a:pt x="83" y="153"/>
                      <a:pt x="79" y="157"/>
                    </a:cubicBezTo>
                    <a:cubicBezTo>
                      <a:pt x="24" y="199"/>
                      <a:pt x="14" y="273"/>
                      <a:pt x="12" y="338"/>
                    </a:cubicBezTo>
                    <a:cubicBezTo>
                      <a:pt x="11" y="350"/>
                      <a:pt x="30" y="354"/>
                      <a:pt x="33" y="341"/>
                    </a:cubicBezTo>
                    <a:cubicBezTo>
                      <a:pt x="44" y="283"/>
                      <a:pt x="46" y="215"/>
                      <a:pt x="95" y="174"/>
                    </a:cubicBezTo>
                    <a:cubicBezTo>
                      <a:pt x="96" y="173"/>
                      <a:pt x="97" y="171"/>
                      <a:pt x="98" y="170"/>
                    </a:cubicBezTo>
                    <a:cubicBezTo>
                      <a:pt x="127" y="241"/>
                      <a:pt x="140" y="317"/>
                      <a:pt x="141" y="402"/>
                    </a:cubicBezTo>
                    <a:cubicBezTo>
                      <a:pt x="141" y="416"/>
                      <a:pt x="160" y="416"/>
                      <a:pt x="161" y="403"/>
                    </a:cubicBezTo>
                    <a:cubicBezTo>
                      <a:pt x="178" y="250"/>
                      <a:pt x="117" y="115"/>
                      <a:pt x="15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29"/>
              <p:cNvSpPr/>
              <p:nvPr/>
            </p:nvSpPr>
            <p:spPr>
              <a:xfrm>
                <a:off x="2668164" y="4406996"/>
                <a:ext cx="15743" cy="18252"/>
              </a:xfrm>
              <a:custGeom>
                <a:rect b="b" l="l" r="r" t="t"/>
                <a:pathLst>
                  <a:path extrusionOk="0" h="80" w="69">
                    <a:moveTo>
                      <a:pt x="55" y="8"/>
                    </a:moveTo>
                    <a:cubicBezTo>
                      <a:pt x="39" y="-8"/>
                      <a:pt x="17" y="0"/>
                      <a:pt x="3" y="15"/>
                    </a:cubicBezTo>
                    <a:cubicBezTo>
                      <a:pt x="-4" y="23"/>
                      <a:pt x="3" y="33"/>
                      <a:pt x="11" y="33"/>
                    </a:cubicBezTo>
                    <a:cubicBezTo>
                      <a:pt x="7" y="47"/>
                      <a:pt x="13" y="65"/>
                      <a:pt x="24" y="73"/>
                    </a:cubicBezTo>
                    <a:cubicBezTo>
                      <a:pt x="40" y="86"/>
                      <a:pt x="63" y="78"/>
                      <a:pt x="68" y="59"/>
                    </a:cubicBezTo>
                    <a:cubicBezTo>
                      <a:pt x="72" y="42"/>
                      <a:pt x="66" y="21"/>
                      <a:pt x="55" y="9"/>
                    </a:cubicBezTo>
                    <a:lnTo>
                      <a:pt x="55" y="8"/>
                    </a:lnTo>
                    <a:moveTo>
                      <a:pt x="36" y="61"/>
                    </a:moveTo>
                    <a:cubicBezTo>
                      <a:pt x="25" y="55"/>
                      <a:pt x="22" y="35"/>
                      <a:pt x="28" y="25"/>
                    </a:cubicBezTo>
                    <a:cubicBezTo>
                      <a:pt x="29" y="23"/>
                      <a:pt x="29" y="21"/>
                      <a:pt x="28" y="20"/>
                    </a:cubicBezTo>
                    <a:cubicBezTo>
                      <a:pt x="32" y="18"/>
                      <a:pt x="37" y="18"/>
                      <a:pt x="41" y="21"/>
                    </a:cubicBezTo>
                    <a:cubicBezTo>
                      <a:pt x="48" y="28"/>
                      <a:pt x="51" y="39"/>
                      <a:pt x="51" y="49"/>
                    </a:cubicBezTo>
                    <a:cubicBezTo>
                      <a:pt x="51" y="58"/>
                      <a:pt x="46" y="66"/>
                      <a:pt x="36" y="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29"/>
              <p:cNvSpPr/>
              <p:nvPr/>
            </p:nvSpPr>
            <p:spPr>
              <a:xfrm>
                <a:off x="2692348" y="4416806"/>
                <a:ext cx="16199" cy="19393"/>
              </a:xfrm>
              <a:custGeom>
                <a:rect b="b" l="l" r="r" t="t"/>
                <a:pathLst>
                  <a:path extrusionOk="0" h="85" w="71">
                    <a:moveTo>
                      <a:pt x="49" y="6"/>
                    </a:moveTo>
                    <a:cubicBezTo>
                      <a:pt x="35" y="-6"/>
                      <a:pt x="21" y="1"/>
                      <a:pt x="14" y="13"/>
                    </a:cubicBezTo>
                    <a:cubicBezTo>
                      <a:pt x="11" y="10"/>
                      <a:pt x="5" y="10"/>
                      <a:pt x="3" y="15"/>
                    </a:cubicBezTo>
                    <a:cubicBezTo>
                      <a:pt x="-3" y="35"/>
                      <a:pt x="3" y="65"/>
                      <a:pt x="20" y="79"/>
                    </a:cubicBezTo>
                    <a:cubicBezTo>
                      <a:pt x="38" y="92"/>
                      <a:pt x="66" y="81"/>
                      <a:pt x="70" y="59"/>
                    </a:cubicBezTo>
                    <a:cubicBezTo>
                      <a:pt x="75" y="40"/>
                      <a:pt x="64" y="18"/>
                      <a:pt x="49" y="6"/>
                    </a:cubicBezTo>
                    <a:moveTo>
                      <a:pt x="25" y="64"/>
                    </a:moveTo>
                    <a:cubicBezTo>
                      <a:pt x="19" y="58"/>
                      <a:pt x="15" y="48"/>
                      <a:pt x="14" y="38"/>
                    </a:cubicBezTo>
                    <a:cubicBezTo>
                      <a:pt x="17" y="39"/>
                      <a:pt x="21" y="38"/>
                      <a:pt x="23" y="35"/>
                    </a:cubicBezTo>
                    <a:cubicBezTo>
                      <a:pt x="27" y="26"/>
                      <a:pt x="31" y="12"/>
                      <a:pt x="42" y="22"/>
                    </a:cubicBezTo>
                    <a:cubicBezTo>
                      <a:pt x="52" y="30"/>
                      <a:pt x="57" y="43"/>
                      <a:pt x="56" y="55"/>
                    </a:cubicBezTo>
                    <a:cubicBezTo>
                      <a:pt x="55" y="71"/>
                      <a:pt x="34" y="74"/>
                      <a:pt x="25" y="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29"/>
              <p:cNvSpPr/>
              <p:nvPr/>
            </p:nvSpPr>
            <p:spPr>
              <a:xfrm>
                <a:off x="2930082" y="3913734"/>
                <a:ext cx="56810" cy="90577"/>
              </a:xfrm>
              <a:custGeom>
                <a:rect b="b" l="l" r="r" t="t"/>
                <a:pathLst>
                  <a:path extrusionOk="0" h="397" w="249">
                    <a:moveTo>
                      <a:pt x="246" y="152"/>
                    </a:moveTo>
                    <a:cubicBezTo>
                      <a:pt x="254" y="143"/>
                      <a:pt x="245" y="127"/>
                      <a:pt x="234" y="133"/>
                    </a:cubicBezTo>
                    <a:cubicBezTo>
                      <a:pt x="231" y="121"/>
                      <a:pt x="227" y="109"/>
                      <a:pt x="223" y="99"/>
                    </a:cubicBezTo>
                    <a:cubicBezTo>
                      <a:pt x="209" y="65"/>
                      <a:pt x="171" y="9"/>
                      <a:pt x="131" y="2"/>
                    </a:cubicBezTo>
                    <a:cubicBezTo>
                      <a:pt x="98" y="-4"/>
                      <a:pt x="72" y="7"/>
                      <a:pt x="48" y="24"/>
                    </a:cubicBezTo>
                    <a:cubicBezTo>
                      <a:pt x="45" y="23"/>
                      <a:pt x="43" y="23"/>
                      <a:pt x="40" y="26"/>
                    </a:cubicBezTo>
                    <a:cubicBezTo>
                      <a:pt x="37" y="30"/>
                      <a:pt x="34" y="33"/>
                      <a:pt x="31" y="37"/>
                    </a:cubicBezTo>
                    <a:cubicBezTo>
                      <a:pt x="23" y="44"/>
                      <a:pt x="15" y="50"/>
                      <a:pt x="7" y="57"/>
                    </a:cubicBezTo>
                    <a:cubicBezTo>
                      <a:pt x="-2" y="65"/>
                      <a:pt x="1" y="75"/>
                      <a:pt x="9" y="81"/>
                    </a:cubicBezTo>
                    <a:cubicBezTo>
                      <a:pt x="-11" y="143"/>
                      <a:pt x="8" y="216"/>
                      <a:pt x="31" y="276"/>
                    </a:cubicBezTo>
                    <a:cubicBezTo>
                      <a:pt x="30" y="276"/>
                      <a:pt x="30" y="276"/>
                      <a:pt x="29" y="275"/>
                    </a:cubicBezTo>
                    <a:cubicBezTo>
                      <a:pt x="21" y="274"/>
                      <a:pt x="19" y="288"/>
                      <a:pt x="27" y="289"/>
                    </a:cubicBezTo>
                    <a:cubicBezTo>
                      <a:pt x="30" y="290"/>
                      <a:pt x="34" y="290"/>
                      <a:pt x="38" y="290"/>
                    </a:cubicBezTo>
                    <a:cubicBezTo>
                      <a:pt x="66" y="353"/>
                      <a:pt x="132" y="437"/>
                      <a:pt x="200" y="376"/>
                    </a:cubicBezTo>
                    <a:cubicBezTo>
                      <a:pt x="253" y="328"/>
                      <a:pt x="256" y="233"/>
                      <a:pt x="240" y="158"/>
                    </a:cubicBezTo>
                    <a:cubicBezTo>
                      <a:pt x="242" y="156"/>
                      <a:pt x="245" y="154"/>
                      <a:pt x="247" y="151"/>
                    </a:cubicBezTo>
                    <a:lnTo>
                      <a:pt x="246" y="152"/>
                    </a:lnTo>
                    <a:moveTo>
                      <a:pt x="223" y="212"/>
                    </a:moveTo>
                    <a:cubicBezTo>
                      <a:pt x="207" y="219"/>
                      <a:pt x="191" y="228"/>
                      <a:pt x="175" y="236"/>
                    </a:cubicBezTo>
                    <a:cubicBezTo>
                      <a:pt x="171" y="229"/>
                      <a:pt x="168" y="222"/>
                      <a:pt x="165" y="215"/>
                    </a:cubicBezTo>
                    <a:cubicBezTo>
                      <a:pt x="184" y="204"/>
                      <a:pt x="203" y="191"/>
                      <a:pt x="220" y="177"/>
                    </a:cubicBezTo>
                    <a:cubicBezTo>
                      <a:pt x="222" y="188"/>
                      <a:pt x="223" y="200"/>
                      <a:pt x="223" y="212"/>
                    </a:cubicBezTo>
                    <a:moveTo>
                      <a:pt x="150" y="47"/>
                    </a:moveTo>
                    <a:cubicBezTo>
                      <a:pt x="184" y="71"/>
                      <a:pt x="201" y="110"/>
                      <a:pt x="213" y="148"/>
                    </a:cubicBezTo>
                    <a:cubicBezTo>
                      <a:pt x="193" y="163"/>
                      <a:pt x="173" y="179"/>
                      <a:pt x="153" y="193"/>
                    </a:cubicBezTo>
                    <a:cubicBezTo>
                      <a:pt x="127" y="143"/>
                      <a:pt x="101" y="94"/>
                      <a:pt x="80" y="42"/>
                    </a:cubicBezTo>
                    <a:cubicBezTo>
                      <a:pt x="100" y="31"/>
                      <a:pt x="122" y="28"/>
                      <a:pt x="150" y="47"/>
                    </a:cubicBezTo>
                    <a:moveTo>
                      <a:pt x="129" y="258"/>
                    </a:moveTo>
                    <a:cubicBezTo>
                      <a:pt x="105" y="268"/>
                      <a:pt x="80" y="276"/>
                      <a:pt x="52" y="277"/>
                    </a:cubicBezTo>
                    <a:cubicBezTo>
                      <a:pt x="48" y="268"/>
                      <a:pt x="44" y="259"/>
                      <a:pt x="41" y="252"/>
                    </a:cubicBezTo>
                    <a:cubicBezTo>
                      <a:pt x="67" y="252"/>
                      <a:pt x="95" y="246"/>
                      <a:pt x="122" y="236"/>
                    </a:cubicBezTo>
                    <a:cubicBezTo>
                      <a:pt x="124" y="243"/>
                      <a:pt x="127" y="250"/>
                      <a:pt x="129" y="258"/>
                    </a:cubicBezTo>
                    <a:moveTo>
                      <a:pt x="24" y="83"/>
                    </a:moveTo>
                    <a:cubicBezTo>
                      <a:pt x="26" y="83"/>
                      <a:pt x="28" y="82"/>
                      <a:pt x="29" y="81"/>
                    </a:cubicBezTo>
                    <a:cubicBezTo>
                      <a:pt x="41" y="72"/>
                      <a:pt x="52" y="62"/>
                      <a:pt x="63" y="54"/>
                    </a:cubicBezTo>
                    <a:cubicBezTo>
                      <a:pt x="83" y="107"/>
                      <a:pt x="99" y="161"/>
                      <a:pt x="116" y="216"/>
                    </a:cubicBezTo>
                    <a:cubicBezTo>
                      <a:pt x="91" y="228"/>
                      <a:pt x="65" y="237"/>
                      <a:pt x="36" y="239"/>
                    </a:cubicBezTo>
                    <a:cubicBezTo>
                      <a:pt x="35" y="237"/>
                      <a:pt x="34" y="235"/>
                      <a:pt x="34" y="233"/>
                    </a:cubicBezTo>
                    <a:cubicBezTo>
                      <a:pt x="19" y="187"/>
                      <a:pt x="9" y="131"/>
                      <a:pt x="24" y="83"/>
                    </a:cubicBezTo>
                    <a:moveTo>
                      <a:pt x="60" y="292"/>
                    </a:moveTo>
                    <a:cubicBezTo>
                      <a:pt x="85" y="291"/>
                      <a:pt x="111" y="286"/>
                      <a:pt x="136" y="277"/>
                    </a:cubicBezTo>
                    <a:cubicBezTo>
                      <a:pt x="147" y="309"/>
                      <a:pt x="158" y="341"/>
                      <a:pt x="172" y="372"/>
                    </a:cubicBezTo>
                    <a:cubicBezTo>
                      <a:pt x="172" y="373"/>
                      <a:pt x="173" y="373"/>
                      <a:pt x="173" y="374"/>
                    </a:cubicBezTo>
                    <a:cubicBezTo>
                      <a:pt x="134" y="404"/>
                      <a:pt x="89" y="345"/>
                      <a:pt x="60" y="292"/>
                    </a:cubicBezTo>
                    <a:moveTo>
                      <a:pt x="191" y="353"/>
                    </a:moveTo>
                    <a:cubicBezTo>
                      <a:pt x="190" y="354"/>
                      <a:pt x="189" y="356"/>
                      <a:pt x="189" y="357"/>
                    </a:cubicBezTo>
                    <a:cubicBezTo>
                      <a:pt x="180" y="327"/>
                      <a:pt x="170" y="298"/>
                      <a:pt x="160" y="268"/>
                    </a:cubicBezTo>
                    <a:cubicBezTo>
                      <a:pt x="162" y="267"/>
                      <a:pt x="163" y="266"/>
                      <a:pt x="165" y="266"/>
                    </a:cubicBezTo>
                    <a:cubicBezTo>
                      <a:pt x="176" y="287"/>
                      <a:pt x="187" y="309"/>
                      <a:pt x="197" y="331"/>
                    </a:cubicBezTo>
                    <a:cubicBezTo>
                      <a:pt x="198" y="333"/>
                      <a:pt x="199" y="334"/>
                      <a:pt x="201" y="335"/>
                    </a:cubicBezTo>
                    <a:cubicBezTo>
                      <a:pt x="198" y="341"/>
                      <a:pt x="195" y="347"/>
                      <a:pt x="191" y="353"/>
                    </a:cubicBezTo>
                    <a:moveTo>
                      <a:pt x="185" y="256"/>
                    </a:moveTo>
                    <a:cubicBezTo>
                      <a:pt x="198" y="249"/>
                      <a:pt x="211" y="242"/>
                      <a:pt x="223" y="234"/>
                    </a:cubicBezTo>
                    <a:cubicBezTo>
                      <a:pt x="222" y="262"/>
                      <a:pt x="218" y="289"/>
                      <a:pt x="209" y="314"/>
                    </a:cubicBezTo>
                    <a:cubicBezTo>
                      <a:pt x="202" y="294"/>
                      <a:pt x="193" y="275"/>
                      <a:pt x="184" y="256"/>
                    </a:cubicBezTo>
                    <a:lnTo>
                      <a:pt x="185" y="2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29"/>
              <p:cNvSpPr/>
              <p:nvPr/>
            </p:nvSpPr>
            <p:spPr>
              <a:xfrm>
                <a:off x="2350349" y="4361366"/>
                <a:ext cx="3650" cy="13233"/>
              </a:xfrm>
              <a:custGeom>
                <a:rect b="b" l="l" r="r" t="t"/>
                <a:pathLst>
                  <a:path extrusionOk="0" h="58" w="16">
                    <a:moveTo>
                      <a:pt x="15" y="51"/>
                    </a:moveTo>
                    <a:cubicBezTo>
                      <a:pt x="11" y="35"/>
                      <a:pt x="9" y="20"/>
                      <a:pt x="8" y="3"/>
                    </a:cubicBezTo>
                    <a:cubicBezTo>
                      <a:pt x="8" y="-2"/>
                      <a:pt x="1" y="-2"/>
                      <a:pt x="0" y="3"/>
                    </a:cubicBezTo>
                    <a:cubicBezTo>
                      <a:pt x="0" y="20"/>
                      <a:pt x="1" y="37"/>
                      <a:pt x="4" y="53"/>
                    </a:cubicBezTo>
                    <a:cubicBezTo>
                      <a:pt x="6" y="60"/>
                      <a:pt x="18" y="58"/>
                      <a:pt x="16" y="50"/>
                    </a:cubicBezTo>
                    <a:lnTo>
                      <a:pt x="15" y="5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29"/>
              <p:cNvSpPr/>
              <p:nvPr/>
            </p:nvSpPr>
            <p:spPr>
              <a:xfrm>
                <a:off x="2453702" y="4312313"/>
                <a:ext cx="11864" cy="13005"/>
              </a:xfrm>
              <a:custGeom>
                <a:rect b="b" l="l" r="r" t="t"/>
                <a:pathLst>
                  <a:path extrusionOk="0" h="57" w="52">
                    <a:moveTo>
                      <a:pt x="51" y="45"/>
                    </a:moveTo>
                    <a:cubicBezTo>
                      <a:pt x="37" y="30"/>
                      <a:pt x="22" y="16"/>
                      <a:pt x="8" y="1"/>
                    </a:cubicBezTo>
                    <a:cubicBezTo>
                      <a:pt x="5" y="-3"/>
                      <a:pt x="-2" y="2"/>
                      <a:pt x="1" y="6"/>
                    </a:cubicBezTo>
                    <a:cubicBezTo>
                      <a:pt x="12" y="25"/>
                      <a:pt x="24" y="42"/>
                      <a:pt x="42" y="55"/>
                    </a:cubicBezTo>
                    <a:cubicBezTo>
                      <a:pt x="49" y="60"/>
                      <a:pt x="56" y="50"/>
                      <a:pt x="51" y="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29"/>
              <p:cNvSpPr/>
              <p:nvPr/>
            </p:nvSpPr>
            <p:spPr>
              <a:xfrm>
                <a:off x="2476745" y="4293377"/>
                <a:ext cx="10039" cy="8898"/>
              </a:xfrm>
              <a:custGeom>
                <a:rect b="b" l="l" r="r" t="t"/>
                <a:pathLst>
                  <a:path extrusionOk="0" h="39" w="44">
                    <a:moveTo>
                      <a:pt x="42" y="26"/>
                    </a:moveTo>
                    <a:cubicBezTo>
                      <a:pt x="34" y="17"/>
                      <a:pt x="24" y="9"/>
                      <a:pt x="15" y="1"/>
                    </a:cubicBezTo>
                    <a:cubicBezTo>
                      <a:pt x="7" y="-5"/>
                      <a:pt x="-4" y="5"/>
                      <a:pt x="3" y="12"/>
                    </a:cubicBezTo>
                    <a:cubicBezTo>
                      <a:pt x="13" y="20"/>
                      <a:pt x="22" y="30"/>
                      <a:pt x="32" y="37"/>
                    </a:cubicBezTo>
                    <a:cubicBezTo>
                      <a:pt x="40" y="42"/>
                      <a:pt x="48" y="32"/>
                      <a:pt x="42" y="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29"/>
              <p:cNvSpPr/>
              <p:nvPr/>
            </p:nvSpPr>
            <p:spPr>
              <a:xfrm>
                <a:off x="2492259" y="4306153"/>
                <a:ext cx="9582" cy="6845"/>
              </a:xfrm>
              <a:custGeom>
                <a:rect b="b" l="l" r="r" t="t"/>
                <a:pathLst>
                  <a:path extrusionOk="0" h="30" w="42">
                    <a:moveTo>
                      <a:pt x="41" y="19"/>
                    </a:moveTo>
                    <a:cubicBezTo>
                      <a:pt x="30" y="10"/>
                      <a:pt x="17" y="6"/>
                      <a:pt x="6" y="0"/>
                    </a:cubicBezTo>
                    <a:cubicBezTo>
                      <a:pt x="1" y="-2"/>
                      <a:pt x="-2" y="4"/>
                      <a:pt x="2" y="7"/>
                    </a:cubicBezTo>
                    <a:cubicBezTo>
                      <a:pt x="11" y="14"/>
                      <a:pt x="22" y="22"/>
                      <a:pt x="32" y="29"/>
                    </a:cubicBezTo>
                    <a:cubicBezTo>
                      <a:pt x="38" y="33"/>
                      <a:pt x="46" y="24"/>
                      <a:pt x="41" y="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29"/>
              <p:cNvSpPr/>
              <p:nvPr/>
            </p:nvSpPr>
            <p:spPr>
              <a:xfrm>
                <a:off x="2522147" y="4253907"/>
                <a:ext cx="17111" cy="10039"/>
              </a:xfrm>
              <a:custGeom>
                <a:rect b="b" l="l" r="r" t="t"/>
                <a:pathLst>
                  <a:path extrusionOk="0" h="44" w="75">
                    <a:moveTo>
                      <a:pt x="72" y="33"/>
                    </a:moveTo>
                    <a:cubicBezTo>
                      <a:pt x="50" y="24"/>
                      <a:pt x="29" y="14"/>
                      <a:pt x="9" y="0"/>
                    </a:cubicBezTo>
                    <a:cubicBezTo>
                      <a:pt x="3" y="-4"/>
                      <a:pt x="-3" y="6"/>
                      <a:pt x="3" y="10"/>
                    </a:cubicBezTo>
                    <a:cubicBezTo>
                      <a:pt x="23" y="25"/>
                      <a:pt x="45" y="36"/>
                      <a:pt x="69" y="43"/>
                    </a:cubicBezTo>
                    <a:cubicBezTo>
                      <a:pt x="75" y="45"/>
                      <a:pt x="78" y="36"/>
                      <a:pt x="72" y="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29"/>
              <p:cNvSpPr/>
              <p:nvPr/>
            </p:nvSpPr>
            <p:spPr>
              <a:xfrm>
                <a:off x="3014727" y="3578352"/>
                <a:ext cx="49965" cy="182522"/>
              </a:xfrm>
              <a:custGeom>
                <a:rect b="b" l="l" r="r" t="t"/>
                <a:pathLst>
                  <a:path extrusionOk="0" h="800" w="219">
                    <a:moveTo>
                      <a:pt x="183" y="385"/>
                    </a:moveTo>
                    <a:cubicBezTo>
                      <a:pt x="150" y="253"/>
                      <a:pt x="109" y="116"/>
                      <a:pt x="27" y="6"/>
                    </a:cubicBezTo>
                    <a:cubicBezTo>
                      <a:pt x="15" y="-11"/>
                      <a:pt x="-8" y="11"/>
                      <a:pt x="4" y="28"/>
                    </a:cubicBezTo>
                    <a:cubicBezTo>
                      <a:pt x="77" y="130"/>
                      <a:pt x="115" y="250"/>
                      <a:pt x="152" y="370"/>
                    </a:cubicBezTo>
                    <a:cubicBezTo>
                      <a:pt x="195" y="510"/>
                      <a:pt x="218" y="652"/>
                      <a:pt x="185" y="797"/>
                    </a:cubicBezTo>
                    <a:cubicBezTo>
                      <a:pt x="184" y="801"/>
                      <a:pt x="189" y="802"/>
                      <a:pt x="191" y="799"/>
                    </a:cubicBezTo>
                    <a:cubicBezTo>
                      <a:pt x="243" y="668"/>
                      <a:pt x="215" y="518"/>
                      <a:pt x="183" y="3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29"/>
              <p:cNvSpPr/>
              <p:nvPr/>
            </p:nvSpPr>
            <p:spPr>
              <a:xfrm>
                <a:off x="2922097" y="3483669"/>
                <a:ext cx="53844" cy="86698"/>
              </a:xfrm>
              <a:custGeom>
                <a:rect b="b" l="l" r="r" t="t"/>
                <a:pathLst>
                  <a:path extrusionOk="0" h="380" w="236">
                    <a:moveTo>
                      <a:pt x="235" y="370"/>
                    </a:moveTo>
                    <a:cubicBezTo>
                      <a:pt x="153" y="248"/>
                      <a:pt x="52" y="142"/>
                      <a:pt x="3" y="1"/>
                    </a:cubicBezTo>
                    <a:cubicBezTo>
                      <a:pt x="2" y="0"/>
                      <a:pt x="0" y="0"/>
                      <a:pt x="1" y="2"/>
                    </a:cubicBezTo>
                    <a:cubicBezTo>
                      <a:pt x="41" y="143"/>
                      <a:pt x="131" y="265"/>
                      <a:pt x="223" y="378"/>
                    </a:cubicBezTo>
                    <a:cubicBezTo>
                      <a:pt x="229" y="384"/>
                      <a:pt x="240" y="377"/>
                      <a:pt x="235" y="3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29"/>
              <p:cNvSpPr/>
              <p:nvPr/>
            </p:nvSpPr>
            <p:spPr>
              <a:xfrm>
                <a:off x="2878292" y="3561697"/>
                <a:ext cx="44718" cy="61373"/>
              </a:xfrm>
              <a:custGeom>
                <a:rect b="b" l="l" r="r" t="t"/>
                <a:pathLst>
                  <a:path extrusionOk="0" h="269" w="196">
                    <a:moveTo>
                      <a:pt x="192" y="249"/>
                    </a:moveTo>
                    <a:cubicBezTo>
                      <a:pt x="117" y="191"/>
                      <a:pt x="10" y="107"/>
                      <a:pt x="7" y="3"/>
                    </a:cubicBezTo>
                    <a:cubicBezTo>
                      <a:pt x="7" y="0"/>
                      <a:pt x="2" y="0"/>
                      <a:pt x="1" y="3"/>
                    </a:cubicBezTo>
                    <a:cubicBezTo>
                      <a:pt x="-6" y="113"/>
                      <a:pt x="104" y="205"/>
                      <a:pt x="181" y="267"/>
                    </a:cubicBezTo>
                    <a:cubicBezTo>
                      <a:pt x="191" y="275"/>
                      <a:pt x="203" y="257"/>
                      <a:pt x="192" y="2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29"/>
              <p:cNvSpPr/>
              <p:nvPr/>
            </p:nvSpPr>
            <p:spPr>
              <a:xfrm>
                <a:off x="2835399" y="3629230"/>
                <a:ext cx="51334" cy="52247"/>
              </a:xfrm>
              <a:custGeom>
                <a:rect b="b" l="l" r="r" t="t"/>
                <a:pathLst>
                  <a:path extrusionOk="0" h="229" w="225">
                    <a:moveTo>
                      <a:pt x="221" y="213"/>
                    </a:moveTo>
                    <a:cubicBezTo>
                      <a:pt x="144" y="163"/>
                      <a:pt x="32" y="104"/>
                      <a:pt x="13" y="5"/>
                    </a:cubicBezTo>
                    <a:cubicBezTo>
                      <a:pt x="11" y="-3"/>
                      <a:pt x="-1" y="0"/>
                      <a:pt x="0" y="8"/>
                    </a:cubicBezTo>
                    <a:cubicBezTo>
                      <a:pt x="14" y="110"/>
                      <a:pt x="132" y="179"/>
                      <a:pt x="212" y="228"/>
                    </a:cubicBezTo>
                    <a:cubicBezTo>
                      <a:pt x="222" y="234"/>
                      <a:pt x="231" y="219"/>
                      <a:pt x="221" y="2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29"/>
              <p:cNvSpPr/>
              <p:nvPr/>
            </p:nvSpPr>
            <p:spPr>
              <a:xfrm>
                <a:off x="2858215" y="3752659"/>
                <a:ext cx="59548" cy="17111"/>
              </a:xfrm>
              <a:custGeom>
                <a:rect b="b" l="l" r="r" t="t"/>
                <a:pathLst>
                  <a:path extrusionOk="0" h="75" w="261">
                    <a:moveTo>
                      <a:pt x="256" y="61"/>
                    </a:moveTo>
                    <a:cubicBezTo>
                      <a:pt x="173" y="43"/>
                      <a:pt x="79" y="46"/>
                      <a:pt x="4" y="1"/>
                    </a:cubicBezTo>
                    <a:cubicBezTo>
                      <a:pt x="2" y="-1"/>
                      <a:pt x="-1" y="3"/>
                      <a:pt x="2" y="4"/>
                    </a:cubicBezTo>
                    <a:cubicBezTo>
                      <a:pt x="74" y="56"/>
                      <a:pt x="168" y="56"/>
                      <a:pt x="252" y="75"/>
                    </a:cubicBezTo>
                    <a:cubicBezTo>
                      <a:pt x="262" y="78"/>
                      <a:pt x="266" y="63"/>
                      <a:pt x="256" y="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29"/>
              <p:cNvSpPr/>
              <p:nvPr/>
            </p:nvSpPr>
            <p:spPr>
              <a:xfrm>
                <a:off x="2945825" y="3472034"/>
                <a:ext cx="6388" cy="6388"/>
              </a:xfrm>
              <a:custGeom>
                <a:rect b="b" l="l" r="r" t="t"/>
                <a:pathLst>
                  <a:path extrusionOk="0" h="28" w="28">
                    <a:moveTo>
                      <a:pt x="15" y="0"/>
                    </a:moveTo>
                    <a:cubicBezTo>
                      <a:pt x="5" y="-1"/>
                      <a:pt x="-3" y="11"/>
                      <a:pt x="2" y="20"/>
                    </a:cubicBezTo>
                    <a:lnTo>
                      <a:pt x="3" y="21"/>
                    </a:lnTo>
                    <a:cubicBezTo>
                      <a:pt x="8" y="29"/>
                      <a:pt x="20" y="31"/>
                      <a:pt x="26" y="22"/>
                    </a:cubicBezTo>
                    <a:cubicBezTo>
                      <a:pt x="26" y="22"/>
                      <a:pt x="26" y="21"/>
                      <a:pt x="27" y="21"/>
                    </a:cubicBezTo>
                    <a:cubicBezTo>
                      <a:pt x="32" y="12"/>
                      <a:pt x="26" y="0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29"/>
              <p:cNvSpPr/>
              <p:nvPr/>
            </p:nvSpPr>
            <p:spPr>
              <a:xfrm>
                <a:off x="2953126" y="3488689"/>
                <a:ext cx="6160" cy="6388"/>
              </a:xfrm>
              <a:custGeom>
                <a:rect b="b" l="l" r="r" t="t"/>
                <a:pathLst>
                  <a:path extrusionOk="0" h="28" w="27">
                    <a:moveTo>
                      <a:pt x="14" y="0"/>
                    </a:moveTo>
                    <a:cubicBezTo>
                      <a:pt x="-4" y="0"/>
                      <a:pt x="-5" y="28"/>
                      <a:pt x="13" y="28"/>
                    </a:cubicBezTo>
                    <a:cubicBezTo>
                      <a:pt x="31" y="28"/>
                      <a:pt x="32" y="0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29"/>
              <p:cNvSpPr/>
              <p:nvPr/>
            </p:nvSpPr>
            <p:spPr>
              <a:xfrm>
                <a:off x="2968640" y="3511276"/>
                <a:ext cx="6388" cy="6616"/>
              </a:xfrm>
              <a:custGeom>
                <a:rect b="b" l="l" r="r" t="t"/>
                <a:pathLst>
                  <a:path extrusionOk="0" h="29" w="28">
                    <a:moveTo>
                      <a:pt x="15" y="0"/>
                    </a:moveTo>
                    <a:cubicBezTo>
                      <a:pt x="-4" y="0"/>
                      <a:pt x="-5" y="29"/>
                      <a:pt x="14" y="29"/>
                    </a:cubicBezTo>
                    <a:cubicBezTo>
                      <a:pt x="32" y="29"/>
                      <a:pt x="33" y="0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29"/>
              <p:cNvSpPr/>
              <p:nvPr/>
            </p:nvSpPr>
            <p:spPr>
              <a:xfrm>
                <a:off x="2983470" y="3526790"/>
                <a:ext cx="6616" cy="6845"/>
              </a:xfrm>
              <a:custGeom>
                <a:rect b="b" l="l" r="r" t="t"/>
                <a:pathLst>
                  <a:path extrusionOk="0" h="30" w="29">
                    <a:moveTo>
                      <a:pt x="15" y="0"/>
                    </a:moveTo>
                    <a:cubicBezTo>
                      <a:pt x="-4" y="0"/>
                      <a:pt x="-6" y="30"/>
                      <a:pt x="14" y="30"/>
                    </a:cubicBezTo>
                    <a:cubicBezTo>
                      <a:pt x="33" y="30"/>
                      <a:pt x="35" y="0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29"/>
              <p:cNvSpPr/>
              <p:nvPr/>
            </p:nvSpPr>
            <p:spPr>
              <a:xfrm>
                <a:off x="2958601" y="3777528"/>
                <a:ext cx="57951" cy="18937"/>
              </a:xfrm>
              <a:custGeom>
                <a:rect b="b" l="l" r="r" t="t"/>
                <a:pathLst>
                  <a:path extrusionOk="0" h="83" w="254">
                    <a:moveTo>
                      <a:pt x="250" y="69"/>
                    </a:moveTo>
                    <a:cubicBezTo>
                      <a:pt x="174" y="35"/>
                      <a:pt x="87" y="30"/>
                      <a:pt x="9" y="1"/>
                    </a:cubicBezTo>
                    <a:cubicBezTo>
                      <a:pt x="0" y="-3"/>
                      <a:pt x="-3" y="11"/>
                      <a:pt x="5" y="14"/>
                    </a:cubicBezTo>
                    <a:cubicBezTo>
                      <a:pt x="82" y="45"/>
                      <a:pt x="166" y="60"/>
                      <a:pt x="246" y="83"/>
                    </a:cubicBezTo>
                    <a:cubicBezTo>
                      <a:pt x="255" y="86"/>
                      <a:pt x="258" y="73"/>
                      <a:pt x="250" y="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29"/>
              <p:cNvSpPr/>
              <p:nvPr/>
            </p:nvSpPr>
            <p:spPr>
              <a:xfrm>
                <a:off x="3008339" y="3631055"/>
                <a:ext cx="16199" cy="32854"/>
              </a:xfrm>
              <a:custGeom>
                <a:rect b="b" l="l" r="r" t="t"/>
                <a:pathLst>
                  <a:path extrusionOk="0" h="144" w="71">
                    <a:moveTo>
                      <a:pt x="71" y="131"/>
                    </a:moveTo>
                    <a:cubicBezTo>
                      <a:pt x="58" y="88"/>
                      <a:pt x="40" y="48"/>
                      <a:pt x="23" y="7"/>
                    </a:cubicBezTo>
                    <a:cubicBezTo>
                      <a:pt x="17" y="-7"/>
                      <a:pt x="-4" y="4"/>
                      <a:pt x="2" y="18"/>
                    </a:cubicBezTo>
                    <a:cubicBezTo>
                      <a:pt x="19" y="58"/>
                      <a:pt x="35" y="98"/>
                      <a:pt x="51" y="138"/>
                    </a:cubicBezTo>
                    <a:cubicBezTo>
                      <a:pt x="56" y="150"/>
                      <a:pt x="75" y="142"/>
                      <a:pt x="71" y="1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6825" lIns="90000" spcFirstLastPara="1" rIns="90000" wrap="square" tIns="6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29"/>
              <p:cNvSpPr/>
              <p:nvPr/>
            </p:nvSpPr>
            <p:spPr>
              <a:xfrm>
                <a:off x="2962936" y="3653414"/>
                <a:ext cx="16199" cy="16655"/>
              </a:xfrm>
              <a:custGeom>
                <a:rect b="b" l="l" r="r" t="t"/>
                <a:pathLst>
                  <a:path extrusionOk="0" h="73" w="71">
                    <a:moveTo>
                      <a:pt x="69" y="61"/>
                    </a:moveTo>
                    <a:cubicBezTo>
                      <a:pt x="52" y="40"/>
                      <a:pt x="35" y="20"/>
                      <a:pt x="14" y="2"/>
                    </a:cubicBezTo>
                    <a:cubicBezTo>
                      <a:pt x="7" y="-4"/>
                      <a:pt x="-5" y="6"/>
                      <a:pt x="3" y="13"/>
                    </a:cubicBezTo>
                    <a:cubicBezTo>
                      <a:pt x="23" y="30"/>
                      <a:pt x="41" y="51"/>
                      <a:pt x="58" y="71"/>
                    </a:cubicBezTo>
                    <a:cubicBezTo>
                      <a:pt x="64" y="79"/>
                      <a:pt x="76" y="68"/>
                      <a:pt x="69" y="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29"/>
              <p:cNvSpPr/>
              <p:nvPr/>
            </p:nvSpPr>
            <p:spPr>
              <a:xfrm>
                <a:off x="2896088" y="3808556"/>
                <a:ext cx="38330" cy="5476"/>
              </a:xfrm>
              <a:custGeom>
                <a:rect b="b" l="l" r="r" t="t"/>
                <a:pathLst>
                  <a:path extrusionOk="0" h="24" w="168">
                    <a:moveTo>
                      <a:pt x="161" y="1"/>
                    </a:moveTo>
                    <a:cubicBezTo>
                      <a:pt x="110" y="3"/>
                      <a:pt x="61" y="13"/>
                      <a:pt x="11" y="1"/>
                    </a:cubicBezTo>
                    <a:cubicBezTo>
                      <a:pt x="1" y="-1"/>
                      <a:pt x="-4" y="14"/>
                      <a:pt x="7" y="17"/>
                    </a:cubicBezTo>
                    <a:cubicBezTo>
                      <a:pt x="58" y="30"/>
                      <a:pt x="110" y="23"/>
                      <a:pt x="162" y="17"/>
                    </a:cubicBezTo>
                    <a:cubicBezTo>
                      <a:pt x="171" y="16"/>
                      <a:pt x="170" y="1"/>
                      <a:pt x="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29"/>
              <p:cNvSpPr/>
              <p:nvPr/>
            </p:nvSpPr>
            <p:spPr>
              <a:xfrm>
                <a:off x="2753037" y="3709311"/>
                <a:ext cx="19393" cy="7985"/>
              </a:xfrm>
              <a:custGeom>
                <a:rect b="b" l="l" r="r" t="t"/>
                <a:pathLst>
                  <a:path extrusionOk="0" h="35" w="85">
                    <a:moveTo>
                      <a:pt x="81" y="20"/>
                    </a:moveTo>
                    <a:cubicBezTo>
                      <a:pt x="56" y="13"/>
                      <a:pt x="31" y="11"/>
                      <a:pt x="8" y="1"/>
                    </a:cubicBezTo>
                    <a:cubicBezTo>
                      <a:pt x="2" y="-1"/>
                      <a:pt x="-3" y="9"/>
                      <a:pt x="3" y="12"/>
                    </a:cubicBezTo>
                    <a:cubicBezTo>
                      <a:pt x="25" y="24"/>
                      <a:pt x="52" y="35"/>
                      <a:pt x="78" y="35"/>
                    </a:cubicBezTo>
                    <a:cubicBezTo>
                      <a:pt x="87" y="36"/>
                      <a:pt x="89" y="22"/>
                      <a:pt x="80" y="20"/>
                    </a:cubicBezTo>
                    <a:lnTo>
                      <a:pt x="81" y="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29"/>
              <p:cNvSpPr/>
              <p:nvPr/>
            </p:nvSpPr>
            <p:spPr>
              <a:xfrm>
                <a:off x="2750071" y="3688549"/>
                <a:ext cx="29888" cy="7301"/>
              </a:xfrm>
              <a:custGeom>
                <a:rect b="b" l="l" r="r" t="t"/>
                <a:pathLst>
                  <a:path extrusionOk="0" h="32" w="131">
                    <a:moveTo>
                      <a:pt x="123" y="13"/>
                    </a:moveTo>
                    <a:cubicBezTo>
                      <a:pt x="85" y="8"/>
                      <a:pt x="47" y="6"/>
                      <a:pt x="9" y="0"/>
                    </a:cubicBezTo>
                    <a:cubicBezTo>
                      <a:pt x="0" y="-1"/>
                      <a:pt x="-3" y="14"/>
                      <a:pt x="6" y="16"/>
                    </a:cubicBezTo>
                    <a:cubicBezTo>
                      <a:pt x="44" y="24"/>
                      <a:pt x="86" y="36"/>
                      <a:pt x="125" y="31"/>
                    </a:cubicBezTo>
                    <a:cubicBezTo>
                      <a:pt x="136" y="30"/>
                      <a:pt x="132" y="14"/>
                      <a:pt x="123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29"/>
              <p:cNvSpPr/>
              <p:nvPr/>
            </p:nvSpPr>
            <p:spPr>
              <a:xfrm>
                <a:off x="2747105" y="3623754"/>
                <a:ext cx="36733" cy="7529"/>
              </a:xfrm>
              <a:custGeom>
                <a:rect b="b" l="l" r="r" t="t"/>
                <a:pathLst>
                  <a:path extrusionOk="0" h="33" w="161">
                    <a:moveTo>
                      <a:pt x="153" y="14"/>
                    </a:moveTo>
                    <a:cubicBezTo>
                      <a:pt x="104" y="12"/>
                      <a:pt x="54" y="10"/>
                      <a:pt x="6" y="0"/>
                    </a:cubicBezTo>
                    <a:cubicBezTo>
                      <a:pt x="1" y="-1"/>
                      <a:pt x="-2" y="6"/>
                      <a:pt x="3" y="7"/>
                    </a:cubicBezTo>
                    <a:cubicBezTo>
                      <a:pt x="52" y="23"/>
                      <a:pt x="102" y="29"/>
                      <a:pt x="152" y="33"/>
                    </a:cubicBezTo>
                    <a:cubicBezTo>
                      <a:pt x="164" y="35"/>
                      <a:pt x="165" y="15"/>
                      <a:pt x="153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29"/>
              <p:cNvSpPr/>
              <p:nvPr/>
            </p:nvSpPr>
            <p:spPr>
              <a:xfrm>
                <a:off x="2748702" y="3598429"/>
                <a:ext cx="24640" cy="7529"/>
              </a:xfrm>
              <a:custGeom>
                <a:rect b="b" l="l" r="r" t="t"/>
                <a:pathLst>
                  <a:path extrusionOk="0" h="33" w="108">
                    <a:moveTo>
                      <a:pt x="98" y="10"/>
                    </a:moveTo>
                    <a:cubicBezTo>
                      <a:pt x="70" y="6"/>
                      <a:pt x="42" y="7"/>
                      <a:pt x="14" y="1"/>
                    </a:cubicBezTo>
                    <a:cubicBezTo>
                      <a:pt x="1" y="-2"/>
                      <a:pt x="-5" y="18"/>
                      <a:pt x="8" y="21"/>
                    </a:cubicBezTo>
                    <a:cubicBezTo>
                      <a:pt x="37" y="29"/>
                      <a:pt x="67" y="30"/>
                      <a:pt x="97" y="33"/>
                    </a:cubicBezTo>
                    <a:cubicBezTo>
                      <a:pt x="112" y="34"/>
                      <a:pt x="112" y="12"/>
                      <a:pt x="97" y="10"/>
                    </a:cubicBezTo>
                    <a:lnTo>
                      <a:pt x="9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29"/>
              <p:cNvSpPr/>
              <p:nvPr/>
            </p:nvSpPr>
            <p:spPr>
              <a:xfrm>
                <a:off x="2790910" y="3538426"/>
                <a:ext cx="11408" cy="11408"/>
              </a:xfrm>
              <a:custGeom>
                <a:rect b="b" l="l" r="r" t="t"/>
                <a:pathLst>
                  <a:path extrusionOk="0" h="50" w="50">
                    <a:moveTo>
                      <a:pt x="47" y="33"/>
                    </a:moveTo>
                    <a:cubicBezTo>
                      <a:pt x="39" y="24"/>
                      <a:pt x="29" y="17"/>
                      <a:pt x="22" y="7"/>
                    </a:cubicBezTo>
                    <a:cubicBezTo>
                      <a:pt x="19" y="2"/>
                      <a:pt x="13" y="-1"/>
                      <a:pt x="7" y="2"/>
                    </a:cubicBezTo>
                    <a:cubicBezTo>
                      <a:pt x="1" y="5"/>
                      <a:pt x="-2" y="13"/>
                      <a:pt x="2" y="18"/>
                    </a:cubicBezTo>
                    <a:cubicBezTo>
                      <a:pt x="10" y="30"/>
                      <a:pt x="20" y="43"/>
                      <a:pt x="34" y="49"/>
                    </a:cubicBezTo>
                    <a:cubicBezTo>
                      <a:pt x="38" y="51"/>
                      <a:pt x="43" y="51"/>
                      <a:pt x="47" y="48"/>
                    </a:cubicBezTo>
                    <a:cubicBezTo>
                      <a:pt x="51" y="44"/>
                      <a:pt x="51" y="37"/>
                      <a:pt x="47" y="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29"/>
              <p:cNvSpPr/>
              <p:nvPr/>
            </p:nvSpPr>
            <p:spPr>
              <a:xfrm>
                <a:off x="2756231" y="3555537"/>
                <a:ext cx="31941" cy="16199"/>
              </a:xfrm>
              <a:custGeom>
                <a:rect b="b" l="l" r="r" t="t"/>
                <a:pathLst>
                  <a:path extrusionOk="0" h="71" w="140">
                    <a:moveTo>
                      <a:pt x="135" y="58"/>
                    </a:moveTo>
                    <a:cubicBezTo>
                      <a:pt x="91" y="39"/>
                      <a:pt x="46" y="23"/>
                      <a:pt x="4" y="1"/>
                    </a:cubicBezTo>
                    <a:cubicBezTo>
                      <a:pt x="1" y="0"/>
                      <a:pt x="-1" y="3"/>
                      <a:pt x="1" y="5"/>
                    </a:cubicBezTo>
                    <a:cubicBezTo>
                      <a:pt x="42" y="30"/>
                      <a:pt x="86" y="49"/>
                      <a:pt x="129" y="71"/>
                    </a:cubicBezTo>
                    <a:cubicBezTo>
                      <a:pt x="139" y="75"/>
                      <a:pt x="145" y="62"/>
                      <a:pt x="135" y="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29"/>
              <p:cNvSpPr/>
              <p:nvPr/>
            </p:nvSpPr>
            <p:spPr>
              <a:xfrm>
                <a:off x="2864831" y="3535460"/>
                <a:ext cx="14830" cy="10723"/>
              </a:xfrm>
              <a:custGeom>
                <a:rect b="b" l="l" r="r" t="t"/>
                <a:pathLst>
                  <a:path extrusionOk="0" h="47" w="65">
                    <a:moveTo>
                      <a:pt x="64" y="35"/>
                    </a:moveTo>
                    <a:cubicBezTo>
                      <a:pt x="52" y="18"/>
                      <a:pt x="34" y="8"/>
                      <a:pt x="15" y="1"/>
                    </a:cubicBezTo>
                    <a:cubicBezTo>
                      <a:pt x="1" y="-5"/>
                      <a:pt x="-5" y="17"/>
                      <a:pt x="8" y="23"/>
                    </a:cubicBezTo>
                    <a:cubicBezTo>
                      <a:pt x="24" y="30"/>
                      <a:pt x="37" y="42"/>
                      <a:pt x="54" y="47"/>
                    </a:cubicBezTo>
                    <a:cubicBezTo>
                      <a:pt x="60" y="50"/>
                      <a:pt x="68" y="42"/>
                      <a:pt x="64" y="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29"/>
              <p:cNvSpPr/>
              <p:nvPr/>
            </p:nvSpPr>
            <p:spPr>
              <a:xfrm>
                <a:off x="2478798" y="3382827"/>
                <a:ext cx="90805" cy="88979"/>
              </a:xfrm>
              <a:custGeom>
                <a:rect b="b" l="l" r="r" t="t"/>
                <a:pathLst>
                  <a:path extrusionOk="0" h="390" w="398">
                    <a:moveTo>
                      <a:pt x="319" y="32"/>
                    </a:moveTo>
                    <a:cubicBezTo>
                      <a:pt x="252" y="-12"/>
                      <a:pt x="120" y="-15"/>
                      <a:pt x="63" y="51"/>
                    </a:cubicBezTo>
                    <a:cubicBezTo>
                      <a:pt x="25" y="63"/>
                      <a:pt x="11" y="118"/>
                      <a:pt x="4" y="155"/>
                    </a:cubicBezTo>
                    <a:cubicBezTo>
                      <a:pt x="-8" y="216"/>
                      <a:pt x="10" y="278"/>
                      <a:pt x="48" y="326"/>
                    </a:cubicBezTo>
                    <a:cubicBezTo>
                      <a:pt x="129" y="426"/>
                      <a:pt x="276" y="399"/>
                      <a:pt x="352" y="311"/>
                    </a:cubicBezTo>
                    <a:cubicBezTo>
                      <a:pt x="424" y="227"/>
                      <a:pt x="413" y="94"/>
                      <a:pt x="319" y="32"/>
                    </a:cubicBezTo>
                    <a:moveTo>
                      <a:pt x="24" y="235"/>
                    </a:moveTo>
                    <a:cubicBezTo>
                      <a:pt x="14" y="201"/>
                      <a:pt x="16" y="125"/>
                      <a:pt x="44" y="84"/>
                    </a:cubicBezTo>
                    <a:cubicBezTo>
                      <a:pt x="45" y="92"/>
                      <a:pt x="56" y="96"/>
                      <a:pt x="62" y="90"/>
                    </a:cubicBezTo>
                    <a:cubicBezTo>
                      <a:pt x="70" y="83"/>
                      <a:pt x="78" y="76"/>
                      <a:pt x="86" y="70"/>
                    </a:cubicBezTo>
                    <a:cubicBezTo>
                      <a:pt x="86" y="71"/>
                      <a:pt x="86" y="71"/>
                      <a:pt x="87" y="72"/>
                    </a:cubicBezTo>
                    <a:cubicBezTo>
                      <a:pt x="111" y="111"/>
                      <a:pt x="152" y="141"/>
                      <a:pt x="180" y="178"/>
                    </a:cubicBezTo>
                    <a:cubicBezTo>
                      <a:pt x="185" y="184"/>
                      <a:pt x="189" y="190"/>
                      <a:pt x="194" y="196"/>
                    </a:cubicBezTo>
                    <a:cubicBezTo>
                      <a:pt x="153" y="234"/>
                      <a:pt x="107" y="285"/>
                      <a:pt x="54" y="300"/>
                    </a:cubicBezTo>
                    <a:lnTo>
                      <a:pt x="54" y="301"/>
                    </a:lnTo>
                    <a:cubicBezTo>
                      <a:pt x="40" y="281"/>
                      <a:pt x="30" y="259"/>
                      <a:pt x="23" y="235"/>
                    </a:cubicBezTo>
                    <a:lnTo>
                      <a:pt x="24" y="235"/>
                    </a:lnTo>
                    <a:moveTo>
                      <a:pt x="137" y="362"/>
                    </a:moveTo>
                    <a:cubicBezTo>
                      <a:pt x="105" y="353"/>
                      <a:pt x="79" y="333"/>
                      <a:pt x="60" y="308"/>
                    </a:cubicBezTo>
                    <a:cubicBezTo>
                      <a:pt x="102" y="300"/>
                      <a:pt x="136" y="271"/>
                      <a:pt x="170" y="245"/>
                    </a:cubicBezTo>
                    <a:cubicBezTo>
                      <a:pt x="182" y="235"/>
                      <a:pt x="195" y="225"/>
                      <a:pt x="207" y="215"/>
                    </a:cubicBezTo>
                    <a:cubicBezTo>
                      <a:pt x="233" y="252"/>
                      <a:pt x="259" y="291"/>
                      <a:pt x="293" y="321"/>
                    </a:cubicBezTo>
                    <a:cubicBezTo>
                      <a:pt x="301" y="327"/>
                      <a:pt x="312" y="317"/>
                      <a:pt x="305" y="310"/>
                    </a:cubicBezTo>
                    <a:cubicBezTo>
                      <a:pt x="274" y="277"/>
                      <a:pt x="246" y="241"/>
                      <a:pt x="219" y="204"/>
                    </a:cubicBezTo>
                    <a:cubicBezTo>
                      <a:pt x="257" y="172"/>
                      <a:pt x="293" y="139"/>
                      <a:pt x="333" y="110"/>
                    </a:cubicBezTo>
                    <a:cubicBezTo>
                      <a:pt x="346" y="100"/>
                      <a:pt x="329" y="82"/>
                      <a:pt x="316" y="92"/>
                    </a:cubicBezTo>
                    <a:cubicBezTo>
                      <a:pt x="278" y="121"/>
                      <a:pt x="242" y="154"/>
                      <a:pt x="206" y="186"/>
                    </a:cubicBezTo>
                    <a:cubicBezTo>
                      <a:pt x="204" y="185"/>
                      <a:pt x="203" y="183"/>
                      <a:pt x="202" y="181"/>
                    </a:cubicBezTo>
                    <a:cubicBezTo>
                      <a:pt x="171" y="140"/>
                      <a:pt x="124" y="110"/>
                      <a:pt x="96" y="68"/>
                    </a:cubicBezTo>
                    <a:cubicBezTo>
                      <a:pt x="95" y="67"/>
                      <a:pt x="94" y="66"/>
                      <a:pt x="93" y="66"/>
                    </a:cubicBezTo>
                    <a:cubicBezTo>
                      <a:pt x="146" y="28"/>
                      <a:pt x="205" y="17"/>
                      <a:pt x="274" y="38"/>
                    </a:cubicBezTo>
                    <a:cubicBezTo>
                      <a:pt x="371" y="67"/>
                      <a:pt x="398" y="180"/>
                      <a:pt x="358" y="264"/>
                    </a:cubicBezTo>
                    <a:cubicBezTo>
                      <a:pt x="319" y="346"/>
                      <a:pt x="223" y="387"/>
                      <a:pt x="137" y="36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29"/>
              <p:cNvSpPr/>
              <p:nvPr/>
            </p:nvSpPr>
            <p:spPr>
              <a:xfrm>
                <a:off x="2500245" y="3353395"/>
                <a:ext cx="7073" cy="8213"/>
              </a:xfrm>
              <a:custGeom>
                <a:rect b="b" l="l" r="r" t="t"/>
                <a:pathLst>
                  <a:path extrusionOk="0" h="36" w="31">
                    <a:moveTo>
                      <a:pt x="0" y="14"/>
                    </a:moveTo>
                    <a:cubicBezTo>
                      <a:pt x="0" y="17"/>
                      <a:pt x="0" y="19"/>
                      <a:pt x="1" y="21"/>
                    </a:cubicBezTo>
                    <a:cubicBezTo>
                      <a:pt x="2" y="40"/>
                      <a:pt x="29" y="42"/>
                      <a:pt x="30" y="22"/>
                    </a:cubicBezTo>
                    <a:cubicBezTo>
                      <a:pt x="31" y="20"/>
                      <a:pt x="31" y="18"/>
                      <a:pt x="31" y="15"/>
                    </a:cubicBezTo>
                    <a:cubicBezTo>
                      <a:pt x="33" y="-5"/>
                      <a:pt x="-2" y="-5"/>
                      <a:pt x="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29"/>
              <p:cNvSpPr/>
              <p:nvPr/>
            </p:nvSpPr>
            <p:spPr>
              <a:xfrm>
                <a:off x="2493628" y="3334002"/>
                <a:ext cx="5704" cy="5476"/>
              </a:xfrm>
              <a:custGeom>
                <a:rect b="b" l="l" r="r" t="t"/>
                <a:pathLst>
                  <a:path extrusionOk="0" h="24" w="25">
                    <a:moveTo>
                      <a:pt x="25" y="9"/>
                    </a:moveTo>
                    <a:cubicBezTo>
                      <a:pt x="25" y="4"/>
                      <a:pt x="22" y="0"/>
                      <a:pt x="17" y="0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2" y="-1"/>
                      <a:pt x="-3" y="13"/>
                      <a:pt x="4" y="21"/>
                    </a:cubicBezTo>
                    <a:cubicBezTo>
                      <a:pt x="11" y="28"/>
                      <a:pt x="26" y="24"/>
                      <a:pt x="25" y="13"/>
                    </a:cubicBezTo>
                    <a:cubicBezTo>
                      <a:pt x="25" y="11"/>
                      <a:pt x="25" y="10"/>
                      <a:pt x="25" y="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29"/>
              <p:cNvSpPr/>
              <p:nvPr/>
            </p:nvSpPr>
            <p:spPr>
              <a:xfrm>
                <a:off x="2496822" y="3309134"/>
                <a:ext cx="5932" cy="5704"/>
              </a:xfrm>
              <a:custGeom>
                <a:rect b="b" l="l" r="r" t="t"/>
                <a:pathLst>
                  <a:path extrusionOk="0" h="25" w="26">
                    <a:moveTo>
                      <a:pt x="4" y="3"/>
                    </a:moveTo>
                    <a:cubicBezTo>
                      <a:pt x="-4" y="10"/>
                      <a:pt x="1" y="26"/>
                      <a:pt x="13" y="25"/>
                    </a:cubicBezTo>
                    <a:cubicBezTo>
                      <a:pt x="14" y="25"/>
                      <a:pt x="15" y="25"/>
                      <a:pt x="16" y="25"/>
                    </a:cubicBezTo>
                    <a:cubicBezTo>
                      <a:pt x="21" y="25"/>
                      <a:pt x="26" y="22"/>
                      <a:pt x="26" y="16"/>
                    </a:cubicBezTo>
                    <a:cubicBezTo>
                      <a:pt x="26" y="15"/>
                      <a:pt x="26" y="14"/>
                      <a:pt x="26" y="13"/>
                    </a:cubicBezTo>
                    <a:cubicBezTo>
                      <a:pt x="26" y="2"/>
                      <a:pt x="12" y="-4"/>
                      <a:pt x="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29"/>
              <p:cNvSpPr/>
              <p:nvPr/>
            </p:nvSpPr>
            <p:spPr>
              <a:xfrm>
                <a:off x="2283957" y="3250727"/>
                <a:ext cx="42893" cy="13917"/>
              </a:xfrm>
              <a:custGeom>
                <a:rect b="b" l="l" r="r" t="t"/>
                <a:pathLst>
                  <a:path extrusionOk="0" h="61" w="188">
                    <a:moveTo>
                      <a:pt x="183" y="48"/>
                    </a:moveTo>
                    <a:cubicBezTo>
                      <a:pt x="123" y="36"/>
                      <a:pt x="65" y="20"/>
                      <a:pt x="8" y="0"/>
                    </a:cubicBezTo>
                    <a:cubicBezTo>
                      <a:pt x="1" y="-2"/>
                      <a:pt x="-2" y="8"/>
                      <a:pt x="4" y="11"/>
                    </a:cubicBezTo>
                    <a:cubicBezTo>
                      <a:pt x="61" y="33"/>
                      <a:pt x="119" y="50"/>
                      <a:pt x="179" y="61"/>
                    </a:cubicBezTo>
                    <a:cubicBezTo>
                      <a:pt x="188" y="62"/>
                      <a:pt x="192" y="50"/>
                      <a:pt x="183" y="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29"/>
              <p:cNvSpPr/>
              <p:nvPr/>
            </p:nvSpPr>
            <p:spPr>
              <a:xfrm>
                <a:off x="2323655" y="3312556"/>
                <a:ext cx="62514" cy="5019"/>
              </a:xfrm>
              <a:custGeom>
                <a:rect b="b" l="l" r="r" t="t"/>
                <a:pathLst>
                  <a:path extrusionOk="0" h="22" w="274">
                    <a:moveTo>
                      <a:pt x="267" y="0"/>
                    </a:moveTo>
                    <a:cubicBezTo>
                      <a:pt x="180" y="7"/>
                      <a:pt x="94" y="13"/>
                      <a:pt x="7" y="1"/>
                    </a:cubicBezTo>
                    <a:cubicBezTo>
                      <a:pt x="-1" y="0"/>
                      <a:pt x="-2" y="13"/>
                      <a:pt x="7" y="15"/>
                    </a:cubicBezTo>
                    <a:cubicBezTo>
                      <a:pt x="94" y="27"/>
                      <a:pt x="180" y="23"/>
                      <a:pt x="267" y="16"/>
                    </a:cubicBezTo>
                    <a:cubicBezTo>
                      <a:pt x="277" y="15"/>
                      <a:pt x="277" y="-1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29"/>
              <p:cNvSpPr/>
              <p:nvPr/>
            </p:nvSpPr>
            <p:spPr>
              <a:xfrm>
                <a:off x="2338713" y="3373473"/>
                <a:ext cx="51334" cy="13917"/>
              </a:xfrm>
              <a:custGeom>
                <a:rect b="b" l="l" r="r" t="t"/>
                <a:pathLst>
                  <a:path extrusionOk="0" h="61" w="225">
                    <a:moveTo>
                      <a:pt x="217" y="1"/>
                    </a:moveTo>
                    <a:cubicBezTo>
                      <a:pt x="148" y="23"/>
                      <a:pt x="78" y="38"/>
                      <a:pt x="6" y="46"/>
                    </a:cubicBezTo>
                    <a:cubicBezTo>
                      <a:pt x="-3" y="46"/>
                      <a:pt x="-1" y="62"/>
                      <a:pt x="8" y="61"/>
                    </a:cubicBezTo>
                    <a:cubicBezTo>
                      <a:pt x="81" y="53"/>
                      <a:pt x="153" y="40"/>
                      <a:pt x="222" y="13"/>
                    </a:cubicBezTo>
                    <a:cubicBezTo>
                      <a:pt x="229" y="11"/>
                      <a:pt x="224" y="-2"/>
                      <a:pt x="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29"/>
              <p:cNvSpPr/>
              <p:nvPr/>
            </p:nvSpPr>
            <p:spPr>
              <a:xfrm>
                <a:off x="2338485" y="3447850"/>
                <a:ext cx="70727" cy="36504"/>
              </a:xfrm>
              <a:custGeom>
                <a:rect b="b" l="l" r="r" t="t"/>
                <a:pathLst>
                  <a:path extrusionOk="0" h="160" w="310">
                    <a:moveTo>
                      <a:pt x="300" y="2"/>
                    </a:moveTo>
                    <a:cubicBezTo>
                      <a:pt x="203" y="51"/>
                      <a:pt x="111" y="109"/>
                      <a:pt x="7" y="143"/>
                    </a:cubicBezTo>
                    <a:cubicBezTo>
                      <a:pt x="-4" y="146"/>
                      <a:pt x="0" y="164"/>
                      <a:pt x="11" y="160"/>
                    </a:cubicBezTo>
                    <a:cubicBezTo>
                      <a:pt x="117" y="127"/>
                      <a:pt x="213" y="72"/>
                      <a:pt x="307" y="14"/>
                    </a:cubicBezTo>
                    <a:cubicBezTo>
                      <a:pt x="314" y="9"/>
                      <a:pt x="308" y="-2"/>
                      <a:pt x="300" y="1"/>
                    </a:cubicBezTo>
                    <a:lnTo>
                      <a:pt x="300" y="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12600" lIns="90000" spcFirstLastPara="1" rIns="90000" wrap="square" tIns="12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29"/>
              <p:cNvSpPr/>
              <p:nvPr/>
            </p:nvSpPr>
            <p:spPr>
              <a:xfrm>
                <a:off x="2323427" y="3193005"/>
                <a:ext cx="40155" cy="22587"/>
              </a:xfrm>
              <a:custGeom>
                <a:rect b="b" l="l" r="r" t="t"/>
                <a:pathLst>
                  <a:path extrusionOk="0" h="99" w="176">
                    <a:moveTo>
                      <a:pt x="173" y="85"/>
                    </a:moveTo>
                    <a:cubicBezTo>
                      <a:pt x="118" y="55"/>
                      <a:pt x="64" y="24"/>
                      <a:pt x="6" y="0"/>
                    </a:cubicBezTo>
                    <a:cubicBezTo>
                      <a:pt x="0" y="-2"/>
                      <a:pt x="-2" y="7"/>
                      <a:pt x="4" y="10"/>
                    </a:cubicBezTo>
                    <a:cubicBezTo>
                      <a:pt x="60" y="35"/>
                      <a:pt x="110" y="70"/>
                      <a:pt x="165" y="98"/>
                    </a:cubicBezTo>
                    <a:cubicBezTo>
                      <a:pt x="173" y="102"/>
                      <a:pt x="181" y="90"/>
                      <a:pt x="173" y="86"/>
                    </a:cubicBezTo>
                    <a:lnTo>
                      <a:pt x="173" y="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29"/>
              <p:cNvSpPr/>
              <p:nvPr/>
            </p:nvSpPr>
            <p:spPr>
              <a:xfrm>
                <a:off x="2365863" y="3148972"/>
                <a:ext cx="24184" cy="15514"/>
              </a:xfrm>
              <a:custGeom>
                <a:rect b="b" l="l" r="r" t="t"/>
                <a:pathLst>
                  <a:path extrusionOk="0" h="68" w="106">
                    <a:moveTo>
                      <a:pt x="102" y="52"/>
                    </a:moveTo>
                    <a:cubicBezTo>
                      <a:pt x="73" y="33"/>
                      <a:pt x="42" y="18"/>
                      <a:pt x="12" y="1"/>
                    </a:cubicBezTo>
                    <a:cubicBezTo>
                      <a:pt x="4" y="-3"/>
                      <a:pt x="-4" y="9"/>
                      <a:pt x="4" y="14"/>
                    </a:cubicBezTo>
                    <a:cubicBezTo>
                      <a:pt x="34" y="31"/>
                      <a:pt x="63" y="49"/>
                      <a:pt x="92" y="67"/>
                    </a:cubicBezTo>
                    <a:cubicBezTo>
                      <a:pt x="102" y="73"/>
                      <a:pt x="112" y="58"/>
                      <a:pt x="102" y="5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29"/>
              <p:cNvSpPr/>
              <p:nvPr/>
            </p:nvSpPr>
            <p:spPr>
              <a:xfrm>
                <a:off x="2351262" y="3137565"/>
                <a:ext cx="6160" cy="6388"/>
              </a:xfrm>
              <a:custGeom>
                <a:rect b="b" l="l" r="r" t="t"/>
                <a:pathLst>
                  <a:path extrusionOk="0" h="28" w="27">
                    <a:moveTo>
                      <a:pt x="10" y="1"/>
                    </a:moveTo>
                    <a:cubicBezTo>
                      <a:pt x="6" y="2"/>
                      <a:pt x="4" y="5"/>
                      <a:pt x="2" y="8"/>
                    </a:cubicBezTo>
                    <a:cubicBezTo>
                      <a:pt x="-7" y="22"/>
                      <a:pt x="15" y="36"/>
                      <a:pt x="24" y="22"/>
                    </a:cubicBezTo>
                    <a:cubicBezTo>
                      <a:pt x="26" y="18"/>
                      <a:pt x="27" y="15"/>
                      <a:pt x="27" y="11"/>
                    </a:cubicBezTo>
                    <a:cubicBezTo>
                      <a:pt x="27" y="2"/>
                      <a:pt x="18" y="-2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29"/>
              <p:cNvSpPr/>
              <p:nvPr/>
            </p:nvSpPr>
            <p:spPr>
              <a:xfrm>
                <a:off x="2387081" y="3114749"/>
                <a:ext cx="6616" cy="6845"/>
              </a:xfrm>
              <a:custGeom>
                <a:rect b="b" l="l" r="r" t="t"/>
                <a:pathLst>
                  <a:path extrusionOk="0" h="30" w="29">
                    <a:moveTo>
                      <a:pt x="15" y="0"/>
                    </a:moveTo>
                    <a:cubicBezTo>
                      <a:pt x="5" y="0"/>
                      <a:pt x="-1" y="9"/>
                      <a:pt x="0" y="19"/>
                    </a:cubicBezTo>
                    <a:lnTo>
                      <a:pt x="0" y="19"/>
                    </a:lnTo>
                    <a:cubicBezTo>
                      <a:pt x="3" y="33"/>
                      <a:pt x="26" y="35"/>
                      <a:pt x="29" y="20"/>
                    </a:cubicBezTo>
                    <a:lnTo>
                      <a:pt x="29" y="20"/>
                    </a:lnTo>
                    <a:cubicBezTo>
                      <a:pt x="30" y="10"/>
                      <a:pt x="25" y="1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29"/>
              <p:cNvSpPr/>
              <p:nvPr/>
            </p:nvSpPr>
            <p:spPr>
              <a:xfrm>
                <a:off x="2419023" y="3093303"/>
                <a:ext cx="5476" cy="5476"/>
              </a:xfrm>
              <a:custGeom>
                <a:rect b="b" l="l" r="r" t="t"/>
                <a:pathLst>
                  <a:path extrusionOk="0" h="24" w="24">
                    <a:moveTo>
                      <a:pt x="24" y="11"/>
                    </a:moveTo>
                    <a:cubicBezTo>
                      <a:pt x="24" y="11"/>
                      <a:pt x="24" y="10"/>
                      <a:pt x="24" y="9"/>
                    </a:cubicBezTo>
                    <a:cubicBezTo>
                      <a:pt x="21" y="1"/>
                      <a:pt x="11" y="-3"/>
                      <a:pt x="4" y="3"/>
                    </a:cubicBezTo>
                    <a:cubicBezTo>
                      <a:pt x="-3" y="10"/>
                      <a:pt x="0" y="21"/>
                      <a:pt x="8" y="24"/>
                    </a:cubicBezTo>
                    <a:cubicBezTo>
                      <a:pt x="9" y="24"/>
                      <a:pt x="9" y="24"/>
                      <a:pt x="10" y="24"/>
                    </a:cubicBezTo>
                    <a:cubicBezTo>
                      <a:pt x="17" y="27"/>
                      <a:pt x="27" y="19"/>
                      <a:pt x="24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29"/>
              <p:cNvSpPr/>
              <p:nvPr/>
            </p:nvSpPr>
            <p:spPr>
              <a:xfrm>
                <a:off x="2311335" y="3188442"/>
                <a:ext cx="5019" cy="5019"/>
              </a:xfrm>
              <a:custGeom>
                <a:rect b="b" l="l" r="r" t="t"/>
                <a:pathLst>
                  <a:path extrusionOk="0" h="22" w="22">
                    <a:moveTo>
                      <a:pt x="19" y="3"/>
                    </a:moveTo>
                    <a:lnTo>
                      <a:pt x="20" y="4"/>
                    </a:lnTo>
                    <a:cubicBezTo>
                      <a:pt x="14" y="-4"/>
                      <a:pt x="1" y="1"/>
                      <a:pt x="0" y="11"/>
                    </a:cubicBezTo>
                    <a:cubicBezTo>
                      <a:pt x="0" y="23"/>
                      <a:pt x="20" y="27"/>
                      <a:pt x="22" y="14"/>
                    </a:cubicBezTo>
                    <a:cubicBezTo>
                      <a:pt x="23" y="10"/>
                      <a:pt x="22" y="6"/>
                      <a:pt x="19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29"/>
              <p:cNvSpPr/>
              <p:nvPr/>
            </p:nvSpPr>
            <p:spPr>
              <a:xfrm>
                <a:off x="2455983" y="3067522"/>
                <a:ext cx="4107" cy="3879"/>
              </a:xfrm>
              <a:custGeom>
                <a:rect b="b" l="l" r="r" t="t"/>
                <a:pathLst>
                  <a:path extrusionOk="0" h="17" w="18">
                    <a:moveTo>
                      <a:pt x="10" y="0"/>
                    </a:moveTo>
                    <a:cubicBezTo>
                      <a:pt x="-2" y="0"/>
                      <a:pt x="-3" y="17"/>
                      <a:pt x="9" y="17"/>
                    </a:cubicBezTo>
                    <a:cubicBezTo>
                      <a:pt x="20" y="17"/>
                      <a:pt x="2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29"/>
              <p:cNvSpPr/>
              <p:nvPr/>
            </p:nvSpPr>
            <p:spPr>
              <a:xfrm>
                <a:off x="2486556" y="3052008"/>
                <a:ext cx="5704" cy="5932"/>
              </a:xfrm>
              <a:custGeom>
                <a:rect b="b" l="l" r="r" t="t"/>
                <a:pathLst>
                  <a:path extrusionOk="0" h="26" w="25">
                    <a:moveTo>
                      <a:pt x="13" y="0"/>
                    </a:moveTo>
                    <a:cubicBezTo>
                      <a:pt x="-3" y="0"/>
                      <a:pt x="-4" y="26"/>
                      <a:pt x="13" y="26"/>
                    </a:cubicBezTo>
                    <a:cubicBezTo>
                      <a:pt x="29" y="26"/>
                      <a:pt x="30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29"/>
              <p:cNvSpPr/>
              <p:nvPr/>
            </p:nvSpPr>
            <p:spPr>
              <a:xfrm>
                <a:off x="2486099" y="3095357"/>
                <a:ext cx="30801" cy="19849"/>
              </a:xfrm>
              <a:custGeom>
                <a:rect b="b" l="l" r="r" t="t"/>
                <a:pathLst>
                  <a:path extrusionOk="0" h="87" w="135">
                    <a:moveTo>
                      <a:pt x="132" y="75"/>
                    </a:moveTo>
                    <a:cubicBezTo>
                      <a:pt x="94" y="46"/>
                      <a:pt x="50" y="27"/>
                      <a:pt x="11" y="1"/>
                    </a:cubicBezTo>
                    <a:cubicBezTo>
                      <a:pt x="3" y="-4"/>
                      <a:pt x="-4" y="8"/>
                      <a:pt x="3" y="12"/>
                    </a:cubicBezTo>
                    <a:cubicBezTo>
                      <a:pt x="42" y="39"/>
                      <a:pt x="83" y="64"/>
                      <a:pt x="125" y="86"/>
                    </a:cubicBezTo>
                    <a:cubicBezTo>
                      <a:pt x="132" y="91"/>
                      <a:pt x="139" y="80"/>
                      <a:pt x="132" y="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29"/>
              <p:cNvSpPr/>
              <p:nvPr/>
            </p:nvSpPr>
            <p:spPr>
              <a:xfrm>
                <a:off x="2528079" y="3031702"/>
                <a:ext cx="6388" cy="6388"/>
              </a:xfrm>
              <a:custGeom>
                <a:rect b="b" l="l" r="r" t="t"/>
                <a:pathLst>
                  <a:path extrusionOk="0" h="28" w="28">
                    <a:moveTo>
                      <a:pt x="15" y="0"/>
                    </a:moveTo>
                    <a:cubicBezTo>
                      <a:pt x="-3" y="0"/>
                      <a:pt x="-5" y="28"/>
                      <a:pt x="14" y="28"/>
                    </a:cubicBezTo>
                    <a:cubicBezTo>
                      <a:pt x="32" y="28"/>
                      <a:pt x="33" y="0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29"/>
              <p:cNvSpPr/>
              <p:nvPr/>
            </p:nvSpPr>
            <p:spPr>
              <a:xfrm>
                <a:off x="2506861" y="3062731"/>
                <a:ext cx="9811" cy="10267"/>
              </a:xfrm>
              <a:custGeom>
                <a:rect b="b" l="l" r="r" t="t"/>
                <a:pathLst>
                  <a:path extrusionOk="0" h="45" w="43">
                    <a:moveTo>
                      <a:pt x="31" y="3"/>
                    </a:moveTo>
                    <a:cubicBezTo>
                      <a:pt x="21" y="13"/>
                      <a:pt x="14" y="26"/>
                      <a:pt x="3" y="34"/>
                    </a:cubicBezTo>
                    <a:cubicBezTo>
                      <a:pt x="-3" y="38"/>
                      <a:pt x="4" y="48"/>
                      <a:pt x="10" y="44"/>
                    </a:cubicBezTo>
                    <a:cubicBezTo>
                      <a:pt x="22" y="36"/>
                      <a:pt x="31" y="25"/>
                      <a:pt x="41" y="15"/>
                    </a:cubicBezTo>
                    <a:cubicBezTo>
                      <a:pt x="49" y="7"/>
                      <a:pt x="37" y="-5"/>
                      <a:pt x="31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29"/>
              <p:cNvSpPr/>
              <p:nvPr/>
            </p:nvSpPr>
            <p:spPr>
              <a:xfrm>
                <a:off x="2525569" y="3073910"/>
                <a:ext cx="28063" cy="23500"/>
              </a:xfrm>
              <a:custGeom>
                <a:rect b="b" l="l" r="r" t="t"/>
                <a:pathLst>
                  <a:path extrusionOk="0" h="103" w="123">
                    <a:moveTo>
                      <a:pt x="121" y="91"/>
                    </a:moveTo>
                    <a:cubicBezTo>
                      <a:pt x="87" y="58"/>
                      <a:pt x="50" y="28"/>
                      <a:pt x="11" y="1"/>
                    </a:cubicBezTo>
                    <a:cubicBezTo>
                      <a:pt x="3" y="-4"/>
                      <a:pt x="-4" y="8"/>
                      <a:pt x="3" y="13"/>
                    </a:cubicBezTo>
                    <a:cubicBezTo>
                      <a:pt x="41" y="40"/>
                      <a:pt x="76" y="70"/>
                      <a:pt x="110" y="101"/>
                    </a:cubicBezTo>
                    <a:cubicBezTo>
                      <a:pt x="117" y="108"/>
                      <a:pt x="129" y="98"/>
                      <a:pt x="121" y="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29"/>
              <p:cNvSpPr/>
              <p:nvPr/>
            </p:nvSpPr>
            <p:spPr>
              <a:xfrm>
                <a:off x="2550210" y="3050183"/>
                <a:ext cx="28747" cy="31485"/>
              </a:xfrm>
              <a:custGeom>
                <a:rect b="b" l="l" r="r" t="t"/>
                <a:pathLst>
                  <a:path extrusionOk="0" h="138" w="126">
                    <a:moveTo>
                      <a:pt x="124" y="124"/>
                    </a:moveTo>
                    <a:cubicBezTo>
                      <a:pt x="86" y="84"/>
                      <a:pt x="50" y="43"/>
                      <a:pt x="14" y="3"/>
                    </a:cubicBezTo>
                    <a:cubicBezTo>
                      <a:pt x="7" y="-5"/>
                      <a:pt x="-5" y="6"/>
                      <a:pt x="2" y="14"/>
                    </a:cubicBezTo>
                    <a:cubicBezTo>
                      <a:pt x="38" y="55"/>
                      <a:pt x="72" y="98"/>
                      <a:pt x="111" y="136"/>
                    </a:cubicBezTo>
                    <a:cubicBezTo>
                      <a:pt x="119" y="143"/>
                      <a:pt x="132" y="132"/>
                      <a:pt x="124" y="1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675" lIns="90000" spcFirstLastPara="1" rIns="90000" wrap="square" tIns="4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29"/>
              <p:cNvSpPr/>
              <p:nvPr/>
            </p:nvSpPr>
            <p:spPr>
              <a:xfrm>
                <a:off x="2581238" y="3047673"/>
                <a:ext cx="20534" cy="26694"/>
              </a:xfrm>
              <a:custGeom>
                <a:rect b="b" l="l" r="r" t="t"/>
                <a:pathLst>
                  <a:path extrusionOk="0" h="117" w="90">
                    <a:moveTo>
                      <a:pt x="90" y="109"/>
                    </a:moveTo>
                    <a:cubicBezTo>
                      <a:pt x="72" y="69"/>
                      <a:pt x="36" y="36"/>
                      <a:pt x="9" y="2"/>
                    </a:cubicBezTo>
                    <a:cubicBezTo>
                      <a:pt x="5" y="-3"/>
                      <a:pt x="-2" y="4"/>
                      <a:pt x="2" y="9"/>
                    </a:cubicBezTo>
                    <a:cubicBezTo>
                      <a:pt x="27" y="44"/>
                      <a:pt x="52" y="84"/>
                      <a:pt x="81" y="115"/>
                    </a:cubicBezTo>
                    <a:cubicBezTo>
                      <a:pt x="86" y="120"/>
                      <a:pt x="93" y="115"/>
                      <a:pt x="90" y="1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29"/>
              <p:cNvSpPr/>
              <p:nvPr/>
            </p:nvSpPr>
            <p:spPr>
              <a:xfrm>
                <a:off x="2570287" y="3025999"/>
                <a:ext cx="5019" cy="5248"/>
              </a:xfrm>
              <a:custGeom>
                <a:rect b="b" l="l" r="r" t="t"/>
                <a:pathLst>
                  <a:path extrusionOk="0" h="23" w="22">
                    <a:moveTo>
                      <a:pt x="11" y="0"/>
                    </a:moveTo>
                    <a:cubicBezTo>
                      <a:pt x="-3" y="0"/>
                      <a:pt x="-4" y="23"/>
                      <a:pt x="11" y="23"/>
                    </a:cubicBezTo>
                    <a:cubicBezTo>
                      <a:pt x="25" y="23"/>
                      <a:pt x="26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29"/>
              <p:cNvSpPr/>
              <p:nvPr/>
            </p:nvSpPr>
            <p:spPr>
              <a:xfrm>
                <a:off x="2612952" y="3029649"/>
                <a:ext cx="13233" cy="2966"/>
              </a:xfrm>
              <a:custGeom>
                <a:rect b="b" l="l" r="r" t="t"/>
                <a:pathLst>
                  <a:path extrusionOk="0" h="13" w="58">
                    <a:moveTo>
                      <a:pt x="55" y="2"/>
                    </a:moveTo>
                    <a:cubicBezTo>
                      <a:pt x="39" y="-1"/>
                      <a:pt x="23" y="1"/>
                      <a:pt x="7" y="0"/>
                    </a:cubicBezTo>
                    <a:cubicBezTo>
                      <a:pt x="-1" y="0"/>
                      <a:pt x="-1" y="11"/>
                      <a:pt x="6" y="12"/>
                    </a:cubicBezTo>
                    <a:cubicBezTo>
                      <a:pt x="22" y="13"/>
                      <a:pt x="39" y="15"/>
                      <a:pt x="55" y="12"/>
                    </a:cubicBezTo>
                    <a:cubicBezTo>
                      <a:pt x="60" y="11"/>
                      <a:pt x="60" y="3"/>
                      <a:pt x="5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29"/>
              <p:cNvSpPr/>
              <p:nvPr/>
            </p:nvSpPr>
            <p:spPr>
              <a:xfrm>
                <a:off x="2623447" y="3042654"/>
                <a:ext cx="18937" cy="37189"/>
              </a:xfrm>
              <a:custGeom>
                <a:rect b="b" l="l" r="r" t="t"/>
                <a:pathLst>
                  <a:path extrusionOk="0" h="163" w="83">
                    <a:moveTo>
                      <a:pt x="83" y="147"/>
                    </a:moveTo>
                    <a:cubicBezTo>
                      <a:pt x="63" y="99"/>
                      <a:pt x="40" y="51"/>
                      <a:pt x="17" y="5"/>
                    </a:cubicBezTo>
                    <a:cubicBezTo>
                      <a:pt x="12" y="-5"/>
                      <a:pt x="-3" y="3"/>
                      <a:pt x="1" y="13"/>
                    </a:cubicBezTo>
                    <a:cubicBezTo>
                      <a:pt x="22" y="60"/>
                      <a:pt x="35" y="113"/>
                      <a:pt x="62" y="158"/>
                    </a:cubicBezTo>
                    <a:cubicBezTo>
                      <a:pt x="70" y="170"/>
                      <a:pt x="88" y="160"/>
                      <a:pt x="83" y="1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13675" lIns="90000" spcFirstLastPara="1" rIns="90000" wrap="square" tIns="13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29"/>
              <p:cNvSpPr/>
              <p:nvPr/>
            </p:nvSpPr>
            <p:spPr>
              <a:xfrm>
                <a:off x="2672727" y="3049498"/>
                <a:ext cx="6845" cy="44718"/>
              </a:xfrm>
              <a:custGeom>
                <a:rect b="b" l="l" r="r" t="t"/>
                <a:pathLst>
                  <a:path extrusionOk="0" h="196" w="30">
                    <a:moveTo>
                      <a:pt x="27" y="13"/>
                    </a:moveTo>
                    <a:cubicBezTo>
                      <a:pt x="26" y="-3"/>
                      <a:pt x="2" y="-4"/>
                      <a:pt x="1" y="12"/>
                    </a:cubicBezTo>
                    <a:cubicBezTo>
                      <a:pt x="-1" y="72"/>
                      <a:pt x="-1" y="133"/>
                      <a:pt x="16" y="191"/>
                    </a:cubicBezTo>
                    <a:cubicBezTo>
                      <a:pt x="19" y="200"/>
                      <a:pt x="32" y="197"/>
                      <a:pt x="30" y="188"/>
                    </a:cubicBezTo>
                    <a:cubicBezTo>
                      <a:pt x="20" y="129"/>
                      <a:pt x="28" y="71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5550" lIns="90000" spcFirstLastPara="1" rIns="90000" wrap="square" tIns="25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29"/>
              <p:cNvSpPr/>
              <p:nvPr/>
            </p:nvSpPr>
            <p:spPr>
              <a:xfrm>
                <a:off x="2675237" y="3034212"/>
                <a:ext cx="4791" cy="5019"/>
              </a:xfrm>
              <a:custGeom>
                <a:rect b="b" l="l" r="r" t="t"/>
                <a:pathLst>
                  <a:path extrusionOk="0" h="22" w="21">
                    <a:moveTo>
                      <a:pt x="11" y="0"/>
                    </a:moveTo>
                    <a:cubicBezTo>
                      <a:pt x="-3" y="0"/>
                      <a:pt x="-3" y="22"/>
                      <a:pt x="11" y="22"/>
                    </a:cubicBezTo>
                    <a:cubicBezTo>
                      <a:pt x="25" y="22"/>
                      <a:pt x="2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29"/>
              <p:cNvSpPr/>
              <p:nvPr/>
            </p:nvSpPr>
            <p:spPr>
              <a:xfrm>
                <a:off x="2714251" y="3058624"/>
                <a:ext cx="5248" cy="5248"/>
              </a:xfrm>
              <a:custGeom>
                <a:rect b="b" l="l" r="r" t="t"/>
                <a:pathLst>
                  <a:path extrusionOk="0" h="23" w="23">
                    <a:moveTo>
                      <a:pt x="19" y="2"/>
                    </a:moveTo>
                    <a:lnTo>
                      <a:pt x="18" y="2"/>
                    </a:lnTo>
                    <a:cubicBezTo>
                      <a:pt x="11" y="-2"/>
                      <a:pt x="1" y="2"/>
                      <a:pt x="0" y="11"/>
                    </a:cubicBezTo>
                    <a:cubicBezTo>
                      <a:pt x="0" y="20"/>
                      <a:pt x="10" y="26"/>
                      <a:pt x="17" y="22"/>
                    </a:cubicBezTo>
                    <a:lnTo>
                      <a:pt x="18" y="21"/>
                    </a:lnTo>
                    <a:cubicBezTo>
                      <a:pt x="25" y="18"/>
                      <a:pt x="26" y="6"/>
                      <a:pt x="19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29"/>
              <p:cNvSpPr/>
              <p:nvPr/>
            </p:nvSpPr>
            <p:spPr>
              <a:xfrm>
                <a:off x="2702615" y="3063187"/>
                <a:ext cx="7301" cy="36504"/>
              </a:xfrm>
              <a:custGeom>
                <a:rect b="b" l="l" r="r" t="t"/>
                <a:pathLst>
                  <a:path extrusionOk="0" h="160" w="32">
                    <a:moveTo>
                      <a:pt x="13" y="9"/>
                    </a:moveTo>
                    <a:cubicBezTo>
                      <a:pt x="7" y="56"/>
                      <a:pt x="3" y="104"/>
                      <a:pt x="0" y="151"/>
                    </a:cubicBezTo>
                    <a:cubicBezTo>
                      <a:pt x="-1" y="163"/>
                      <a:pt x="17" y="163"/>
                      <a:pt x="18" y="151"/>
                    </a:cubicBezTo>
                    <a:cubicBezTo>
                      <a:pt x="22" y="104"/>
                      <a:pt x="31" y="57"/>
                      <a:pt x="32" y="9"/>
                    </a:cubicBezTo>
                    <a:cubicBezTo>
                      <a:pt x="33" y="-3"/>
                      <a:pt x="15" y="-3"/>
                      <a:pt x="13" y="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12600" lIns="90000" spcFirstLastPara="1" rIns="90000" wrap="square" tIns="12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29"/>
              <p:cNvSpPr/>
              <p:nvPr/>
            </p:nvSpPr>
            <p:spPr>
              <a:xfrm>
                <a:off x="2737751" y="3100832"/>
                <a:ext cx="4563" cy="5019"/>
              </a:xfrm>
              <a:custGeom>
                <a:rect b="b" l="l" r="r" t="t"/>
                <a:pathLst>
                  <a:path extrusionOk="0" h="22" w="20">
                    <a:moveTo>
                      <a:pt x="20" y="7"/>
                    </a:moveTo>
                    <a:cubicBezTo>
                      <a:pt x="19" y="6"/>
                      <a:pt x="18" y="4"/>
                      <a:pt x="17" y="3"/>
                    </a:cubicBezTo>
                    <a:cubicBezTo>
                      <a:pt x="14" y="0"/>
                      <a:pt x="8" y="-1"/>
                      <a:pt x="5" y="3"/>
                    </a:cubicBezTo>
                    <a:cubicBezTo>
                      <a:pt x="4" y="4"/>
                      <a:pt x="3" y="5"/>
                      <a:pt x="2" y="6"/>
                    </a:cubicBezTo>
                    <a:cubicBezTo>
                      <a:pt x="-1" y="13"/>
                      <a:pt x="2" y="22"/>
                      <a:pt x="10" y="22"/>
                    </a:cubicBezTo>
                    <a:cubicBezTo>
                      <a:pt x="18" y="22"/>
                      <a:pt x="23" y="14"/>
                      <a:pt x="20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29"/>
              <p:cNvSpPr/>
              <p:nvPr/>
            </p:nvSpPr>
            <p:spPr>
              <a:xfrm>
                <a:off x="2726571" y="3101517"/>
                <a:ext cx="7301" cy="8898"/>
              </a:xfrm>
              <a:custGeom>
                <a:rect b="b" l="l" r="r" t="t"/>
                <a:pathLst>
                  <a:path extrusionOk="0" h="39" w="32">
                    <a:moveTo>
                      <a:pt x="17" y="3"/>
                    </a:moveTo>
                    <a:cubicBezTo>
                      <a:pt x="11" y="10"/>
                      <a:pt x="7" y="18"/>
                      <a:pt x="2" y="26"/>
                    </a:cubicBezTo>
                    <a:cubicBezTo>
                      <a:pt x="-3" y="35"/>
                      <a:pt x="10" y="44"/>
                      <a:pt x="16" y="35"/>
                    </a:cubicBezTo>
                    <a:cubicBezTo>
                      <a:pt x="20" y="27"/>
                      <a:pt x="25" y="19"/>
                      <a:pt x="30" y="12"/>
                    </a:cubicBezTo>
                    <a:cubicBezTo>
                      <a:pt x="37" y="4"/>
                      <a:pt x="24" y="-4"/>
                      <a:pt x="17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29"/>
              <p:cNvSpPr/>
              <p:nvPr/>
            </p:nvSpPr>
            <p:spPr>
              <a:xfrm>
                <a:off x="2758056" y="3133001"/>
                <a:ext cx="6388" cy="6388"/>
              </a:xfrm>
              <a:custGeom>
                <a:rect b="b" l="l" r="r" t="t"/>
                <a:pathLst>
                  <a:path extrusionOk="0" h="28" w="28">
                    <a:moveTo>
                      <a:pt x="22" y="3"/>
                    </a:moveTo>
                    <a:lnTo>
                      <a:pt x="21" y="2"/>
                    </a:lnTo>
                    <a:cubicBezTo>
                      <a:pt x="13" y="-4"/>
                      <a:pt x="1" y="3"/>
                      <a:pt x="0" y="13"/>
                    </a:cubicBezTo>
                    <a:cubicBezTo>
                      <a:pt x="0" y="23"/>
                      <a:pt x="12" y="32"/>
                      <a:pt x="20" y="26"/>
                    </a:cubicBezTo>
                    <a:lnTo>
                      <a:pt x="21" y="26"/>
                    </a:lnTo>
                    <a:cubicBezTo>
                      <a:pt x="29" y="20"/>
                      <a:pt x="31" y="8"/>
                      <a:pt x="22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29"/>
              <p:cNvSpPr/>
              <p:nvPr/>
            </p:nvSpPr>
            <p:spPr>
              <a:xfrm>
                <a:off x="2737294" y="3125701"/>
                <a:ext cx="14602" cy="14830"/>
              </a:xfrm>
              <a:custGeom>
                <a:rect b="b" l="l" r="r" t="t"/>
                <a:pathLst>
                  <a:path extrusionOk="0" h="65" w="64">
                    <a:moveTo>
                      <a:pt x="49" y="2"/>
                    </a:moveTo>
                    <a:cubicBezTo>
                      <a:pt x="32" y="15"/>
                      <a:pt x="18" y="31"/>
                      <a:pt x="3" y="46"/>
                    </a:cubicBezTo>
                    <a:cubicBezTo>
                      <a:pt x="-6" y="56"/>
                      <a:pt x="8" y="71"/>
                      <a:pt x="17" y="62"/>
                    </a:cubicBezTo>
                    <a:cubicBezTo>
                      <a:pt x="32" y="47"/>
                      <a:pt x="47" y="31"/>
                      <a:pt x="62" y="16"/>
                    </a:cubicBezTo>
                    <a:cubicBezTo>
                      <a:pt x="70" y="7"/>
                      <a:pt x="59" y="-5"/>
                      <a:pt x="49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29"/>
              <p:cNvSpPr/>
              <p:nvPr/>
            </p:nvSpPr>
            <p:spPr>
              <a:xfrm>
                <a:off x="2648087" y="3100148"/>
                <a:ext cx="3879" cy="6845"/>
              </a:xfrm>
              <a:custGeom>
                <a:rect b="b" l="l" r="r" t="t"/>
                <a:pathLst>
                  <a:path extrusionOk="0" h="30" w="17">
                    <a:moveTo>
                      <a:pt x="16" y="22"/>
                    </a:moveTo>
                    <a:cubicBezTo>
                      <a:pt x="13" y="16"/>
                      <a:pt x="13" y="10"/>
                      <a:pt x="10" y="3"/>
                    </a:cubicBezTo>
                    <a:cubicBezTo>
                      <a:pt x="8" y="-1"/>
                      <a:pt x="0" y="0"/>
                      <a:pt x="0" y="6"/>
                    </a:cubicBezTo>
                    <a:cubicBezTo>
                      <a:pt x="1" y="13"/>
                      <a:pt x="2" y="21"/>
                      <a:pt x="6" y="28"/>
                    </a:cubicBezTo>
                    <a:cubicBezTo>
                      <a:pt x="10" y="34"/>
                      <a:pt x="20" y="29"/>
                      <a:pt x="16" y="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29"/>
              <p:cNvSpPr/>
              <p:nvPr/>
            </p:nvSpPr>
            <p:spPr>
              <a:xfrm>
                <a:off x="2636451" y="3515382"/>
                <a:ext cx="44262" cy="60917"/>
              </a:xfrm>
              <a:custGeom>
                <a:rect b="b" l="l" r="r" t="t"/>
                <a:pathLst>
                  <a:path extrusionOk="0" h="267" w="194">
                    <a:moveTo>
                      <a:pt x="187" y="246"/>
                    </a:moveTo>
                    <a:cubicBezTo>
                      <a:pt x="116" y="227"/>
                      <a:pt x="76" y="180"/>
                      <a:pt x="51" y="113"/>
                    </a:cubicBezTo>
                    <a:cubicBezTo>
                      <a:pt x="38" y="80"/>
                      <a:pt x="41" y="20"/>
                      <a:pt x="6" y="1"/>
                    </a:cubicBezTo>
                    <a:cubicBezTo>
                      <a:pt x="2" y="-1"/>
                      <a:pt x="-2" y="4"/>
                      <a:pt x="1" y="7"/>
                    </a:cubicBezTo>
                    <a:cubicBezTo>
                      <a:pt x="21" y="29"/>
                      <a:pt x="21" y="77"/>
                      <a:pt x="28" y="105"/>
                    </a:cubicBezTo>
                    <a:cubicBezTo>
                      <a:pt x="35" y="132"/>
                      <a:pt x="46" y="157"/>
                      <a:pt x="59" y="180"/>
                    </a:cubicBezTo>
                    <a:cubicBezTo>
                      <a:pt x="85" y="226"/>
                      <a:pt x="129" y="255"/>
                      <a:pt x="180" y="267"/>
                    </a:cubicBezTo>
                    <a:cubicBezTo>
                      <a:pt x="194" y="271"/>
                      <a:pt x="200" y="250"/>
                      <a:pt x="186" y="246"/>
                    </a:cubicBezTo>
                    <a:lnTo>
                      <a:pt x="187" y="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29"/>
              <p:cNvSpPr/>
              <p:nvPr/>
            </p:nvSpPr>
            <p:spPr>
              <a:xfrm>
                <a:off x="2595384" y="3569910"/>
                <a:ext cx="33082" cy="51791"/>
              </a:xfrm>
              <a:custGeom>
                <a:rect b="b" l="l" r="r" t="t"/>
                <a:pathLst>
                  <a:path extrusionOk="0" h="227" w="145">
                    <a:moveTo>
                      <a:pt x="135" y="79"/>
                    </a:moveTo>
                    <a:cubicBezTo>
                      <a:pt x="115" y="30"/>
                      <a:pt x="56" y="7"/>
                      <a:pt x="8" y="0"/>
                    </a:cubicBezTo>
                    <a:cubicBezTo>
                      <a:pt x="-1" y="-1"/>
                      <a:pt x="-3" y="12"/>
                      <a:pt x="5" y="14"/>
                    </a:cubicBezTo>
                    <a:cubicBezTo>
                      <a:pt x="48" y="24"/>
                      <a:pt x="86" y="44"/>
                      <a:pt x="107" y="83"/>
                    </a:cubicBezTo>
                    <a:cubicBezTo>
                      <a:pt x="131" y="125"/>
                      <a:pt x="111" y="171"/>
                      <a:pt x="86" y="207"/>
                    </a:cubicBezTo>
                    <a:cubicBezTo>
                      <a:pt x="75" y="222"/>
                      <a:pt x="99" y="236"/>
                      <a:pt x="109" y="222"/>
                    </a:cubicBezTo>
                    <a:cubicBezTo>
                      <a:pt x="142" y="178"/>
                      <a:pt x="156" y="131"/>
                      <a:pt x="135" y="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29"/>
              <p:cNvSpPr/>
              <p:nvPr/>
            </p:nvSpPr>
            <p:spPr>
              <a:xfrm>
                <a:off x="2587170" y="3227228"/>
                <a:ext cx="49965" cy="105178"/>
              </a:xfrm>
              <a:custGeom>
                <a:rect b="b" l="l" r="r" t="t"/>
                <a:pathLst>
                  <a:path extrusionOk="0" h="461" w="219">
                    <a:moveTo>
                      <a:pt x="14" y="2"/>
                    </a:moveTo>
                    <a:cubicBezTo>
                      <a:pt x="6" y="-4"/>
                      <a:pt x="-5" y="9"/>
                      <a:pt x="3" y="16"/>
                    </a:cubicBezTo>
                    <a:cubicBezTo>
                      <a:pt x="141" y="132"/>
                      <a:pt x="200" y="268"/>
                      <a:pt x="189" y="448"/>
                    </a:cubicBezTo>
                    <a:cubicBezTo>
                      <a:pt x="188" y="466"/>
                      <a:pt x="214" y="466"/>
                      <a:pt x="216" y="449"/>
                    </a:cubicBezTo>
                    <a:cubicBezTo>
                      <a:pt x="238" y="263"/>
                      <a:pt x="158" y="115"/>
                      <a:pt x="1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29"/>
              <p:cNvSpPr/>
              <p:nvPr/>
            </p:nvSpPr>
            <p:spPr>
              <a:xfrm>
                <a:off x="2588311" y="3262363"/>
                <a:ext cx="27378" cy="28747"/>
              </a:xfrm>
              <a:custGeom>
                <a:rect b="b" l="l" r="r" t="t"/>
                <a:pathLst>
                  <a:path extrusionOk="0" h="126" w="120">
                    <a:moveTo>
                      <a:pt x="105" y="11"/>
                    </a:moveTo>
                    <a:cubicBezTo>
                      <a:pt x="90" y="25"/>
                      <a:pt x="76" y="43"/>
                      <a:pt x="56" y="50"/>
                    </a:cubicBezTo>
                    <a:cubicBezTo>
                      <a:pt x="44" y="32"/>
                      <a:pt x="29" y="16"/>
                      <a:pt x="11" y="2"/>
                    </a:cubicBezTo>
                    <a:cubicBezTo>
                      <a:pt x="5" y="-3"/>
                      <a:pt x="-3" y="7"/>
                      <a:pt x="2" y="12"/>
                    </a:cubicBezTo>
                    <a:cubicBezTo>
                      <a:pt x="18" y="26"/>
                      <a:pt x="31" y="41"/>
                      <a:pt x="42" y="58"/>
                    </a:cubicBezTo>
                    <a:lnTo>
                      <a:pt x="42" y="59"/>
                    </a:lnTo>
                    <a:cubicBezTo>
                      <a:pt x="55" y="78"/>
                      <a:pt x="64" y="98"/>
                      <a:pt x="71" y="120"/>
                    </a:cubicBezTo>
                    <a:cubicBezTo>
                      <a:pt x="75" y="131"/>
                      <a:pt x="92" y="127"/>
                      <a:pt x="89" y="116"/>
                    </a:cubicBezTo>
                    <a:cubicBezTo>
                      <a:pt x="82" y="96"/>
                      <a:pt x="74" y="78"/>
                      <a:pt x="63" y="61"/>
                    </a:cubicBezTo>
                    <a:cubicBezTo>
                      <a:pt x="85" y="58"/>
                      <a:pt x="102" y="41"/>
                      <a:pt x="117" y="25"/>
                    </a:cubicBezTo>
                    <a:cubicBezTo>
                      <a:pt x="126" y="16"/>
                      <a:pt x="114" y="3"/>
                      <a:pt x="105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50" lIns="90000" spcFirstLastPara="1" rIns="90000" wrap="square" tIns="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29"/>
              <p:cNvSpPr/>
              <p:nvPr/>
            </p:nvSpPr>
            <p:spPr>
              <a:xfrm>
                <a:off x="2629150" y="3218102"/>
                <a:ext cx="54072" cy="97421"/>
              </a:xfrm>
              <a:custGeom>
                <a:rect b="b" l="l" r="r" t="t"/>
                <a:pathLst>
                  <a:path extrusionOk="0" h="427" w="237">
                    <a:moveTo>
                      <a:pt x="180" y="185"/>
                    </a:moveTo>
                    <a:cubicBezTo>
                      <a:pt x="162" y="149"/>
                      <a:pt x="136" y="117"/>
                      <a:pt x="110" y="87"/>
                    </a:cubicBezTo>
                    <a:cubicBezTo>
                      <a:pt x="82" y="54"/>
                      <a:pt x="39" y="44"/>
                      <a:pt x="16" y="5"/>
                    </a:cubicBezTo>
                    <a:cubicBezTo>
                      <a:pt x="10" y="-5"/>
                      <a:pt x="-4" y="3"/>
                      <a:pt x="1" y="12"/>
                    </a:cubicBezTo>
                    <a:cubicBezTo>
                      <a:pt x="32" y="70"/>
                      <a:pt x="97" y="102"/>
                      <a:pt x="134" y="158"/>
                    </a:cubicBezTo>
                    <a:cubicBezTo>
                      <a:pt x="184" y="233"/>
                      <a:pt x="202" y="324"/>
                      <a:pt x="208" y="412"/>
                    </a:cubicBezTo>
                    <a:cubicBezTo>
                      <a:pt x="209" y="431"/>
                      <a:pt x="239" y="432"/>
                      <a:pt x="237" y="413"/>
                    </a:cubicBezTo>
                    <a:cubicBezTo>
                      <a:pt x="231" y="333"/>
                      <a:pt x="216" y="257"/>
                      <a:pt x="180" y="1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29"/>
              <p:cNvSpPr/>
              <p:nvPr/>
            </p:nvSpPr>
            <p:spPr>
              <a:xfrm>
                <a:off x="2675693" y="3348604"/>
                <a:ext cx="7073" cy="26694"/>
              </a:xfrm>
              <a:custGeom>
                <a:rect b="b" l="l" r="r" t="t"/>
                <a:pathLst>
                  <a:path extrusionOk="0" h="117" w="31">
                    <a:moveTo>
                      <a:pt x="13" y="7"/>
                    </a:moveTo>
                    <a:cubicBezTo>
                      <a:pt x="5" y="41"/>
                      <a:pt x="1" y="75"/>
                      <a:pt x="0" y="110"/>
                    </a:cubicBezTo>
                    <a:cubicBezTo>
                      <a:pt x="-1" y="120"/>
                      <a:pt x="14" y="120"/>
                      <a:pt x="16" y="110"/>
                    </a:cubicBezTo>
                    <a:cubicBezTo>
                      <a:pt x="21" y="78"/>
                      <a:pt x="24" y="45"/>
                      <a:pt x="31" y="12"/>
                    </a:cubicBezTo>
                    <a:cubicBezTo>
                      <a:pt x="34" y="1"/>
                      <a:pt x="15" y="-5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29"/>
              <p:cNvSpPr/>
              <p:nvPr/>
            </p:nvSpPr>
            <p:spPr>
              <a:xfrm>
                <a:off x="2654703" y="3411117"/>
                <a:ext cx="14374" cy="30801"/>
              </a:xfrm>
              <a:custGeom>
                <a:rect b="b" l="l" r="r" t="t"/>
                <a:pathLst>
                  <a:path extrusionOk="0" h="135" w="63">
                    <a:moveTo>
                      <a:pt x="54" y="2"/>
                    </a:moveTo>
                    <a:cubicBezTo>
                      <a:pt x="35" y="44"/>
                      <a:pt x="17" y="85"/>
                      <a:pt x="1" y="128"/>
                    </a:cubicBezTo>
                    <a:cubicBezTo>
                      <a:pt x="-2" y="135"/>
                      <a:pt x="9" y="139"/>
                      <a:pt x="12" y="132"/>
                    </a:cubicBezTo>
                    <a:cubicBezTo>
                      <a:pt x="31" y="90"/>
                      <a:pt x="48" y="49"/>
                      <a:pt x="63" y="7"/>
                    </a:cubicBezTo>
                    <a:cubicBezTo>
                      <a:pt x="65" y="2"/>
                      <a:pt x="56" y="-3"/>
                      <a:pt x="54" y="3"/>
                    </a:cubicBezTo>
                    <a:lnTo>
                      <a:pt x="54" y="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600" lIns="90000" spcFirstLastPara="1" rIns="90000" wrap="square" tIns="3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29"/>
              <p:cNvSpPr/>
              <p:nvPr/>
            </p:nvSpPr>
            <p:spPr>
              <a:xfrm>
                <a:off x="2737294" y="3100604"/>
                <a:ext cx="371432" cy="109513"/>
              </a:xfrm>
              <a:custGeom>
                <a:rect b="b" l="l" r="r" t="t"/>
                <a:pathLst>
                  <a:path extrusionOk="0" h="480" w="1628">
                    <a:moveTo>
                      <a:pt x="1614" y="0"/>
                    </a:moveTo>
                    <a:cubicBezTo>
                      <a:pt x="1338" y="-4"/>
                      <a:pt x="1050" y="59"/>
                      <a:pt x="797" y="167"/>
                    </a:cubicBezTo>
                    <a:cubicBezTo>
                      <a:pt x="644" y="232"/>
                      <a:pt x="491" y="292"/>
                      <a:pt x="335" y="348"/>
                    </a:cubicBezTo>
                    <a:cubicBezTo>
                      <a:pt x="290" y="364"/>
                      <a:pt x="246" y="381"/>
                      <a:pt x="203" y="401"/>
                    </a:cubicBezTo>
                    <a:cubicBezTo>
                      <a:pt x="147" y="427"/>
                      <a:pt x="77" y="469"/>
                      <a:pt x="14" y="458"/>
                    </a:cubicBezTo>
                    <a:cubicBezTo>
                      <a:pt x="1" y="456"/>
                      <a:pt x="-5" y="476"/>
                      <a:pt x="8" y="478"/>
                    </a:cubicBezTo>
                    <a:cubicBezTo>
                      <a:pt x="88" y="492"/>
                      <a:pt x="176" y="437"/>
                      <a:pt x="246" y="406"/>
                    </a:cubicBezTo>
                    <a:cubicBezTo>
                      <a:pt x="388" y="342"/>
                      <a:pt x="541" y="301"/>
                      <a:pt x="685" y="243"/>
                    </a:cubicBezTo>
                    <a:cubicBezTo>
                      <a:pt x="832" y="184"/>
                      <a:pt x="972" y="124"/>
                      <a:pt x="1126" y="88"/>
                    </a:cubicBezTo>
                    <a:cubicBezTo>
                      <a:pt x="1287" y="51"/>
                      <a:pt x="1449" y="40"/>
                      <a:pt x="1613" y="31"/>
                    </a:cubicBezTo>
                    <a:cubicBezTo>
                      <a:pt x="1633" y="30"/>
                      <a:pt x="1634" y="1"/>
                      <a:pt x="16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29"/>
              <p:cNvSpPr/>
              <p:nvPr/>
            </p:nvSpPr>
            <p:spPr>
              <a:xfrm>
                <a:off x="3138157" y="3073454"/>
                <a:ext cx="46999" cy="138489"/>
              </a:xfrm>
              <a:custGeom>
                <a:rect b="b" l="l" r="r" t="t"/>
                <a:pathLst>
                  <a:path extrusionOk="0" h="607" w="206">
                    <a:moveTo>
                      <a:pt x="198" y="18"/>
                    </a:moveTo>
                    <a:cubicBezTo>
                      <a:pt x="192" y="-2"/>
                      <a:pt x="156" y="-9"/>
                      <a:pt x="151" y="17"/>
                    </a:cubicBezTo>
                    <a:cubicBezTo>
                      <a:pt x="136" y="103"/>
                      <a:pt x="89" y="180"/>
                      <a:pt x="69" y="264"/>
                    </a:cubicBezTo>
                    <a:cubicBezTo>
                      <a:pt x="57" y="297"/>
                      <a:pt x="46" y="331"/>
                      <a:pt x="37" y="364"/>
                    </a:cubicBezTo>
                    <a:cubicBezTo>
                      <a:pt x="31" y="379"/>
                      <a:pt x="26" y="393"/>
                      <a:pt x="21" y="408"/>
                    </a:cubicBezTo>
                    <a:cubicBezTo>
                      <a:pt x="7" y="452"/>
                      <a:pt x="-11" y="515"/>
                      <a:pt x="9" y="561"/>
                    </a:cubicBezTo>
                    <a:cubicBezTo>
                      <a:pt x="14" y="590"/>
                      <a:pt x="28" y="607"/>
                      <a:pt x="55" y="607"/>
                    </a:cubicBezTo>
                    <a:cubicBezTo>
                      <a:pt x="128" y="607"/>
                      <a:pt x="121" y="502"/>
                      <a:pt x="117" y="447"/>
                    </a:cubicBezTo>
                    <a:cubicBezTo>
                      <a:pt x="132" y="384"/>
                      <a:pt x="147" y="321"/>
                      <a:pt x="167" y="260"/>
                    </a:cubicBezTo>
                    <a:cubicBezTo>
                      <a:pt x="192" y="182"/>
                      <a:pt x="222" y="100"/>
                      <a:pt x="198" y="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29"/>
              <p:cNvSpPr/>
              <p:nvPr/>
            </p:nvSpPr>
            <p:spPr>
              <a:xfrm>
                <a:off x="2771973" y="3218558"/>
                <a:ext cx="291807" cy="227468"/>
              </a:xfrm>
              <a:custGeom>
                <a:rect b="b" l="l" r="r" t="t"/>
                <a:pathLst>
                  <a:path extrusionOk="0" h="997" w="1279">
                    <a:moveTo>
                      <a:pt x="1265" y="5"/>
                    </a:moveTo>
                    <a:cubicBezTo>
                      <a:pt x="953" y="-19"/>
                      <a:pt x="669" y="40"/>
                      <a:pt x="407" y="215"/>
                    </a:cubicBezTo>
                    <a:cubicBezTo>
                      <a:pt x="148" y="389"/>
                      <a:pt x="101" y="710"/>
                      <a:pt x="1" y="984"/>
                    </a:cubicBezTo>
                    <a:cubicBezTo>
                      <a:pt x="-3" y="997"/>
                      <a:pt x="16" y="1002"/>
                      <a:pt x="20" y="990"/>
                    </a:cubicBezTo>
                    <a:cubicBezTo>
                      <a:pt x="73" y="851"/>
                      <a:pt x="117" y="710"/>
                      <a:pt x="172" y="572"/>
                    </a:cubicBezTo>
                    <a:cubicBezTo>
                      <a:pt x="231" y="423"/>
                      <a:pt x="307" y="318"/>
                      <a:pt x="441" y="230"/>
                    </a:cubicBezTo>
                    <a:cubicBezTo>
                      <a:pt x="694" y="63"/>
                      <a:pt x="967" y="27"/>
                      <a:pt x="1264" y="36"/>
                    </a:cubicBezTo>
                    <a:cubicBezTo>
                      <a:pt x="1284" y="36"/>
                      <a:pt x="1285" y="6"/>
                      <a:pt x="1265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29"/>
              <p:cNvSpPr/>
              <p:nvPr/>
            </p:nvSpPr>
            <p:spPr>
              <a:xfrm>
                <a:off x="2821939" y="3360012"/>
                <a:ext cx="4791" cy="4335"/>
              </a:xfrm>
              <a:custGeom>
                <a:rect b="b" l="l" r="r" t="t"/>
                <a:pathLst>
                  <a:path extrusionOk="0" h="19" w="21">
                    <a:moveTo>
                      <a:pt x="20" y="12"/>
                    </a:moveTo>
                    <a:cubicBezTo>
                      <a:pt x="16" y="8"/>
                      <a:pt x="13" y="5"/>
                      <a:pt x="10" y="1"/>
                    </a:cubicBezTo>
                    <a:cubicBezTo>
                      <a:pt x="5" y="-3"/>
                      <a:pt x="-2" y="4"/>
                      <a:pt x="2" y="8"/>
                    </a:cubicBezTo>
                    <a:cubicBezTo>
                      <a:pt x="6" y="11"/>
                      <a:pt x="9" y="15"/>
                      <a:pt x="13" y="18"/>
                    </a:cubicBezTo>
                    <a:cubicBezTo>
                      <a:pt x="17" y="23"/>
                      <a:pt x="24" y="16"/>
                      <a:pt x="20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29"/>
              <p:cNvSpPr/>
              <p:nvPr/>
            </p:nvSpPr>
            <p:spPr>
              <a:xfrm>
                <a:off x="2633942" y="3186161"/>
                <a:ext cx="51791" cy="13233"/>
              </a:xfrm>
              <a:custGeom>
                <a:rect b="b" l="l" r="r" t="t"/>
                <a:pathLst>
                  <a:path extrusionOk="0" h="58" w="227">
                    <a:moveTo>
                      <a:pt x="219" y="39"/>
                    </a:moveTo>
                    <a:cubicBezTo>
                      <a:pt x="146" y="40"/>
                      <a:pt x="78" y="32"/>
                      <a:pt x="12" y="1"/>
                    </a:cubicBezTo>
                    <a:cubicBezTo>
                      <a:pt x="3" y="-4"/>
                      <a:pt x="-5" y="9"/>
                      <a:pt x="4" y="13"/>
                    </a:cubicBezTo>
                    <a:cubicBezTo>
                      <a:pt x="71" y="47"/>
                      <a:pt x="144" y="61"/>
                      <a:pt x="218" y="58"/>
                    </a:cubicBezTo>
                    <a:cubicBezTo>
                      <a:pt x="230" y="57"/>
                      <a:pt x="231" y="39"/>
                      <a:pt x="219" y="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29"/>
              <p:cNvSpPr/>
              <p:nvPr/>
            </p:nvSpPr>
            <p:spPr>
              <a:xfrm>
                <a:off x="2776765" y="3251640"/>
                <a:ext cx="70727" cy="105406"/>
              </a:xfrm>
              <a:custGeom>
                <a:rect b="b" l="l" r="r" t="t"/>
                <a:pathLst>
                  <a:path extrusionOk="0" h="462" w="310">
                    <a:moveTo>
                      <a:pt x="294" y="3"/>
                    </a:moveTo>
                    <a:cubicBezTo>
                      <a:pt x="170" y="136"/>
                      <a:pt x="59" y="279"/>
                      <a:pt x="1" y="454"/>
                    </a:cubicBezTo>
                    <a:cubicBezTo>
                      <a:pt x="-2" y="462"/>
                      <a:pt x="11" y="466"/>
                      <a:pt x="14" y="457"/>
                    </a:cubicBezTo>
                    <a:cubicBezTo>
                      <a:pt x="73" y="286"/>
                      <a:pt x="184" y="147"/>
                      <a:pt x="307" y="17"/>
                    </a:cubicBezTo>
                    <a:cubicBezTo>
                      <a:pt x="316" y="8"/>
                      <a:pt x="303" y="-6"/>
                      <a:pt x="29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29"/>
              <p:cNvSpPr/>
              <p:nvPr/>
            </p:nvSpPr>
            <p:spPr>
              <a:xfrm>
                <a:off x="2776993" y="3259625"/>
                <a:ext cx="33310" cy="44946"/>
              </a:xfrm>
              <a:custGeom>
                <a:rect b="b" l="l" r="r" t="t"/>
                <a:pathLst>
                  <a:path extrusionOk="0" h="197" w="146">
                    <a:moveTo>
                      <a:pt x="125" y="4"/>
                    </a:moveTo>
                    <a:cubicBezTo>
                      <a:pt x="72" y="55"/>
                      <a:pt x="31" y="114"/>
                      <a:pt x="1" y="182"/>
                    </a:cubicBezTo>
                    <a:cubicBezTo>
                      <a:pt x="-5" y="197"/>
                      <a:pt x="19" y="204"/>
                      <a:pt x="25" y="189"/>
                    </a:cubicBezTo>
                    <a:cubicBezTo>
                      <a:pt x="53" y="126"/>
                      <a:pt x="92" y="70"/>
                      <a:pt x="142" y="22"/>
                    </a:cubicBezTo>
                    <a:cubicBezTo>
                      <a:pt x="154" y="11"/>
                      <a:pt x="137" y="-8"/>
                      <a:pt x="125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5900" lIns="90000" spcFirstLastPara="1" rIns="90000" wrap="square" tIns="25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29"/>
              <p:cNvSpPr/>
              <p:nvPr/>
            </p:nvSpPr>
            <p:spPr>
              <a:xfrm>
                <a:off x="3112604" y="3088284"/>
                <a:ext cx="41752" cy="114076"/>
              </a:xfrm>
              <a:custGeom>
                <a:rect b="b" l="l" r="r" t="t"/>
                <a:pathLst>
                  <a:path extrusionOk="0" h="500" w="183">
                    <a:moveTo>
                      <a:pt x="160" y="4"/>
                    </a:moveTo>
                    <a:cubicBezTo>
                      <a:pt x="96" y="62"/>
                      <a:pt x="58" y="154"/>
                      <a:pt x="30" y="233"/>
                    </a:cubicBezTo>
                    <a:cubicBezTo>
                      <a:pt x="1" y="315"/>
                      <a:pt x="-18" y="417"/>
                      <a:pt x="26" y="496"/>
                    </a:cubicBezTo>
                    <a:cubicBezTo>
                      <a:pt x="31" y="505"/>
                      <a:pt x="47" y="499"/>
                      <a:pt x="44" y="489"/>
                    </a:cubicBezTo>
                    <a:cubicBezTo>
                      <a:pt x="-10" y="325"/>
                      <a:pt x="95" y="153"/>
                      <a:pt x="181" y="22"/>
                    </a:cubicBezTo>
                    <a:cubicBezTo>
                      <a:pt x="190" y="8"/>
                      <a:pt x="171" y="-7"/>
                      <a:pt x="160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29"/>
              <p:cNvSpPr/>
              <p:nvPr/>
            </p:nvSpPr>
            <p:spPr>
              <a:xfrm>
                <a:off x="3129715" y="3142812"/>
                <a:ext cx="11864" cy="40383"/>
              </a:xfrm>
              <a:custGeom>
                <a:rect b="b" l="l" r="r" t="t"/>
                <a:pathLst>
                  <a:path extrusionOk="0" h="177" w="52">
                    <a:moveTo>
                      <a:pt x="34" y="5"/>
                    </a:moveTo>
                    <a:cubicBezTo>
                      <a:pt x="9" y="54"/>
                      <a:pt x="-8" y="122"/>
                      <a:pt x="6" y="176"/>
                    </a:cubicBezTo>
                    <a:cubicBezTo>
                      <a:pt x="6" y="178"/>
                      <a:pt x="9" y="178"/>
                      <a:pt x="10" y="176"/>
                    </a:cubicBezTo>
                    <a:cubicBezTo>
                      <a:pt x="17" y="151"/>
                      <a:pt x="19" y="124"/>
                      <a:pt x="24" y="99"/>
                    </a:cubicBezTo>
                    <a:cubicBezTo>
                      <a:pt x="30" y="69"/>
                      <a:pt x="41" y="41"/>
                      <a:pt x="52" y="13"/>
                    </a:cubicBezTo>
                    <a:cubicBezTo>
                      <a:pt x="56" y="3"/>
                      <a:pt x="39" y="-5"/>
                      <a:pt x="34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18700" lIns="90000" spcFirstLastPara="1" rIns="90000" wrap="square" tIns="18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29"/>
              <p:cNvSpPr/>
              <p:nvPr/>
            </p:nvSpPr>
            <p:spPr>
              <a:xfrm>
                <a:off x="2702843" y="3491883"/>
                <a:ext cx="51791" cy="165182"/>
              </a:xfrm>
              <a:custGeom>
                <a:rect b="b" l="l" r="r" t="t"/>
                <a:pathLst>
                  <a:path extrusionOk="0" h="724" w="227">
                    <a:moveTo>
                      <a:pt x="216" y="2"/>
                    </a:moveTo>
                    <a:cubicBezTo>
                      <a:pt x="137" y="77"/>
                      <a:pt x="59" y="142"/>
                      <a:pt x="27" y="250"/>
                    </a:cubicBezTo>
                    <a:cubicBezTo>
                      <a:pt x="-18" y="400"/>
                      <a:pt x="6" y="570"/>
                      <a:pt x="18" y="722"/>
                    </a:cubicBezTo>
                    <a:cubicBezTo>
                      <a:pt x="19" y="724"/>
                      <a:pt x="22" y="725"/>
                      <a:pt x="22" y="722"/>
                    </a:cubicBezTo>
                    <a:cubicBezTo>
                      <a:pt x="21" y="585"/>
                      <a:pt x="14" y="447"/>
                      <a:pt x="31" y="311"/>
                    </a:cubicBezTo>
                    <a:cubicBezTo>
                      <a:pt x="50" y="170"/>
                      <a:pt x="136" y="108"/>
                      <a:pt x="225" y="12"/>
                    </a:cubicBezTo>
                    <a:cubicBezTo>
                      <a:pt x="231" y="6"/>
                      <a:pt x="222" y="-4"/>
                      <a:pt x="216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29"/>
              <p:cNvSpPr/>
              <p:nvPr/>
            </p:nvSpPr>
            <p:spPr>
              <a:xfrm>
                <a:off x="2684135" y="3461995"/>
                <a:ext cx="36504" cy="77572"/>
              </a:xfrm>
              <a:custGeom>
                <a:rect b="b" l="l" r="r" t="t"/>
                <a:pathLst>
                  <a:path extrusionOk="0" h="340" w="160">
                    <a:moveTo>
                      <a:pt x="148" y="5"/>
                    </a:moveTo>
                    <a:cubicBezTo>
                      <a:pt x="127" y="129"/>
                      <a:pt x="94" y="247"/>
                      <a:pt x="1" y="337"/>
                    </a:cubicBezTo>
                    <a:cubicBezTo>
                      <a:pt x="-1" y="339"/>
                      <a:pt x="1" y="341"/>
                      <a:pt x="3" y="340"/>
                    </a:cubicBezTo>
                    <a:cubicBezTo>
                      <a:pt x="98" y="259"/>
                      <a:pt x="155" y="131"/>
                      <a:pt x="160" y="7"/>
                    </a:cubicBezTo>
                    <a:cubicBezTo>
                      <a:pt x="160" y="0"/>
                      <a:pt x="149" y="-2"/>
                      <a:pt x="148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29"/>
              <p:cNvSpPr/>
              <p:nvPr/>
            </p:nvSpPr>
            <p:spPr>
              <a:xfrm>
                <a:off x="2689154" y="3476140"/>
                <a:ext cx="23728" cy="45859"/>
              </a:xfrm>
              <a:custGeom>
                <a:rect b="b" l="l" r="r" t="t"/>
                <a:pathLst>
                  <a:path extrusionOk="0" h="201" w="104">
                    <a:moveTo>
                      <a:pt x="91" y="5"/>
                    </a:moveTo>
                    <a:cubicBezTo>
                      <a:pt x="70" y="71"/>
                      <a:pt x="46" y="135"/>
                      <a:pt x="2" y="190"/>
                    </a:cubicBezTo>
                    <a:cubicBezTo>
                      <a:pt x="-3" y="196"/>
                      <a:pt x="7" y="205"/>
                      <a:pt x="12" y="199"/>
                    </a:cubicBezTo>
                    <a:cubicBezTo>
                      <a:pt x="59" y="144"/>
                      <a:pt x="88" y="79"/>
                      <a:pt x="104" y="9"/>
                    </a:cubicBezTo>
                    <a:cubicBezTo>
                      <a:pt x="106" y="1"/>
                      <a:pt x="94" y="-3"/>
                      <a:pt x="91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7350" lIns="90000" spcFirstLastPara="1" rIns="90000" wrap="square" tIns="27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29"/>
              <p:cNvSpPr/>
              <p:nvPr/>
            </p:nvSpPr>
            <p:spPr>
              <a:xfrm>
                <a:off x="2691436" y="3485495"/>
                <a:ext cx="9126" cy="17796"/>
              </a:xfrm>
              <a:custGeom>
                <a:rect b="b" l="l" r="r" t="t"/>
                <a:pathLst>
                  <a:path extrusionOk="0" h="78" w="40">
                    <a:moveTo>
                      <a:pt x="25" y="5"/>
                    </a:moveTo>
                    <a:cubicBezTo>
                      <a:pt x="18" y="26"/>
                      <a:pt x="11" y="46"/>
                      <a:pt x="1" y="65"/>
                    </a:cubicBezTo>
                    <a:cubicBezTo>
                      <a:pt x="-3" y="75"/>
                      <a:pt x="10" y="83"/>
                      <a:pt x="15" y="74"/>
                    </a:cubicBezTo>
                    <a:cubicBezTo>
                      <a:pt x="25" y="53"/>
                      <a:pt x="32" y="32"/>
                      <a:pt x="40" y="10"/>
                    </a:cubicBezTo>
                    <a:cubicBezTo>
                      <a:pt x="43" y="0"/>
                      <a:pt x="28" y="-4"/>
                      <a:pt x="25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29"/>
              <p:cNvSpPr/>
              <p:nvPr/>
            </p:nvSpPr>
            <p:spPr>
              <a:xfrm>
                <a:off x="2405333" y="3538882"/>
                <a:ext cx="41296" cy="31941"/>
              </a:xfrm>
              <a:custGeom>
                <a:rect b="b" l="l" r="r" t="t"/>
                <a:pathLst>
                  <a:path extrusionOk="0" h="140" w="181">
                    <a:moveTo>
                      <a:pt x="179" y="132"/>
                    </a:moveTo>
                    <a:cubicBezTo>
                      <a:pt x="105" y="114"/>
                      <a:pt x="18" y="86"/>
                      <a:pt x="2" y="1"/>
                    </a:cubicBezTo>
                    <a:cubicBezTo>
                      <a:pt x="2" y="0"/>
                      <a:pt x="0" y="0"/>
                      <a:pt x="0" y="1"/>
                    </a:cubicBezTo>
                    <a:cubicBezTo>
                      <a:pt x="5" y="90"/>
                      <a:pt x="104" y="121"/>
                      <a:pt x="176" y="140"/>
                    </a:cubicBezTo>
                    <a:cubicBezTo>
                      <a:pt x="181" y="141"/>
                      <a:pt x="184" y="133"/>
                      <a:pt x="179" y="1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5400" lIns="90000" spcFirstLastPara="1" rIns="90000" wrap="square" tIns="5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29"/>
              <p:cNvSpPr/>
              <p:nvPr/>
            </p:nvSpPr>
            <p:spPr>
              <a:xfrm>
                <a:off x="2416513" y="3527931"/>
                <a:ext cx="44033" cy="26009"/>
              </a:xfrm>
              <a:custGeom>
                <a:rect b="b" l="l" r="r" t="t"/>
                <a:pathLst>
                  <a:path extrusionOk="0" h="114" w="193">
                    <a:moveTo>
                      <a:pt x="189" y="102"/>
                    </a:moveTo>
                    <a:cubicBezTo>
                      <a:pt x="123" y="85"/>
                      <a:pt x="33" y="69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4" y="75"/>
                      <a:pt x="123" y="100"/>
                      <a:pt x="185" y="114"/>
                    </a:cubicBezTo>
                    <a:cubicBezTo>
                      <a:pt x="193" y="116"/>
                      <a:pt x="197" y="104"/>
                      <a:pt x="189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29"/>
              <p:cNvSpPr/>
              <p:nvPr/>
            </p:nvSpPr>
            <p:spPr>
              <a:xfrm>
                <a:off x="2435906" y="3516751"/>
                <a:ext cx="38786" cy="17796"/>
              </a:xfrm>
              <a:custGeom>
                <a:rect b="b" l="l" r="r" t="t"/>
                <a:pathLst>
                  <a:path extrusionOk="0" h="78" w="170">
                    <a:moveTo>
                      <a:pt x="164" y="64"/>
                    </a:moveTo>
                    <a:cubicBezTo>
                      <a:pt x="109" y="56"/>
                      <a:pt x="48" y="46"/>
                      <a:pt x="9" y="2"/>
                    </a:cubicBezTo>
                    <a:cubicBezTo>
                      <a:pt x="5" y="-3"/>
                      <a:pt x="-3" y="4"/>
                      <a:pt x="1" y="9"/>
                    </a:cubicBezTo>
                    <a:cubicBezTo>
                      <a:pt x="41" y="57"/>
                      <a:pt x="105" y="71"/>
                      <a:pt x="164" y="78"/>
                    </a:cubicBezTo>
                    <a:cubicBezTo>
                      <a:pt x="173" y="79"/>
                      <a:pt x="173" y="65"/>
                      <a:pt x="164" y="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29"/>
              <p:cNvSpPr/>
              <p:nvPr/>
            </p:nvSpPr>
            <p:spPr>
              <a:xfrm>
                <a:off x="2458265" y="3495761"/>
                <a:ext cx="31257" cy="14830"/>
              </a:xfrm>
              <a:custGeom>
                <a:rect b="b" l="l" r="r" t="t"/>
                <a:pathLst>
                  <a:path extrusionOk="0" h="65" w="137">
                    <a:moveTo>
                      <a:pt x="132" y="53"/>
                    </a:moveTo>
                    <a:cubicBezTo>
                      <a:pt x="85" y="46"/>
                      <a:pt x="35" y="37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24" y="46"/>
                      <a:pt x="86" y="58"/>
                      <a:pt x="132" y="65"/>
                    </a:cubicBezTo>
                    <a:cubicBezTo>
                      <a:pt x="139" y="66"/>
                      <a:pt x="140" y="55"/>
                      <a:pt x="132" y="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29"/>
              <p:cNvSpPr/>
              <p:nvPr/>
            </p:nvSpPr>
            <p:spPr>
              <a:xfrm>
                <a:off x="3194738" y="3192549"/>
                <a:ext cx="34451" cy="34907"/>
              </a:xfrm>
              <a:custGeom>
                <a:rect b="b" l="l" r="r" t="t"/>
                <a:pathLst>
                  <a:path extrusionOk="0" h="153" w="151">
                    <a:moveTo>
                      <a:pt x="150" y="138"/>
                    </a:moveTo>
                    <a:cubicBezTo>
                      <a:pt x="132" y="114"/>
                      <a:pt x="104" y="101"/>
                      <a:pt x="82" y="80"/>
                    </a:cubicBezTo>
                    <a:cubicBezTo>
                      <a:pt x="55" y="54"/>
                      <a:pt x="36" y="20"/>
                      <a:pt x="2" y="0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21" y="30"/>
                      <a:pt x="45" y="56"/>
                      <a:pt x="66" y="84"/>
                    </a:cubicBezTo>
                    <a:cubicBezTo>
                      <a:pt x="86" y="110"/>
                      <a:pt x="116" y="124"/>
                      <a:pt x="136" y="150"/>
                    </a:cubicBezTo>
                    <a:cubicBezTo>
                      <a:pt x="143" y="160"/>
                      <a:pt x="157" y="147"/>
                      <a:pt x="150" y="1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10075" lIns="90000" spcFirstLastPara="1" rIns="90000" wrap="square" tIns="10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29"/>
              <p:cNvSpPr/>
              <p:nvPr/>
            </p:nvSpPr>
            <p:spPr>
              <a:xfrm>
                <a:off x="3078381" y="3467243"/>
                <a:ext cx="5704" cy="6160"/>
              </a:xfrm>
              <a:custGeom>
                <a:rect b="b" l="l" r="r" t="t"/>
                <a:pathLst>
                  <a:path extrusionOk="0" h="27" w="25">
                    <a:moveTo>
                      <a:pt x="24" y="8"/>
                    </a:moveTo>
                    <a:lnTo>
                      <a:pt x="24" y="7"/>
                    </a:lnTo>
                    <a:cubicBezTo>
                      <a:pt x="20" y="-1"/>
                      <a:pt x="6" y="-2"/>
                      <a:pt x="2" y="6"/>
                    </a:cubicBezTo>
                    <a:lnTo>
                      <a:pt x="2" y="7"/>
                    </a:lnTo>
                    <a:cubicBezTo>
                      <a:pt x="-3" y="16"/>
                      <a:pt x="2" y="27"/>
                      <a:pt x="12" y="27"/>
                    </a:cubicBezTo>
                    <a:cubicBezTo>
                      <a:pt x="23" y="28"/>
                      <a:pt x="29" y="17"/>
                      <a:pt x="24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29"/>
              <p:cNvSpPr/>
              <p:nvPr/>
            </p:nvSpPr>
            <p:spPr>
              <a:xfrm>
                <a:off x="2252928" y="3151482"/>
                <a:ext cx="27150" cy="94683"/>
              </a:xfrm>
              <a:custGeom>
                <a:rect b="b" l="l" r="r" t="t"/>
                <a:pathLst>
                  <a:path extrusionOk="0" h="415" w="119">
                    <a:moveTo>
                      <a:pt x="104" y="4"/>
                    </a:moveTo>
                    <a:cubicBezTo>
                      <a:pt x="43" y="131"/>
                      <a:pt x="-4" y="264"/>
                      <a:pt x="1" y="407"/>
                    </a:cubicBezTo>
                    <a:cubicBezTo>
                      <a:pt x="1" y="418"/>
                      <a:pt x="19" y="419"/>
                      <a:pt x="19" y="407"/>
                    </a:cubicBezTo>
                    <a:cubicBezTo>
                      <a:pt x="14" y="264"/>
                      <a:pt x="64" y="139"/>
                      <a:pt x="119" y="11"/>
                    </a:cubicBezTo>
                    <a:cubicBezTo>
                      <a:pt x="123" y="2"/>
                      <a:pt x="108" y="-5"/>
                      <a:pt x="104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29"/>
              <p:cNvSpPr/>
              <p:nvPr/>
            </p:nvSpPr>
            <p:spPr>
              <a:xfrm>
                <a:off x="2290345" y="2892302"/>
                <a:ext cx="55669" cy="28747"/>
              </a:xfrm>
              <a:custGeom>
                <a:rect b="b" l="l" r="r" t="t"/>
                <a:pathLst>
                  <a:path extrusionOk="0" h="126" w="244">
                    <a:moveTo>
                      <a:pt x="238" y="0"/>
                    </a:moveTo>
                    <a:cubicBezTo>
                      <a:pt x="152" y="23"/>
                      <a:pt x="80" y="77"/>
                      <a:pt x="3" y="117"/>
                    </a:cubicBezTo>
                    <a:cubicBezTo>
                      <a:pt x="-2" y="120"/>
                      <a:pt x="2" y="128"/>
                      <a:pt x="7" y="125"/>
                    </a:cubicBezTo>
                    <a:cubicBezTo>
                      <a:pt x="85" y="86"/>
                      <a:pt x="156" y="36"/>
                      <a:pt x="240" y="11"/>
                    </a:cubicBezTo>
                    <a:cubicBezTo>
                      <a:pt x="247" y="9"/>
                      <a:pt x="245" y="-2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50" lIns="90000" spcFirstLastPara="1" rIns="90000" wrap="square" tIns="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29"/>
              <p:cNvSpPr/>
              <p:nvPr/>
            </p:nvSpPr>
            <p:spPr>
              <a:xfrm>
                <a:off x="2298330" y="2916714"/>
                <a:ext cx="40383" cy="24184"/>
              </a:xfrm>
              <a:custGeom>
                <a:rect b="b" l="l" r="r" t="t"/>
                <a:pathLst>
                  <a:path extrusionOk="0" h="106" w="177">
                    <a:moveTo>
                      <a:pt x="167" y="1"/>
                    </a:moveTo>
                    <a:cubicBezTo>
                      <a:pt x="108" y="21"/>
                      <a:pt x="56" y="57"/>
                      <a:pt x="4" y="91"/>
                    </a:cubicBezTo>
                    <a:cubicBezTo>
                      <a:pt x="-4" y="97"/>
                      <a:pt x="3" y="110"/>
                      <a:pt x="11" y="105"/>
                    </a:cubicBezTo>
                    <a:cubicBezTo>
                      <a:pt x="63" y="70"/>
                      <a:pt x="115" y="38"/>
                      <a:pt x="173" y="15"/>
                    </a:cubicBezTo>
                    <a:cubicBezTo>
                      <a:pt x="181" y="12"/>
                      <a:pt x="176" y="-2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29"/>
              <p:cNvSpPr/>
              <p:nvPr/>
            </p:nvSpPr>
            <p:spPr>
              <a:xfrm>
                <a:off x="2300156" y="2890021"/>
                <a:ext cx="99474" cy="207162"/>
              </a:xfrm>
              <a:custGeom>
                <a:rect b="b" l="l" r="r" t="t"/>
                <a:pathLst>
                  <a:path extrusionOk="0" h="908" w="436">
                    <a:moveTo>
                      <a:pt x="339" y="245"/>
                    </a:moveTo>
                    <a:cubicBezTo>
                      <a:pt x="366" y="197"/>
                      <a:pt x="485" y="65"/>
                      <a:pt x="414" y="9"/>
                    </a:cubicBezTo>
                    <a:cubicBezTo>
                      <a:pt x="362" y="-32"/>
                      <a:pt x="313" y="73"/>
                      <a:pt x="296" y="107"/>
                    </a:cubicBezTo>
                    <a:cubicBezTo>
                      <a:pt x="249" y="198"/>
                      <a:pt x="213" y="293"/>
                      <a:pt x="170" y="385"/>
                    </a:cubicBezTo>
                    <a:cubicBezTo>
                      <a:pt x="125" y="433"/>
                      <a:pt x="82" y="486"/>
                      <a:pt x="63" y="546"/>
                    </a:cubicBezTo>
                    <a:cubicBezTo>
                      <a:pt x="21" y="610"/>
                      <a:pt x="-12" y="690"/>
                      <a:pt x="4" y="767"/>
                    </a:cubicBezTo>
                    <a:cubicBezTo>
                      <a:pt x="6" y="777"/>
                      <a:pt x="8" y="787"/>
                      <a:pt x="11" y="798"/>
                    </a:cubicBezTo>
                    <a:cubicBezTo>
                      <a:pt x="12" y="800"/>
                      <a:pt x="12" y="803"/>
                      <a:pt x="13" y="806"/>
                    </a:cubicBezTo>
                    <a:cubicBezTo>
                      <a:pt x="14" y="809"/>
                      <a:pt x="15" y="812"/>
                      <a:pt x="17" y="815"/>
                    </a:cubicBezTo>
                    <a:cubicBezTo>
                      <a:pt x="23" y="833"/>
                      <a:pt x="32" y="850"/>
                      <a:pt x="43" y="865"/>
                    </a:cubicBezTo>
                    <a:cubicBezTo>
                      <a:pt x="59" y="893"/>
                      <a:pt x="89" y="912"/>
                      <a:pt x="127" y="908"/>
                    </a:cubicBezTo>
                    <a:cubicBezTo>
                      <a:pt x="128" y="908"/>
                      <a:pt x="129" y="908"/>
                      <a:pt x="130" y="908"/>
                    </a:cubicBezTo>
                    <a:cubicBezTo>
                      <a:pt x="141" y="908"/>
                      <a:pt x="152" y="906"/>
                      <a:pt x="164" y="901"/>
                    </a:cubicBezTo>
                    <a:cubicBezTo>
                      <a:pt x="227" y="870"/>
                      <a:pt x="243" y="793"/>
                      <a:pt x="220" y="732"/>
                    </a:cubicBezTo>
                    <a:cubicBezTo>
                      <a:pt x="219" y="724"/>
                      <a:pt x="217" y="716"/>
                      <a:pt x="215" y="708"/>
                    </a:cubicBezTo>
                    <a:cubicBezTo>
                      <a:pt x="214" y="705"/>
                      <a:pt x="213" y="702"/>
                      <a:pt x="212" y="699"/>
                    </a:cubicBezTo>
                    <a:cubicBezTo>
                      <a:pt x="207" y="667"/>
                      <a:pt x="199" y="637"/>
                      <a:pt x="194" y="614"/>
                    </a:cubicBezTo>
                    <a:cubicBezTo>
                      <a:pt x="192" y="606"/>
                      <a:pt x="191" y="598"/>
                      <a:pt x="190" y="590"/>
                    </a:cubicBezTo>
                    <a:cubicBezTo>
                      <a:pt x="195" y="564"/>
                      <a:pt x="203" y="538"/>
                      <a:pt x="213" y="511"/>
                    </a:cubicBezTo>
                    <a:cubicBezTo>
                      <a:pt x="248" y="420"/>
                      <a:pt x="292" y="330"/>
                      <a:pt x="339" y="2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29"/>
              <p:cNvSpPr/>
              <p:nvPr/>
            </p:nvSpPr>
            <p:spPr>
              <a:xfrm>
                <a:off x="2921641" y="3088512"/>
                <a:ext cx="913" cy="913"/>
              </a:xfrm>
              <a:custGeom>
                <a:rect b="b" l="l" r="r" t="t"/>
                <a:pathLst>
                  <a:path extrusionOk="0" h="4" w="4">
                    <a:moveTo>
                      <a:pt x="2" y="0"/>
                    </a:moveTo>
                    <a:cubicBezTo>
                      <a:pt x="0" y="0"/>
                      <a:pt x="-1" y="4"/>
                      <a:pt x="2" y="4"/>
                    </a:cubicBezTo>
                    <a:cubicBezTo>
                      <a:pt x="4" y="4"/>
                      <a:pt x="5" y="0"/>
                      <a:pt x="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29"/>
              <p:cNvSpPr/>
              <p:nvPr/>
            </p:nvSpPr>
            <p:spPr>
              <a:xfrm>
                <a:off x="2947422" y="2716626"/>
                <a:ext cx="6388" cy="5932"/>
              </a:xfrm>
              <a:custGeom>
                <a:rect b="b" l="l" r="r" t="t"/>
                <a:pathLst>
                  <a:path extrusionOk="0" h="26" w="28">
                    <a:moveTo>
                      <a:pt x="13" y="0"/>
                    </a:moveTo>
                    <a:cubicBezTo>
                      <a:pt x="-1" y="-1"/>
                      <a:pt x="-3" y="17"/>
                      <a:pt x="6" y="23"/>
                    </a:cubicBezTo>
                    <a:lnTo>
                      <a:pt x="6" y="23"/>
                    </a:lnTo>
                    <a:cubicBezTo>
                      <a:pt x="7" y="24"/>
                      <a:pt x="7" y="24"/>
                      <a:pt x="8" y="24"/>
                    </a:cubicBezTo>
                    <a:cubicBezTo>
                      <a:pt x="16" y="29"/>
                      <a:pt x="28" y="26"/>
                      <a:pt x="28" y="15"/>
                    </a:cubicBezTo>
                    <a:cubicBezTo>
                      <a:pt x="27" y="6"/>
                      <a:pt x="22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29"/>
              <p:cNvSpPr/>
              <p:nvPr/>
            </p:nvSpPr>
            <p:spPr>
              <a:xfrm>
                <a:off x="2763304" y="2774120"/>
                <a:ext cx="7073" cy="6845"/>
              </a:xfrm>
              <a:custGeom>
                <a:rect b="b" l="l" r="r" t="t"/>
                <a:pathLst>
                  <a:path extrusionOk="0" h="30" w="31">
                    <a:moveTo>
                      <a:pt x="27" y="5"/>
                    </a:moveTo>
                    <a:cubicBezTo>
                      <a:pt x="22" y="0"/>
                      <a:pt x="13" y="-2"/>
                      <a:pt x="7" y="4"/>
                    </a:cubicBezTo>
                    <a:lnTo>
                      <a:pt x="8" y="3"/>
                    </a:lnTo>
                    <a:cubicBezTo>
                      <a:pt x="-7" y="9"/>
                      <a:pt x="2" y="34"/>
                      <a:pt x="18" y="29"/>
                    </a:cubicBezTo>
                    <a:cubicBezTo>
                      <a:pt x="28" y="27"/>
                      <a:pt x="37" y="14"/>
                      <a:pt x="27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29"/>
              <p:cNvSpPr/>
              <p:nvPr/>
            </p:nvSpPr>
            <p:spPr>
              <a:xfrm>
                <a:off x="2602685" y="2911239"/>
                <a:ext cx="5019" cy="5019"/>
              </a:xfrm>
              <a:custGeom>
                <a:rect b="b" l="l" r="r" t="t"/>
                <a:pathLst>
                  <a:path extrusionOk="0" h="22" w="22">
                    <a:moveTo>
                      <a:pt x="12" y="0"/>
                    </a:moveTo>
                    <a:cubicBezTo>
                      <a:pt x="-3" y="0"/>
                      <a:pt x="-4" y="22"/>
                      <a:pt x="11" y="22"/>
                    </a:cubicBezTo>
                    <a:cubicBezTo>
                      <a:pt x="25" y="22"/>
                      <a:pt x="26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29"/>
              <p:cNvSpPr/>
              <p:nvPr/>
            </p:nvSpPr>
            <p:spPr>
              <a:xfrm>
                <a:off x="2507774" y="2897322"/>
                <a:ext cx="36504" cy="6388"/>
              </a:xfrm>
              <a:custGeom>
                <a:rect b="b" l="l" r="r" t="t"/>
                <a:pathLst>
                  <a:path extrusionOk="0" h="28" w="160">
                    <a:moveTo>
                      <a:pt x="154" y="10"/>
                    </a:moveTo>
                    <a:cubicBezTo>
                      <a:pt x="107" y="-2"/>
                      <a:pt x="51" y="-2"/>
                      <a:pt x="3" y="3"/>
                    </a:cubicBezTo>
                    <a:cubicBezTo>
                      <a:pt x="-1" y="4"/>
                      <a:pt x="0" y="10"/>
                      <a:pt x="4" y="11"/>
                    </a:cubicBezTo>
                    <a:cubicBezTo>
                      <a:pt x="53" y="14"/>
                      <a:pt x="102" y="26"/>
                      <a:pt x="151" y="28"/>
                    </a:cubicBezTo>
                    <a:cubicBezTo>
                      <a:pt x="161" y="29"/>
                      <a:pt x="164" y="13"/>
                      <a:pt x="154" y="11"/>
                    </a:cubicBezTo>
                    <a:lnTo>
                      <a:pt x="154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29"/>
              <p:cNvSpPr/>
              <p:nvPr/>
            </p:nvSpPr>
            <p:spPr>
              <a:xfrm>
                <a:off x="2509827" y="2866749"/>
                <a:ext cx="33082" cy="9354"/>
              </a:xfrm>
              <a:custGeom>
                <a:rect b="b" l="l" r="r" t="t"/>
                <a:pathLst>
                  <a:path extrusionOk="0" h="41" w="145">
                    <a:moveTo>
                      <a:pt x="137" y="19"/>
                    </a:moveTo>
                    <a:cubicBezTo>
                      <a:pt x="95" y="10"/>
                      <a:pt x="52" y="13"/>
                      <a:pt x="11" y="1"/>
                    </a:cubicBezTo>
                    <a:cubicBezTo>
                      <a:pt x="1" y="-2"/>
                      <a:pt x="-4" y="13"/>
                      <a:pt x="6" y="17"/>
                    </a:cubicBezTo>
                    <a:cubicBezTo>
                      <a:pt x="46" y="32"/>
                      <a:pt x="89" y="34"/>
                      <a:pt x="130" y="41"/>
                    </a:cubicBezTo>
                    <a:cubicBezTo>
                      <a:pt x="145" y="44"/>
                      <a:pt x="152" y="22"/>
                      <a:pt x="137" y="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29"/>
              <p:cNvSpPr/>
              <p:nvPr/>
            </p:nvSpPr>
            <p:spPr>
              <a:xfrm>
                <a:off x="2537890" y="2804236"/>
                <a:ext cx="21446" cy="3879"/>
              </a:xfrm>
              <a:custGeom>
                <a:rect b="b" l="l" r="r" t="t"/>
                <a:pathLst>
                  <a:path extrusionOk="0" h="17" w="94">
                    <a:moveTo>
                      <a:pt x="86" y="0"/>
                    </a:moveTo>
                    <a:cubicBezTo>
                      <a:pt x="60" y="-1"/>
                      <a:pt x="34" y="2"/>
                      <a:pt x="7" y="0"/>
                    </a:cubicBezTo>
                    <a:cubicBezTo>
                      <a:pt x="-2" y="-1"/>
                      <a:pt x="-2" y="12"/>
                      <a:pt x="7" y="14"/>
                    </a:cubicBezTo>
                    <a:cubicBezTo>
                      <a:pt x="33" y="18"/>
                      <a:pt x="60" y="18"/>
                      <a:pt x="86" y="17"/>
                    </a:cubicBezTo>
                    <a:cubicBezTo>
                      <a:pt x="96" y="16"/>
                      <a:pt x="97" y="1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29"/>
              <p:cNvSpPr/>
              <p:nvPr/>
            </p:nvSpPr>
            <p:spPr>
              <a:xfrm>
                <a:off x="2546559" y="2767047"/>
                <a:ext cx="23043" cy="7073"/>
              </a:xfrm>
              <a:custGeom>
                <a:rect b="b" l="l" r="r" t="t"/>
                <a:pathLst>
                  <a:path extrusionOk="0" h="31" w="101">
                    <a:moveTo>
                      <a:pt x="94" y="10"/>
                    </a:moveTo>
                    <a:cubicBezTo>
                      <a:pt x="66" y="4"/>
                      <a:pt x="38" y="3"/>
                      <a:pt x="10" y="0"/>
                    </a:cubicBezTo>
                    <a:cubicBezTo>
                      <a:pt x="-1" y="-1"/>
                      <a:pt x="-4" y="17"/>
                      <a:pt x="7" y="19"/>
                    </a:cubicBezTo>
                    <a:cubicBezTo>
                      <a:pt x="34" y="24"/>
                      <a:pt x="62" y="30"/>
                      <a:pt x="90" y="31"/>
                    </a:cubicBezTo>
                    <a:cubicBezTo>
                      <a:pt x="102" y="32"/>
                      <a:pt x="106" y="12"/>
                      <a:pt x="94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29"/>
              <p:cNvSpPr/>
              <p:nvPr/>
            </p:nvSpPr>
            <p:spPr>
              <a:xfrm>
                <a:off x="2565040" y="2681491"/>
                <a:ext cx="22359" cy="6160"/>
              </a:xfrm>
              <a:custGeom>
                <a:rect b="b" l="l" r="r" t="t"/>
                <a:pathLst>
                  <a:path extrusionOk="0" h="27" w="98">
                    <a:moveTo>
                      <a:pt x="91" y="8"/>
                    </a:moveTo>
                    <a:cubicBezTo>
                      <a:pt x="65" y="2"/>
                      <a:pt x="37" y="5"/>
                      <a:pt x="10" y="0"/>
                    </a:cubicBezTo>
                    <a:cubicBezTo>
                      <a:pt x="-1" y="-1"/>
                      <a:pt x="-4" y="17"/>
                      <a:pt x="7" y="19"/>
                    </a:cubicBezTo>
                    <a:cubicBezTo>
                      <a:pt x="33" y="25"/>
                      <a:pt x="62" y="29"/>
                      <a:pt x="88" y="27"/>
                    </a:cubicBezTo>
                    <a:cubicBezTo>
                      <a:pt x="99" y="26"/>
                      <a:pt x="103" y="10"/>
                      <a:pt x="92" y="8"/>
                    </a:cubicBezTo>
                    <a:lnTo>
                      <a:pt x="91" y="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29"/>
              <p:cNvSpPr/>
              <p:nvPr/>
            </p:nvSpPr>
            <p:spPr>
              <a:xfrm>
                <a:off x="2574166" y="2649093"/>
                <a:ext cx="27150" cy="6616"/>
              </a:xfrm>
              <a:custGeom>
                <a:rect b="b" l="l" r="r" t="t"/>
                <a:pathLst>
                  <a:path extrusionOk="0" h="29" w="119">
                    <a:moveTo>
                      <a:pt x="109" y="5"/>
                    </a:moveTo>
                    <a:cubicBezTo>
                      <a:pt x="75" y="2"/>
                      <a:pt x="42" y="-1"/>
                      <a:pt x="8" y="0"/>
                    </a:cubicBezTo>
                    <a:cubicBezTo>
                      <a:pt x="-2" y="1"/>
                      <a:pt x="-2" y="15"/>
                      <a:pt x="8" y="16"/>
                    </a:cubicBezTo>
                    <a:cubicBezTo>
                      <a:pt x="41" y="18"/>
                      <a:pt x="75" y="25"/>
                      <a:pt x="108" y="29"/>
                    </a:cubicBezTo>
                    <a:cubicBezTo>
                      <a:pt x="123" y="30"/>
                      <a:pt x="124" y="6"/>
                      <a:pt x="109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29"/>
              <p:cNvSpPr/>
              <p:nvPr/>
            </p:nvSpPr>
            <p:spPr>
              <a:xfrm>
                <a:off x="2786119" y="3100148"/>
                <a:ext cx="20306" cy="26922"/>
              </a:xfrm>
              <a:custGeom>
                <a:rect b="b" l="l" r="r" t="t"/>
                <a:pathLst>
                  <a:path extrusionOk="0" h="118" w="89">
                    <a:moveTo>
                      <a:pt x="72" y="6"/>
                    </a:moveTo>
                    <a:cubicBezTo>
                      <a:pt x="58" y="45"/>
                      <a:pt x="38" y="80"/>
                      <a:pt x="4" y="104"/>
                    </a:cubicBezTo>
                    <a:cubicBezTo>
                      <a:pt x="-4" y="109"/>
                      <a:pt x="2" y="122"/>
                      <a:pt x="10" y="117"/>
                    </a:cubicBezTo>
                    <a:cubicBezTo>
                      <a:pt x="49" y="92"/>
                      <a:pt x="74" y="54"/>
                      <a:pt x="89" y="11"/>
                    </a:cubicBezTo>
                    <a:cubicBezTo>
                      <a:pt x="92" y="1"/>
                      <a:pt x="76" y="-4"/>
                      <a:pt x="72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29"/>
              <p:cNvSpPr/>
              <p:nvPr/>
            </p:nvSpPr>
            <p:spPr>
              <a:xfrm>
                <a:off x="2780187" y="3044935"/>
                <a:ext cx="16427" cy="52019"/>
              </a:xfrm>
              <a:custGeom>
                <a:rect b="b" l="l" r="r" t="t"/>
                <a:pathLst>
                  <a:path extrusionOk="0" h="228" w="72">
                    <a:moveTo>
                      <a:pt x="59" y="5"/>
                    </a:moveTo>
                    <a:cubicBezTo>
                      <a:pt x="45" y="78"/>
                      <a:pt x="36" y="154"/>
                      <a:pt x="1" y="221"/>
                    </a:cubicBezTo>
                    <a:cubicBezTo>
                      <a:pt x="-1" y="226"/>
                      <a:pt x="6" y="231"/>
                      <a:pt x="9" y="226"/>
                    </a:cubicBezTo>
                    <a:cubicBezTo>
                      <a:pt x="47" y="158"/>
                      <a:pt x="58" y="84"/>
                      <a:pt x="72" y="9"/>
                    </a:cubicBezTo>
                    <a:cubicBezTo>
                      <a:pt x="73" y="0"/>
                      <a:pt x="60" y="-4"/>
                      <a:pt x="59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29"/>
              <p:cNvSpPr/>
              <p:nvPr/>
            </p:nvSpPr>
            <p:spPr>
              <a:xfrm>
                <a:off x="2763760" y="2988354"/>
                <a:ext cx="7301" cy="55669"/>
              </a:xfrm>
              <a:custGeom>
                <a:rect b="b" l="l" r="r" t="t"/>
                <a:pathLst>
                  <a:path extrusionOk="0" h="244" w="32">
                    <a:moveTo>
                      <a:pt x="28" y="11"/>
                    </a:moveTo>
                    <a:cubicBezTo>
                      <a:pt x="27" y="-2"/>
                      <a:pt x="7" y="-4"/>
                      <a:pt x="7" y="10"/>
                    </a:cubicBezTo>
                    <a:cubicBezTo>
                      <a:pt x="3" y="87"/>
                      <a:pt x="17" y="158"/>
                      <a:pt x="1" y="234"/>
                    </a:cubicBezTo>
                    <a:cubicBezTo>
                      <a:pt x="-1" y="244"/>
                      <a:pt x="12" y="248"/>
                      <a:pt x="15" y="239"/>
                    </a:cubicBezTo>
                    <a:cubicBezTo>
                      <a:pt x="40" y="167"/>
                      <a:pt x="33" y="85"/>
                      <a:pt x="28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29"/>
              <p:cNvSpPr/>
              <p:nvPr/>
            </p:nvSpPr>
            <p:spPr>
              <a:xfrm>
                <a:off x="2732047" y="3013679"/>
                <a:ext cx="10495" cy="50422"/>
              </a:xfrm>
              <a:custGeom>
                <a:rect b="b" l="l" r="r" t="t"/>
                <a:pathLst>
                  <a:path extrusionOk="0" h="221" w="46">
                    <a:moveTo>
                      <a:pt x="33" y="4"/>
                    </a:moveTo>
                    <a:cubicBezTo>
                      <a:pt x="31" y="-2"/>
                      <a:pt x="20" y="0"/>
                      <a:pt x="22" y="7"/>
                    </a:cubicBezTo>
                    <a:cubicBezTo>
                      <a:pt x="43" y="76"/>
                      <a:pt x="28" y="146"/>
                      <a:pt x="1" y="210"/>
                    </a:cubicBezTo>
                    <a:cubicBezTo>
                      <a:pt x="-4" y="221"/>
                      <a:pt x="13" y="226"/>
                      <a:pt x="17" y="215"/>
                    </a:cubicBezTo>
                    <a:cubicBezTo>
                      <a:pt x="47" y="150"/>
                      <a:pt x="56" y="73"/>
                      <a:pt x="33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29"/>
              <p:cNvSpPr/>
              <p:nvPr/>
            </p:nvSpPr>
            <p:spPr>
              <a:xfrm>
                <a:off x="2712198" y="2969874"/>
                <a:ext cx="6616" cy="24184"/>
              </a:xfrm>
              <a:custGeom>
                <a:rect b="b" l="l" r="r" t="t"/>
                <a:pathLst>
                  <a:path extrusionOk="0" h="106" w="29">
                    <a:moveTo>
                      <a:pt x="16" y="5"/>
                    </a:moveTo>
                    <a:cubicBezTo>
                      <a:pt x="11" y="-5"/>
                      <a:pt x="-3" y="3"/>
                      <a:pt x="1" y="13"/>
                    </a:cubicBezTo>
                    <a:cubicBezTo>
                      <a:pt x="12" y="38"/>
                      <a:pt x="13" y="66"/>
                      <a:pt x="8" y="93"/>
                    </a:cubicBezTo>
                    <a:cubicBezTo>
                      <a:pt x="5" y="108"/>
                      <a:pt x="26" y="112"/>
                      <a:pt x="28" y="97"/>
                    </a:cubicBezTo>
                    <a:cubicBezTo>
                      <a:pt x="32" y="65"/>
                      <a:pt x="30" y="34"/>
                      <a:pt x="16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29"/>
              <p:cNvSpPr/>
              <p:nvPr/>
            </p:nvSpPr>
            <p:spPr>
              <a:xfrm>
                <a:off x="2674096" y="2958466"/>
                <a:ext cx="14374" cy="53844"/>
              </a:xfrm>
              <a:custGeom>
                <a:rect b="b" l="l" r="r" t="t"/>
                <a:pathLst>
                  <a:path extrusionOk="0" h="236" w="63">
                    <a:moveTo>
                      <a:pt x="27" y="10"/>
                    </a:moveTo>
                    <a:cubicBezTo>
                      <a:pt x="22" y="-6"/>
                      <a:pt x="-3" y="-1"/>
                      <a:pt x="1" y="16"/>
                    </a:cubicBezTo>
                    <a:cubicBezTo>
                      <a:pt x="18" y="86"/>
                      <a:pt x="41" y="151"/>
                      <a:pt x="40" y="224"/>
                    </a:cubicBezTo>
                    <a:cubicBezTo>
                      <a:pt x="39" y="239"/>
                      <a:pt x="62" y="240"/>
                      <a:pt x="63" y="225"/>
                    </a:cubicBezTo>
                    <a:cubicBezTo>
                      <a:pt x="66" y="152"/>
                      <a:pt x="49" y="79"/>
                      <a:pt x="27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9950" lIns="90000" spcFirstLastPara="1" rIns="90000" wrap="square" tIns="39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29"/>
              <p:cNvSpPr/>
              <p:nvPr/>
            </p:nvSpPr>
            <p:spPr>
              <a:xfrm>
                <a:off x="2633257" y="2976034"/>
                <a:ext cx="14602" cy="38786"/>
              </a:xfrm>
              <a:custGeom>
                <a:rect b="b" l="l" r="r" t="t"/>
                <a:pathLst>
                  <a:path extrusionOk="0" h="170" w="64">
                    <a:moveTo>
                      <a:pt x="17" y="5"/>
                    </a:moveTo>
                    <a:cubicBezTo>
                      <a:pt x="12" y="-6"/>
                      <a:pt x="-4" y="3"/>
                      <a:pt x="1" y="14"/>
                    </a:cubicBezTo>
                    <a:cubicBezTo>
                      <a:pt x="22" y="61"/>
                      <a:pt x="45" y="108"/>
                      <a:pt x="47" y="161"/>
                    </a:cubicBezTo>
                    <a:cubicBezTo>
                      <a:pt x="47" y="172"/>
                      <a:pt x="64" y="173"/>
                      <a:pt x="64" y="162"/>
                    </a:cubicBezTo>
                    <a:cubicBezTo>
                      <a:pt x="63" y="107"/>
                      <a:pt x="43" y="53"/>
                      <a:pt x="17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29"/>
              <p:cNvSpPr/>
              <p:nvPr/>
            </p:nvSpPr>
            <p:spPr>
              <a:xfrm>
                <a:off x="2566409" y="2976490"/>
                <a:ext cx="15514" cy="16427"/>
              </a:xfrm>
              <a:custGeom>
                <a:rect b="b" l="l" r="r" t="t"/>
                <a:pathLst>
                  <a:path extrusionOk="0" h="72" w="68">
                    <a:moveTo>
                      <a:pt x="67" y="65"/>
                    </a:moveTo>
                    <a:cubicBezTo>
                      <a:pt x="49" y="40"/>
                      <a:pt x="29" y="19"/>
                      <a:pt x="4" y="1"/>
                    </a:cubicBezTo>
                    <a:cubicBezTo>
                      <a:pt x="2" y="-1"/>
                      <a:pt x="-1" y="3"/>
                      <a:pt x="1" y="4"/>
                    </a:cubicBezTo>
                    <a:cubicBezTo>
                      <a:pt x="23" y="24"/>
                      <a:pt x="42" y="45"/>
                      <a:pt x="58" y="70"/>
                    </a:cubicBezTo>
                    <a:cubicBezTo>
                      <a:pt x="62" y="76"/>
                      <a:pt x="71" y="70"/>
                      <a:pt x="67" y="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29"/>
              <p:cNvSpPr/>
              <p:nvPr/>
            </p:nvSpPr>
            <p:spPr>
              <a:xfrm>
                <a:off x="2545419" y="2993373"/>
                <a:ext cx="15743" cy="16655"/>
              </a:xfrm>
              <a:custGeom>
                <a:rect b="b" l="l" r="r" t="t"/>
                <a:pathLst>
                  <a:path extrusionOk="0" h="73" w="69">
                    <a:moveTo>
                      <a:pt x="68" y="64"/>
                    </a:moveTo>
                    <a:cubicBezTo>
                      <a:pt x="55" y="39"/>
                      <a:pt x="32" y="22"/>
                      <a:pt x="12" y="2"/>
                    </a:cubicBezTo>
                    <a:cubicBezTo>
                      <a:pt x="6" y="-4"/>
                      <a:pt x="-4" y="6"/>
                      <a:pt x="2" y="12"/>
                    </a:cubicBezTo>
                    <a:cubicBezTo>
                      <a:pt x="21" y="31"/>
                      <a:pt x="41" y="48"/>
                      <a:pt x="57" y="70"/>
                    </a:cubicBezTo>
                    <a:cubicBezTo>
                      <a:pt x="61" y="77"/>
                      <a:pt x="73" y="72"/>
                      <a:pt x="68" y="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29"/>
              <p:cNvSpPr/>
              <p:nvPr/>
            </p:nvSpPr>
            <p:spPr>
              <a:xfrm>
                <a:off x="2417197" y="3049955"/>
                <a:ext cx="22359" cy="7757"/>
              </a:xfrm>
              <a:custGeom>
                <a:rect b="b" l="l" r="r" t="t"/>
                <a:pathLst>
                  <a:path extrusionOk="0" h="34" w="98">
                    <a:moveTo>
                      <a:pt x="93" y="19"/>
                    </a:moveTo>
                    <a:cubicBezTo>
                      <a:pt x="65" y="8"/>
                      <a:pt x="36" y="4"/>
                      <a:pt x="7" y="0"/>
                    </a:cubicBezTo>
                    <a:cubicBezTo>
                      <a:pt x="-1" y="-1"/>
                      <a:pt x="-3" y="14"/>
                      <a:pt x="5" y="15"/>
                    </a:cubicBezTo>
                    <a:cubicBezTo>
                      <a:pt x="33" y="20"/>
                      <a:pt x="60" y="27"/>
                      <a:pt x="88" y="34"/>
                    </a:cubicBezTo>
                    <a:cubicBezTo>
                      <a:pt x="98" y="37"/>
                      <a:pt x="102" y="22"/>
                      <a:pt x="93" y="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29"/>
              <p:cNvSpPr/>
              <p:nvPr/>
            </p:nvSpPr>
            <p:spPr>
              <a:xfrm>
                <a:off x="2467163" y="3019154"/>
                <a:ext cx="26694" cy="18709"/>
              </a:xfrm>
              <a:custGeom>
                <a:rect b="b" l="l" r="r" t="t"/>
                <a:pathLst>
                  <a:path extrusionOk="0" h="82" w="117">
                    <a:moveTo>
                      <a:pt x="115" y="61"/>
                    </a:moveTo>
                    <a:cubicBezTo>
                      <a:pt x="89" y="28"/>
                      <a:pt x="50" y="14"/>
                      <a:pt x="12" y="1"/>
                    </a:cubicBezTo>
                    <a:cubicBezTo>
                      <a:pt x="1" y="-3"/>
                      <a:pt x="-4" y="14"/>
                      <a:pt x="7" y="18"/>
                    </a:cubicBezTo>
                    <a:cubicBezTo>
                      <a:pt x="41" y="32"/>
                      <a:pt x="74" y="47"/>
                      <a:pt x="97" y="77"/>
                    </a:cubicBezTo>
                    <a:cubicBezTo>
                      <a:pt x="107" y="90"/>
                      <a:pt x="124" y="73"/>
                      <a:pt x="115" y="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29"/>
              <p:cNvSpPr/>
              <p:nvPr/>
            </p:nvSpPr>
            <p:spPr>
              <a:xfrm>
                <a:off x="1918001" y="2571750"/>
                <a:ext cx="1357279" cy="2082348"/>
              </a:xfrm>
              <a:custGeom>
                <a:rect b="b" l="l" r="r" t="t"/>
                <a:pathLst>
                  <a:path extrusionOk="0" h="9127" w="5949">
                    <a:moveTo>
                      <a:pt x="5945" y="3058"/>
                    </a:moveTo>
                    <a:cubicBezTo>
                      <a:pt x="5945" y="3053"/>
                      <a:pt x="5945" y="3048"/>
                      <a:pt x="5944" y="3043"/>
                    </a:cubicBezTo>
                    <a:cubicBezTo>
                      <a:pt x="5943" y="3033"/>
                      <a:pt x="5930" y="3032"/>
                      <a:pt x="5929" y="3042"/>
                    </a:cubicBezTo>
                    <a:cubicBezTo>
                      <a:pt x="5928" y="3046"/>
                      <a:pt x="5928" y="3050"/>
                      <a:pt x="5927" y="3054"/>
                    </a:cubicBezTo>
                    <a:cubicBezTo>
                      <a:pt x="5876" y="3052"/>
                      <a:pt x="5825" y="3054"/>
                      <a:pt x="5774" y="3058"/>
                    </a:cubicBezTo>
                    <a:cubicBezTo>
                      <a:pt x="5772" y="3057"/>
                      <a:pt x="5771" y="3058"/>
                      <a:pt x="5769" y="3058"/>
                    </a:cubicBezTo>
                    <a:cubicBezTo>
                      <a:pt x="5718" y="3061"/>
                      <a:pt x="5668" y="3066"/>
                      <a:pt x="5618" y="3069"/>
                    </a:cubicBezTo>
                    <a:cubicBezTo>
                      <a:pt x="5569" y="3072"/>
                      <a:pt x="5517" y="3068"/>
                      <a:pt x="5466" y="3072"/>
                    </a:cubicBezTo>
                    <a:cubicBezTo>
                      <a:pt x="5622" y="3014"/>
                      <a:pt x="5789" y="2945"/>
                      <a:pt x="5860" y="2797"/>
                    </a:cubicBezTo>
                    <a:cubicBezTo>
                      <a:pt x="5863" y="2790"/>
                      <a:pt x="5864" y="2783"/>
                      <a:pt x="5858" y="2777"/>
                    </a:cubicBezTo>
                    <a:cubicBezTo>
                      <a:pt x="5802" y="2721"/>
                      <a:pt x="5755" y="2658"/>
                      <a:pt x="5703" y="2599"/>
                    </a:cubicBezTo>
                    <a:cubicBezTo>
                      <a:pt x="5699" y="2594"/>
                      <a:pt x="5691" y="2594"/>
                      <a:pt x="5687" y="2598"/>
                    </a:cubicBezTo>
                    <a:cubicBezTo>
                      <a:pt x="5650" y="2633"/>
                      <a:pt x="5620" y="2671"/>
                      <a:pt x="5592" y="2713"/>
                    </a:cubicBezTo>
                    <a:cubicBezTo>
                      <a:pt x="5589" y="2685"/>
                      <a:pt x="5584" y="2657"/>
                      <a:pt x="5579" y="2630"/>
                    </a:cubicBezTo>
                    <a:cubicBezTo>
                      <a:pt x="5566" y="2554"/>
                      <a:pt x="5573" y="2483"/>
                      <a:pt x="5590" y="2407"/>
                    </a:cubicBezTo>
                    <a:cubicBezTo>
                      <a:pt x="5604" y="2348"/>
                      <a:pt x="5671" y="2212"/>
                      <a:pt x="5602" y="2161"/>
                    </a:cubicBezTo>
                    <a:cubicBezTo>
                      <a:pt x="5507" y="2091"/>
                      <a:pt x="5398" y="2142"/>
                      <a:pt x="5295" y="2163"/>
                    </a:cubicBezTo>
                    <a:cubicBezTo>
                      <a:pt x="5143" y="2195"/>
                      <a:pt x="4977" y="2191"/>
                      <a:pt x="4823" y="2207"/>
                    </a:cubicBezTo>
                    <a:cubicBezTo>
                      <a:pt x="4668" y="2223"/>
                      <a:pt x="4515" y="2247"/>
                      <a:pt x="4364" y="2286"/>
                    </a:cubicBezTo>
                    <a:cubicBezTo>
                      <a:pt x="4345" y="2291"/>
                      <a:pt x="4325" y="2296"/>
                      <a:pt x="4306" y="2302"/>
                    </a:cubicBezTo>
                    <a:cubicBezTo>
                      <a:pt x="4247" y="2132"/>
                      <a:pt x="4133" y="1993"/>
                      <a:pt x="3992" y="1886"/>
                    </a:cubicBezTo>
                    <a:cubicBezTo>
                      <a:pt x="3992" y="1885"/>
                      <a:pt x="3992" y="1884"/>
                      <a:pt x="3992" y="1883"/>
                    </a:cubicBezTo>
                    <a:cubicBezTo>
                      <a:pt x="3992" y="1874"/>
                      <a:pt x="3983" y="1872"/>
                      <a:pt x="3978" y="1876"/>
                    </a:cubicBezTo>
                    <a:cubicBezTo>
                      <a:pt x="3801" y="1747"/>
                      <a:pt x="3583" y="1666"/>
                      <a:pt x="3370" y="1637"/>
                    </a:cubicBezTo>
                    <a:cubicBezTo>
                      <a:pt x="3368" y="1572"/>
                      <a:pt x="3384" y="1505"/>
                      <a:pt x="3407" y="1440"/>
                    </a:cubicBezTo>
                    <a:cubicBezTo>
                      <a:pt x="3420" y="1439"/>
                      <a:pt x="3423" y="1424"/>
                      <a:pt x="3417" y="1415"/>
                    </a:cubicBezTo>
                    <a:cubicBezTo>
                      <a:pt x="3439" y="1358"/>
                      <a:pt x="3467" y="1304"/>
                      <a:pt x="3491" y="1256"/>
                    </a:cubicBezTo>
                    <a:cubicBezTo>
                      <a:pt x="3514" y="1212"/>
                      <a:pt x="3539" y="1170"/>
                      <a:pt x="3567" y="1131"/>
                    </a:cubicBezTo>
                    <a:cubicBezTo>
                      <a:pt x="3569" y="1129"/>
                      <a:pt x="3571" y="1127"/>
                      <a:pt x="3572" y="1124"/>
                    </a:cubicBezTo>
                    <a:cubicBezTo>
                      <a:pt x="3625" y="1054"/>
                      <a:pt x="3688" y="994"/>
                      <a:pt x="3768" y="951"/>
                    </a:cubicBezTo>
                    <a:cubicBezTo>
                      <a:pt x="3992" y="831"/>
                      <a:pt x="4321" y="844"/>
                      <a:pt x="4538" y="973"/>
                    </a:cubicBezTo>
                    <a:cubicBezTo>
                      <a:pt x="4546" y="978"/>
                      <a:pt x="4553" y="977"/>
                      <a:pt x="4559" y="973"/>
                    </a:cubicBezTo>
                    <a:cubicBezTo>
                      <a:pt x="4563" y="975"/>
                      <a:pt x="4567" y="974"/>
                      <a:pt x="4570" y="970"/>
                    </a:cubicBezTo>
                    <a:cubicBezTo>
                      <a:pt x="4618" y="879"/>
                      <a:pt x="4647" y="778"/>
                      <a:pt x="4651" y="675"/>
                    </a:cubicBezTo>
                    <a:cubicBezTo>
                      <a:pt x="4651" y="661"/>
                      <a:pt x="4637" y="656"/>
                      <a:pt x="4626" y="660"/>
                    </a:cubicBezTo>
                    <a:cubicBezTo>
                      <a:pt x="4611" y="647"/>
                      <a:pt x="4595" y="634"/>
                      <a:pt x="4578" y="623"/>
                    </a:cubicBezTo>
                    <a:cubicBezTo>
                      <a:pt x="4576" y="616"/>
                      <a:pt x="4571" y="613"/>
                      <a:pt x="4565" y="614"/>
                    </a:cubicBezTo>
                    <a:cubicBezTo>
                      <a:pt x="4432" y="527"/>
                      <a:pt x="4262" y="490"/>
                      <a:pt x="4108" y="471"/>
                    </a:cubicBezTo>
                    <a:cubicBezTo>
                      <a:pt x="3902" y="446"/>
                      <a:pt x="3714" y="488"/>
                      <a:pt x="3536" y="594"/>
                    </a:cubicBezTo>
                    <a:cubicBezTo>
                      <a:pt x="3353" y="704"/>
                      <a:pt x="3202" y="868"/>
                      <a:pt x="3090" y="1048"/>
                    </a:cubicBezTo>
                    <a:cubicBezTo>
                      <a:pt x="2972" y="1238"/>
                      <a:pt x="2939" y="1442"/>
                      <a:pt x="2914" y="1658"/>
                    </a:cubicBezTo>
                    <a:cubicBezTo>
                      <a:pt x="2902" y="1660"/>
                      <a:pt x="2890" y="1663"/>
                      <a:pt x="2879" y="1666"/>
                    </a:cubicBezTo>
                    <a:cubicBezTo>
                      <a:pt x="2879" y="1624"/>
                      <a:pt x="2878" y="1581"/>
                      <a:pt x="2883" y="1538"/>
                    </a:cubicBezTo>
                    <a:cubicBezTo>
                      <a:pt x="2891" y="1462"/>
                      <a:pt x="2909" y="1387"/>
                      <a:pt x="2928" y="1314"/>
                    </a:cubicBezTo>
                    <a:cubicBezTo>
                      <a:pt x="2960" y="1185"/>
                      <a:pt x="2986" y="1058"/>
                      <a:pt x="3011" y="928"/>
                    </a:cubicBezTo>
                    <a:cubicBezTo>
                      <a:pt x="3039" y="787"/>
                      <a:pt x="3080" y="648"/>
                      <a:pt x="3105" y="506"/>
                    </a:cubicBezTo>
                    <a:cubicBezTo>
                      <a:pt x="3130" y="362"/>
                      <a:pt x="3149" y="219"/>
                      <a:pt x="3188" y="78"/>
                    </a:cubicBezTo>
                    <a:cubicBezTo>
                      <a:pt x="3189" y="77"/>
                      <a:pt x="3189" y="76"/>
                      <a:pt x="3189" y="75"/>
                    </a:cubicBezTo>
                    <a:cubicBezTo>
                      <a:pt x="3198" y="75"/>
                      <a:pt x="3207" y="75"/>
                      <a:pt x="3217" y="75"/>
                    </a:cubicBezTo>
                    <a:cubicBezTo>
                      <a:pt x="3238" y="74"/>
                      <a:pt x="3239" y="43"/>
                      <a:pt x="3217" y="41"/>
                    </a:cubicBezTo>
                    <a:cubicBezTo>
                      <a:pt x="3085" y="33"/>
                      <a:pt x="2951" y="-1"/>
                      <a:pt x="2819" y="5"/>
                    </a:cubicBezTo>
                    <a:cubicBezTo>
                      <a:pt x="2813" y="-1"/>
                      <a:pt x="2804" y="-3"/>
                      <a:pt x="2799" y="6"/>
                    </a:cubicBezTo>
                    <a:cubicBezTo>
                      <a:pt x="2774" y="59"/>
                      <a:pt x="2761" y="114"/>
                      <a:pt x="2749" y="171"/>
                    </a:cubicBezTo>
                    <a:cubicBezTo>
                      <a:pt x="2733" y="248"/>
                      <a:pt x="2708" y="322"/>
                      <a:pt x="2688" y="398"/>
                    </a:cubicBezTo>
                    <a:cubicBezTo>
                      <a:pt x="2651" y="545"/>
                      <a:pt x="2628" y="695"/>
                      <a:pt x="2604" y="844"/>
                    </a:cubicBezTo>
                    <a:cubicBezTo>
                      <a:pt x="2552" y="1168"/>
                      <a:pt x="2477" y="1493"/>
                      <a:pt x="2480" y="1822"/>
                    </a:cubicBezTo>
                    <a:cubicBezTo>
                      <a:pt x="2460" y="1833"/>
                      <a:pt x="2439" y="1844"/>
                      <a:pt x="2419" y="1856"/>
                    </a:cubicBezTo>
                    <a:cubicBezTo>
                      <a:pt x="2445" y="1755"/>
                      <a:pt x="2392" y="1639"/>
                      <a:pt x="2354" y="1548"/>
                    </a:cubicBezTo>
                    <a:cubicBezTo>
                      <a:pt x="2289" y="1390"/>
                      <a:pt x="2227" y="1232"/>
                      <a:pt x="2152" y="1078"/>
                    </a:cubicBezTo>
                    <a:cubicBezTo>
                      <a:pt x="2100" y="972"/>
                      <a:pt x="2041" y="868"/>
                      <a:pt x="1985" y="763"/>
                    </a:cubicBezTo>
                    <a:cubicBezTo>
                      <a:pt x="1996" y="755"/>
                      <a:pt x="1993" y="733"/>
                      <a:pt x="1975" y="731"/>
                    </a:cubicBezTo>
                    <a:cubicBezTo>
                      <a:pt x="1973" y="730"/>
                      <a:pt x="1970" y="730"/>
                      <a:pt x="1968" y="730"/>
                    </a:cubicBezTo>
                    <a:cubicBezTo>
                      <a:pt x="1950" y="695"/>
                      <a:pt x="1932" y="660"/>
                      <a:pt x="1915" y="624"/>
                    </a:cubicBezTo>
                    <a:cubicBezTo>
                      <a:pt x="1829" y="446"/>
                      <a:pt x="1784" y="272"/>
                      <a:pt x="1765" y="77"/>
                    </a:cubicBezTo>
                    <a:cubicBezTo>
                      <a:pt x="1777" y="69"/>
                      <a:pt x="1774" y="45"/>
                      <a:pt x="1756" y="45"/>
                    </a:cubicBezTo>
                    <a:cubicBezTo>
                      <a:pt x="1623" y="44"/>
                      <a:pt x="1482" y="-1"/>
                      <a:pt x="1351" y="38"/>
                    </a:cubicBezTo>
                    <a:cubicBezTo>
                      <a:pt x="1350" y="38"/>
                      <a:pt x="1350" y="39"/>
                      <a:pt x="1349" y="39"/>
                    </a:cubicBezTo>
                    <a:cubicBezTo>
                      <a:pt x="1346" y="39"/>
                      <a:pt x="1343" y="40"/>
                      <a:pt x="1342" y="44"/>
                    </a:cubicBezTo>
                    <a:cubicBezTo>
                      <a:pt x="1337" y="169"/>
                      <a:pt x="1377" y="290"/>
                      <a:pt x="1412" y="409"/>
                    </a:cubicBezTo>
                    <a:cubicBezTo>
                      <a:pt x="1438" y="494"/>
                      <a:pt x="1468" y="580"/>
                      <a:pt x="1512" y="658"/>
                    </a:cubicBezTo>
                    <a:cubicBezTo>
                      <a:pt x="1422" y="582"/>
                      <a:pt x="1254" y="489"/>
                      <a:pt x="1234" y="481"/>
                    </a:cubicBezTo>
                    <a:cubicBezTo>
                      <a:pt x="1103" y="426"/>
                      <a:pt x="943" y="434"/>
                      <a:pt x="804" y="431"/>
                    </a:cubicBezTo>
                    <a:cubicBezTo>
                      <a:pt x="723" y="429"/>
                      <a:pt x="570" y="394"/>
                      <a:pt x="508" y="464"/>
                    </a:cubicBezTo>
                    <a:cubicBezTo>
                      <a:pt x="497" y="476"/>
                      <a:pt x="503" y="493"/>
                      <a:pt x="515" y="498"/>
                    </a:cubicBezTo>
                    <a:cubicBezTo>
                      <a:pt x="512" y="498"/>
                      <a:pt x="510" y="499"/>
                      <a:pt x="507" y="500"/>
                    </a:cubicBezTo>
                    <a:cubicBezTo>
                      <a:pt x="502" y="487"/>
                      <a:pt x="498" y="473"/>
                      <a:pt x="494" y="460"/>
                    </a:cubicBezTo>
                    <a:cubicBezTo>
                      <a:pt x="492" y="455"/>
                      <a:pt x="486" y="456"/>
                      <a:pt x="486" y="460"/>
                    </a:cubicBezTo>
                    <a:cubicBezTo>
                      <a:pt x="482" y="619"/>
                      <a:pt x="584" y="792"/>
                      <a:pt x="705" y="889"/>
                    </a:cubicBezTo>
                    <a:cubicBezTo>
                      <a:pt x="719" y="900"/>
                      <a:pt x="737" y="877"/>
                      <a:pt x="724" y="866"/>
                    </a:cubicBezTo>
                    <a:cubicBezTo>
                      <a:pt x="720" y="862"/>
                      <a:pt x="716" y="858"/>
                      <a:pt x="712" y="854"/>
                    </a:cubicBezTo>
                    <a:cubicBezTo>
                      <a:pt x="714" y="852"/>
                      <a:pt x="716" y="851"/>
                      <a:pt x="717" y="849"/>
                    </a:cubicBezTo>
                    <a:cubicBezTo>
                      <a:pt x="724" y="842"/>
                      <a:pt x="733" y="835"/>
                      <a:pt x="738" y="826"/>
                    </a:cubicBezTo>
                    <a:cubicBezTo>
                      <a:pt x="744" y="815"/>
                      <a:pt x="730" y="803"/>
                      <a:pt x="720" y="812"/>
                    </a:cubicBezTo>
                    <a:cubicBezTo>
                      <a:pt x="714" y="817"/>
                      <a:pt x="710" y="825"/>
                      <a:pt x="705" y="831"/>
                    </a:cubicBezTo>
                    <a:cubicBezTo>
                      <a:pt x="703" y="834"/>
                      <a:pt x="701" y="837"/>
                      <a:pt x="698" y="840"/>
                    </a:cubicBezTo>
                    <a:lnTo>
                      <a:pt x="698" y="841"/>
                    </a:lnTo>
                    <a:cubicBezTo>
                      <a:pt x="692" y="835"/>
                      <a:pt x="686" y="829"/>
                      <a:pt x="681" y="823"/>
                    </a:cubicBezTo>
                    <a:cubicBezTo>
                      <a:pt x="688" y="818"/>
                      <a:pt x="694" y="812"/>
                      <a:pt x="697" y="805"/>
                    </a:cubicBezTo>
                    <a:cubicBezTo>
                      <a:pt x="699" y="801"/>
                      <a:pt x="699" y="796"/>
                      <a:pt x="696" y="792"/>
                    </a:cubicBezTo>
                    <a:cubicBezTo>
                      <a:pt x="693" y="788"/>
                      <a:pt x="686" y="786"/>
                      <a:pt x="682" y="789"/>
                    </a:cubicBezTo>
                    <a:cubicBezTo>
                      <a:pt x="676" y="793"/>
                      <a:pt x="670" y="799"/>
                      <a:pt x="664" y="804"/>
                    </a:cubicBezTo>
                    <a:cubicBezTo>
                      <a:pt x="656" y="795"/>
                      <a:pt x="649" y="786"/>
                      <a:pt x="642" y="777"/>
                    </a:cubicBezTo>
                    <a:cubicBezTo>
                      <a:pt x="649" y="773"/>
                      <a:pt x="655" y="768"/>
                      <a:pt x="661" y="763"/>
                    </a:cubicBezTo>
                    <a:cubicBezTo>
                      <a:pt x="668" y="755"/>
                      <a:pt x="659" y="740"/>
                      <a:pt x="649" y="747"/>
                    </a:cubicBezTo>
                    <a:cubicBezTo>
                      <a:pt x="643" y="751"/>
                      <a:pt x="637" y="756"/>
                      <a:pt x="630" y="761"/>
                    </a:cubicBezTo>
                    <a:cubicBezTo>
                      <a:pt x="627" y="756"/>
                      <a:pt x="623" y="750"/>
                      <a:pt x="619" y="745"/>
                    </a:cubicBezTo>
                    <a:cubicBezTo>
                      <a:pt x="629" y="736"/>
                      <a:pt x="638" y="724"/>
                      <a:pt x="635" y="713"/>
                    </a:cubicBezTo>
                    <a:cubicBezTo>
                      <a:pt x="634" y="707"/>
                      <a:pt x="626" y="703"/>
                      <a:pt x="621" y="706"/>
                    </a:cubicBezTo>
                    <a:cubicBezTo>
                      <a:pt x="614" y="711"/>
                      <a:pt x="611" y="718"/>
                      <a:pt x="606" y="725"/>
                    </a:cubicBezTo>
                    <a:lnTo>
                      <a:pt x="606" y="725"/>
                    </a:lnTo>
                    <a:cubicBezTo>
                      <a:pt x="602" y="718"/>
                      <a:pt x="598" y="711"/>
                      <a:pt x="594" y="704"/>
                    </a:cubicBezTo>
                    <a:cubicBezTo>
                      <a:pt x="601" y="698"/>
                      <a:pt x="608" y="691"/>
                      <a:pt x="612" y="683"/>
                    </a:cubicBezTo>
                    <a:cubicBezTo>
                      <a:pt x="616" y="674"/>
                      <a:pt x="604" y="665"/>
                      <a:pt x="596" y="670"/>
                    </a:cubicBezTo>
                    <a:cubicBezTo>
                      <a:pt x="591" y="673"/>
                      <a:pt x="586" y="678"/>
                      <a:pt x="581" y="682"/>
                    </a:cubicBezTo>
                    <a:cubicBezTo>
                      <a:pt x="577" y="674"/>
                      <a:pt x="573" y="666"/>
                      <a:pt x="569" y="658"/>
                    </a:cubicBezTo>
                    <a:cubicBezTo>
                      <a:pt x="572" y="656"/>
                      <a:pt x="574" y="655"/>
                      <a:pt x="577" y="653"/>
                    </a:cubicBezTo>
                    <a:cubicBezTo>
                      <a:pt x="584" y="648"/>
                      <a:pt x="591" y="643"/>
                      <a:pt x="594" y="635"/>
                    </a:cubicBezTo>
                    <a:cubicBezTo>
                      <a:pt x="597" y="628"/>
                      <a:pt x="590" y="622"/>
                      <a:pt x="583" y="623"/>
                    </a:cubicBezTo>
                    <a:cubicBezTo>
                      <a:pt x="576" y="624"/>
                      <a:pt x="570" y="630"/>
                      <a:pt x="564" y="635"/>
                    </a:cubicBezTo>
                    <a:cubicBezTo>
                      <a:pt x="563" y="637"/>
                      <a:pt x="562" y="638"/>
                      <a:pt x="560" y="639"/>
                    </a:cubicBezTo>
                    <a:cubicBezTo>
                      <a:pt x="557" y="633"/>
                      <a:pt x="555" y="627"/>
                      <a:pt x="552" y="621"/>
                    </a:cubicBezTo>
                    <a:cubicBezTo>
                      <a:pt x="563" y="617"/>
                      <a:pt x="571" y="610"/>
                      <a:pt x="580" y="603"/>
                    </a:cubicBezTo>
                    <a:cubicBezTo>
                      <a:pt x="592" y="595"/>
                      <a:pt x="576" y="577"/>
                      <a:pt x="565" y="587"/>
                    </a:cubicBezTo>
                    <a:cubicBezTo>
                      <a:pt x="559" y="593"/>
                      <a:pt x="552" y="599"/>
                      <a:pt x="544" y="603"/>
                    </a:cubicBezTo>
                    <a:cubicBezTo>
                      <a:pt x="540" y="593"/>
                      <a:pt x="537" y="584"/>
                      <a:pt x="533" y="575"/>
                    </a:cubicBezTo>
                    <a:cubicBezTo>
                      <a:pt x="544" y="569"/>
                      <a:pt x="557" y="561"/>
                      <a:pt x="557" y="548"/>
                    </a:cubicBezTo>
                    <a:cubicBezTo>
                      <a:pt x="558" y="541"/>
                      <a:pt x="550" y="536"/>
                      <a:pt x="544" y="540"/>
                    </a:cubicBezTo>
                    <a:cubicBezTo>
                      <a:pt x="539" y="543"/>
                      <a:pt x="536" y="547"/>
                      <a:pt x="533" y="551"/>
                    </a:cubicBezTo>
                    <a:cubicBezTo>
                      <a:pt x="531" y="554"/>
                      <a:pt x="529" y="556"/>
                      <a:pt x="527" y="558"/>
                    </a:cubicBezTo>
                    <a:cubicBezTo>
                      <a:pt x="521" y="543"/>
                      <a:pt x="516" y="528"/>
                      <a:pt x="511" y="513"/>
                    </a:cubicBezTo>
                    <a:cubicBezTo>
                      <a:pt x="520" y="512"/>
                      <a:pt x="529" y="511"/>
                      <a:pt x="538" y="509"/>
                    </a:cubicBezTo>
                    <a:cubicBezTo>
                      <a:pt x="548" y="507"/>
                      <a:pt x="546" y="494"/>
                      <a:pt x="539" y="492"/>
                    </a:cubicBezTo>
                    <a:cubicBezTo>
                      <a:pt x="617" y="454"/>
                      <a:pt x="718" y="473"/>
                      <a:pt x="803" y="475"/>
                    </a:cubicBezTo>
                    <a:cubicBezTo>
                      <a:pt x="812" y="475"/>
                      <a:pt x="822" y="475"/>
                      <a:pt x="831" y="475"/>
                    </a:cubicBezTo>
                    <a:cubicBezTo>
                      <a:pt x="842" y="573"/>
                      <a:pt x="873" y="660"/>
                      <a:pt x="913" y="749"/>
                    </a:cubicBezTo>
                    <a:cubicBezTo>
                      <a:pt x="914" y="751"/>
                      <a:pt x="916" y="752"/>
                      <a:pt x="917" y="751"/>
                    </a:cubicBezTo>
                    <a:cubicBezTo>
                      <a:pt x="843" y="773"/>
                      <a:pt x="776" y="817"/>
                      <a:pt x="724" y="888"/>
                    </a:cubicBezTo>
                    <a:cubicBezTo>
                      <a:pt x="721" y="891"/>
                      <a:pt x="726" y="895"/>
                      <a:pt x="729" y="892"/>
                    </a:cubicBezTo>
                    <a:cubicBezTo>
                      <a:pt x="881" y="731"/>
                      <a:pt x="1102" y="730"/>
                      <a:pt x="1289" y="829"/>
                    </a:cubicBezTo>
                    <a:cubicBezTo>
                      <a:pt x="1385" y="880"/>
                      <a:pt x="1470" y="961"/>
                      <a:pt x="1543" y="1039"/>
                    </a:cubicBezTo>
                    <a:cubicBezTo>
                      <a:pt x="1626" y="1128"/>
                      <a:pt x="1657" y="1232"/>
                      <a:pt x="1710" y="1337"/>
                    </a:cubicBezTo>
                    <a:cubicBezTo>
                      <a:pt x="1722" y="1361"/>
                      <a:pt x="1758" y="1342"/>
                      <a:pt x="1746" y="1318"/>
                    </a:cubicBezTo>
                    <a:cubicBezTo>
                      <a:pt x="1730" y="1286"/>
                      <a:pt x="1717" y="1253"/>
                      <a:pt x="1704" y="1221"/>
                    </a:cubicBezTo>
                    <a:cubicBezTo>
                      <a:pt x="1756" y="1207"/>
                      <a:pt x="1803" y="1170"/>
                      <a:pt x="1854" y="1149"/>
                    </a:cubicBezTo>
                    <a:cubicBezTo>
                      <a:pt x="1943" y="1113"/>
                      <a:pt x="2027" y="1103"/>
                      <a:pt x="2122" y="1102"/>
                    </a:cubicBezTo>
                    <a:cubicBezTo>
                      <a:pt x="2179" y="1217"/>
                      <a:pt x="2230" y="1335"/>
                      <a:pt x="2278" y="1454"/>
                    </a:cubicBezTo>
                    <a:cubicBezTo>
                      <a:pt x="2334" y="1588"/>
                      <a:pt x="2412" y="1717"/>
                      <a:pt x="2402" y="1866"/>
                    </a:cubicBezTo>
                    <a:cubicBezTo>
                      <a:pt x="2339" y="1904"/>
                      <a:pt x="2279" y="1945"/>
                      <a:pt x="2220" y="1989"/>
                    </a:cubicBezTo>
                    <a:cubicBezTo>
                      <a:pt x="2147" y="2043"/>
                      <a:pt x="2083" y="2109"/>
                      <a:pt x="2018" y="2173"/>
                    </a:cubicBezTo>
                    <a:cubicBezTo>
                      <a:pt x="2017" y="2173"/>
                      <a:pt x="2017" y="2173"/>
                      <a:pt x="2016" y="2173"/>
                    </a:cubicBezTo>
                    <a:cubicBezTo>
                      <a:pt x="2009" y="2172"/>
                      <a:pt x="2006" y="2179"/>
                      <a:pt x="2007" y="2185"/>
                    </a:cubicBezTo>
                    <a:cubicBezTo>
                      <a:pt x="1997" y="2194"/>
                      <a:pt x="1988" y="2203"/>
                      <a:pt x="1979" y="2212"/>
                    </a:cubicBezTo>
                    <a:cubicBezTo>
                      <a:pt x="1990" y="2106"/>
                      <a:pt x="1951" y="1988"/>
                      <a:pt x="1975" y="1879"/>
                    </a:cubicBezTo>
                    <a:cubicBezTo>
                      <a:pt x="2013" y="1700"/>
                      <a:pt x="2181" y="1583"/>
                      <a:pt x="2209" y="1403"/>
                    </a:cubicBezTo>
                    <a:cubicBezTo>
                      <a:pt x="2227" y="1286"/>
                      <a:pt x="2089" y="1274"/>
                      <a:pt x="2008" y="1282"/>
                    </a:cubicBezTo>
                    <a:cubicBezTo>
                      <a:pt x="1659" y="1314"/>
                      <a:pt x="1342" y="1567"/>
                      <a:pt x="1117" y="1818"/>
                    </a:cubicBezTo>
                    <a:cubicBezTo>
                      <a:pt x="866" y="2099"/>
                      <a:pt x="726" y="2430"/>
                      <a:pt x="749" y="2810"/>
                    </a:cubicBezTo>
                    <a:cubicBezTo>
                      <a:pt x="672" y="2853"/>
                      <a:pt x="597" y="2897"/>
                      <a:pt x="531" y="2958"/>
                    </a:cubicBezTo>
                    <a:cubicBezTo>
                      <a:pt x="393" y="3084"/>
                      <a:pt x="286" y="3256"/>
                      <a:pt x="210" y="3426"/>
                    </a:cubicBezTo>
                    <a:cubicBezTo>
                      <a:pt x="130" y="3604"/>
                      <a:pt x="76" y="3792"/>
                      <a:pt x="45" y="3985"/>
                    </a:cubicBezTo>
                    <a:cubicBezTo>
                      <a:pt x="38" y="4029"/>
                      <a:pt x="31" y="4073"/>
                      <a:pt x="25" y="4117"/>
                    </a:cubicBezTo>
                    <a:lnTo>
                      <a:pt x="24" y="4118"/>
                    </a:lnTo>
                    <a:cubicBezTo>
                      <a:pt x="20" y="4123"/>
                      <a:pt x="20" y="4128"/>
                      <a:pt x="23" y="4132"/>
                    </a:cubicBezTo>
                    <a:cubicBezTo>
                      <a:pt x="16" y="4184"/>
                      <a:pt x="10" y="4237"/>
                      <a:pt x="6" y="4289"/>
                    </a:cubicBezTo>
                    <a:cubicBezTo>
                      <a:pt x="4" y="4289"/>
                      <a:pt x="3" y="4292"/>
                      <a:pt x="5" y="4293"/>
                    </a:cubicBezTo>
                    <a:lnTo>
                      <a:pt x="6" y="4293"/>
                    </a:lnTo>
                    <a:cubicBezTo>
                      <a:pt x="3" y="4325"/>
                      <a:pt x="2" y="4357"/>
                      <a:pt x="1" y="4389"/>
                    </a:cubicBezTo>
                    <a:cubicBezTo>
                      <a:pt x="1" y="4391"/>
                      <a:pt x="1" y="4392"/>
                      <a:pt x="1" y="4394"/>
                    </a:cubicBezTo>
                    <a:cubicBezTo>
                      <a:pt x="-1" y="4478"/>
                      <a:pt x="4" y="4561"/>
                      <a:pt x="18" y="4645"/>
                    </a:cubicBezTo>
                    <a:cubicBezTo>
                      <a:pt x="36" y="4750"/>
                      <a:pt x="94" y="4843"/>
                      <a:pt x="97" y="4952"/>
                    </a:cubicBezTo>
                    <a:cubicBezTo>
                      <a:pt x="98" y="5015"/>
                      <a:pt x="90" y="5078"/>
                      <a:pt x="90" y="5141"/>
                    </a:cubicBezTo>
                    <a:cubicBezTo>
                      <a:pt x="91" y="5238"/>
                      <a:pt x="117" y="5334"/>
                      <a:pt x="207" y="5369"/>
                    </a:cubicBezTo>
                    <a:cubicBezTo>
                      <a:pt x="208" y="5371"/>
                      <a:pt x="210" y="5374"/>
                      <a:pt x="211" y="5376"/>
                    </a:cubicBezTo>
                    <a:cubicBezTo>
                      <a:pt x="115" y="5677"/>
                      <a:pt x="218" y="5948"/>
                      <a:pt x="383" y="6206"/>
                    </a:cubicBezTo>
                    <a:cubicBezTo>
                      <a:pt x="425" y="6272"/>
                      <a:pt x="467" y="6338"/>
                      <a:pt x="503" y="6407"/>
                    </a:cubicBezTo>
                    <a:cubicBezTo>
                      <a:pt x="537" y="6472"/>
                      <a:pt x="560" y="6541"/>
                      <a:pt x="598" y="6605"/>
                    </a:cubicBezTo>
                    <a:cubicBezTo>
                      <a:pt x="674" y="6734"/>
                      <a:pt x="811" y="6808"/>
                      <a:pt x="888" y="6936"/>
                    </a:cubicBezTo>
                    <a:cubicBezTo>
                      <a:pt x="973" y="7076"/>
                      <a:pt x="1032" y="7231"/>
                      <a:pt x="1117" y="7371"/>
                    </a:cubicBezTo>
                    <a:cubicBezTo>
                      <a:pt x="1193" y="7497"/>
                      <a:pt x="1281" y="7646"/>
                      <a:pt x="1394" y="7742"/>
                    </a:cubicBezTo>
                    <a:cubicBezTo>
                      <a:pt x="1416" y="7760"/>
                      <a:pt x="1441" y="7776"/>
                      <a:pt x="1467" y="7790"/>
                    </a:cubicBezTo>
                    <a:cubicBezTo>
                      <a:pt x="1465" y="7789"/>
                      <a:pt x="1463" y="7793"/>
                      <a:pt x="1466" y="7794"/>
                    </a:cubicBezTo>
                    <a:cubicBezTo>
                      <a:pt x="1642" y="7912"/>
                      <a:pt x="1879" y="7966"/>
                      <a:pt x="2097" y="7937"/>
                    </a:cubicBezTo>
                    <a:cubicBezTo>
                      <a:pt x="2056" y="7986"/>
                      <a:pt x="2035" y="8061"/>
                      <a:pt x="2018" y="8116"/>
                    </a:cubicBezTo>
                    <a:cubicBezTo>
                      <a:pt x="1979" y="8234"/>
                      <a:pt x="2002" y="8358"/>
                      <a:pt x="2027" y="8478"/>
                    </a:cubicBezTo>
                    <a:cubicBezTo>
                      <a:pt x="1996" y="8439"/>
                      <a:pt x="1966" y="8399"/>
                      <a:pt x="1937" y="8356"/>
                    </a:cubicBezTo>
                    <a:cubicBezTo>
                      <a:pt x="1813" y="8172"/>
                      <a:pt x="1685" y="7961"/>
                      <a:pt x="1508" y="7822"/>
                    </a:cubicBezTo>
                    <a:cubicBezTo>
                      <a:pt x="1508" y="7822"/>
                      <a:pt x="1507" y="7822"/>
                      <a:pt x="1508" y="7823"/>
                    </a:cubicBezTo>
                    <a:cubicBezTo>
                      <a:pt x="1567" y="7930"/>
                      <a:pt x="1658" y="8022"/>
                      <a:pt x="1731" y="8120"/>
                    </a:cubicBezTo>
                    <a:cubicBezTo>
                      <a:pt x="1813" y="8230"/>
                      <a:pt x="1882" y="8347"/>
                      <a:pt x="1960" y="8459"/>
                    </a:cubicBezTo>
                    <a:cubicBezTo>
                      <a:pt x="2100" y="8662"/>
                      <a:pt x="2287" y="8797"/>
                      <a:pt x="2508" y="8903"/>
                    </a:cubicBezTo>
                    <a:cubicBezTo>
                      <a:pt x="2727" y="9008"/>
                      <a:pt x="2964" y="9115"/>
                      <a:pt x="3211" y="9126"/>
                    </a:cubicBezTo>
                    <a:cubicBezTo>
                      <a:pt x="3307" y="9131"/>
                      <a:pt x="3393" y="9111"/>
                      <a:pt x="3471" y="9076"/>
                    </a:cubicBezTo>
                    <a:cubicBezTo>
                      <a:pt x="3472" y="9078"/>
                      <a:pt x="3472" y="9079"/>
                      <a:pt x="3472" y="9080"/>
                    </a:cubicBezTo>
                    <a:cubicBezTo>
                      <a:pt x="3476" y="9101"/>
                      <a:pt x="3509" y="9094"/>
                      <a:pt x="3505" y="9073"/>
                    </a:cubicBezTo>
                    <a:cubicBezTo>
                      <a:pt x="3504" y="9069"/>
                      <a:pt x="3503" y="9065"/>
                      <a:pt x="3502" y="9061"/>
                    </a:cubicBezTo>
                    <a:cubicBezTo>
                      <a:pt x="3604" y="9009"/>
                      <a:pt x="3694" y="8932"/>
                      <a:pt x="3781" y="8847"/>
                    </a:cubicBezTo>
                    <a:cubicBezTo>
                      <a:pt x="3835" y="8821"/>
                      <a:pt x="3884" y="8785"/>
                      <a:pt x="3918" y="8736"/>
                    </a:cubicBezTo>
                    <a:cubicBezTo>
                      <a:pt x="4022" y="8584"/>
                      <a:pt x="4089" y="8407"/>
                      <a:pt x="4173" y="8244"/>
                    </a:cubicBezTo>
                    <a:cubicBezTo>
                      <a:pt x="4188" y="8214"/>
                      <a:pt x="4203" y="8184"/>
                      <a:pt x="4219" y="8154"/>
                    </a:cubicBezTo>
                    <a:cubicBezTo>
                      <a:pt x="4226" y="8155"/>
                      <a:pt x="4233" y="8146"/>
                      <a:pt x="4227" y="8139"/>
                    </a:cubicBezTo>
                    <a:cubicBezTo>
                      <a:pt x="4227" y="8138"/>
                      <a:pt x="4227" y="8138"/>
                      <a:pt x="4227" y="8138"/>
                    </a:cubicBezTo>
                    <a:cubicBezTo>
                      <a:pt x="4293" y="8008"/>
                      <a:pt x="4358" y="7877"/>
                      <a:pt x="4417" y="7743"/>
                    </a:cubicBezTo>
                    <a:cubicBezTo>
                      <a:pt x="4500" y="7555"/>
                      <a:pt x="4560" y="7359"/>
                      <a:pt x="4649" y="7174"/>
                    </a:cubicBezTo>
                    <a:cubicBezTo>
                      <a:pt x="4722" y="7020"/>
                      <a:pt x="4806" y="6872"/>
                      <a:pt x="4889" y="6724"/>
                    </a:cubicBezTo>
                    <a:cubicBezTo>
                      <a:pt x="4890" y="6724"/>
                      <a:pt x="4891" y="6725"/>
                      <a:pt x="4891" y="6725"/>
                    </a:cubicBezTo>
                    <a:cubicBezTo>
                      <a:pt x="4901" y="6731"/>
                      <a:pt x="4909" y="6718"/>
                      <a:pt x="4901" y="6711"/>
                    </a:cubicBezTo>
                    <a:cubicBezTo>
                      <a:pt x="4900" y="6710"/>
                      <a:pt x="4899" y="6709"/>
                      <a:pt x="4898" y="6709"/>
                    </a:cubicBezTo>
                    <a:cubicBezTo>
                      <a:pt x="4902" y="6702"/>
                      <a:pt x="4905" y="6696"/>
                      <a:pt x="4909" y="6689"/>
                    </a:cubicBezTo>
                    <a:cubicBezTo>
                      <a:pt x="4995" y="6536"/>
                      <a:pt x="5097" y="6381"/>
                      <a:pt x="5138" y="6207"/>
                    </a:cubicBezTo>
                    <a:cubicBezTo>
                      <a:pt x="5169" y="6076"/>
                      <a:pt x="5135" y="5944"/>
                      <a:pt x="5098" y="5817"/>
                    </a:cubicBezTo>
                    <a:cubicBezTo>
                      <a:pt x="5101" y="5811"/>
                      <a:pt x="5099" y="5805"/>
                      <a:pt x="5094" y="5802"/>
                    </a:cubicBezTo>
                    <a:cubicBezTo>
                      <a:pt x="5088" y="5782"/>
                      <a:pt x="5082" y="5762"/>
                      <a:pt x="5076" y="5742"/>
                    </a:cubicBezTo>
                    <a:cubicBezTo>
                      <a:pt x="5047" y="5638"/>
                      <a:pt x="5008" y="5524"/>
                      <a:pt x="4917" y="5460"/>
                    </a:cubicBezTo>
                    <a:cubicBezTo>
                      <a:pt x="4918" y="5458"/>
                      <a:pt x="4919" y="5457"/>
                      <a:pt x="4920" y="5455"/>
                    </a:cubicBezTo>
                    <a:cubicBezTo>
                      <a:pt x="4924" y="5455"/>
                      <a:pt x="4928" y="5452"/>
                      <a:pt x="4931" y="5449"/>
                    </a:cubicBezTo>
                    <a:cubicBezTo>
                      <a:pt x="4940" y="5455"/>
                      <a:pt x="4956" y="5451"/>
                      <a:pt x="4955" y="5437"/>
                    </a:cubicBezTo>
                    <a:cubicBezTo>
                      <a:pt x="4955" y="5431"/>
                      <a:pt x="4954" y="5424"/>
                      <a:pt x="4954" y="5418"/>
                    </a:cubicBezTo>
                    <a:cubicBezTo>
                      <a:pt x="4991" y="5380"/>
                      <a:pt x="5014" y="5328"/>
                      <a:pt x="5034" y="5281"/>
                    </a:cubicBezTo>
                    <a:cubicBezTo>
                      <a:pt x="5082" y="5171"/>
                      <a:pt x="5102" y="5048"/>
                      <a:pt x="5108" y="4929"/>
                    </a:cubicBezTo>
                    <a:cubicBezTo>
                      <a:pt x="5114" y="4802"/>
                      <a:pt x="5097" y="4666"/>
                      <a:pt x="5050" y="4547"/>
                    </a:cubicBezTo>
                    <a:cubicBezTo>
                      <a:pt x="5034" y="4508"/>
                      <a:pt x="5014" y="4472"/>
                      <a:pt x="4991" y="4438"/>
                    </a:cubicBezTo>
                    <a:cubicBezTo>
                      <a:pt x="5046" y="4411"/>
                      <a:pt x="5086" y="4339"/>
                      <a:pt x="5117" y="4292"/>
                    </a:cubicBezTo>
                    <a:cubicBezTo>
                      <a:pt x="5178" y="4200"/>
                      <a:pt x="5205" y="4096"/>
                      <a:pt x="5190" y="3985"/>
                    </a:cubicBezTo>
                    <a:cubicBezTo>
                      <a:pt x="5180" y="3915"/>
                      <a:pt x="5161" y="3849"/>
                      <a:pt x="5137" y="3782"/>
                    </a:cubicBezTo>
                    <a:cubicBezTo>
                      <a:pt x="5106" y="3694"/>
                      <a:pt x="5113" y="3618"/>
                      <a:pt x="5169" y="3540"/>
                    </a:cubicBezTo>
                    <a:cubicBezTo>
                      <a:pt x="5237" y="3444"/>
                      <a:pt x="5346" y="3443"/>
                      <a:pt x="5422" y="3530"/>
                    </a:cubicBezTo>
                    <a:cubicBezTo>
                      <a:pt x="5466" y="3581"/>
                      <a:pt x="5482" y="3653"/>
                      <a:pt x="5492" y="3717"/>
                    </a:cubicBezTo>
                    <a:cubicBezTo>
                      <a:pt x="5493" y="3724"/>
                      <a:pt x="5500" y="3730"/>
                      <a:pt x="5507" y="3730"/>
                    </a:cubicBezTo>
                    <a:cubicBezTo>
                      <a:pt x="5587" y="3729"/>
                      <a:pt x="5643" y="3668"/>
                      <a:pt x="5717" y="3645"/>
                    </a:cubicBezTo>
                    <a:cubicBezTo>
                      <a:pt x="5736" y="3639"/>
                      <a:pt x="5729" y="3607"/>
                      <a:pt x="5709" y="3613"/>
                    </a:cubicBezTo>
                    <a:cubicBezTo>
                      <a:pt x="5709" y="3613"/>
                      <a:pt x="5709" y="3614"/>
                      <a:pt x="5708" y="3614"/>
                    </a:cubicBezTo>
                    <a:cubicBezTo>
                      <a:pt x="5735" y="3521"/>
                      <a:pt x="5634" y="3408"/>
                      <a:pt x="5574" y="3355"/>
                    </a:cubicBezTo>
                    <a:cubicBezTo>
                      <a:pt x="5551" y="3334"/>
                      <a:pt x="5519" y="3309"/>
                      <a:pt x="5484" y="3287"/>
                    </a:cubicBezTo>
                    <a:cubicBezTo>
                      <a:pt x="5623" y="3255"/>
                      <a:pt x="5760" y="3250"/>
                      <a:pt x="5905" y="3236"/>
                    </a:cubicBezTo>
                    <a:lnTo>
                      <a:pt x="5905" y="3236"/>
                    </a:lnTo>
                    <a:cubicBezTo>
                      <a:pt x="5905" y="3252"/>
                      <a:pt x="5929" y="3256"/>
                      <a:pt x="5933" y="3240"/>
                    </a:cubicBezTo>
                    <a:cubicBezTo>
                      <a:pt x="5945" y="3187"/>
                      <a:pt x="5949" y="3129"/>
                      <a:pt x="5947" y="3073"/>
                    </a:cubicBezTo>
                    <a:cubicBezTo>
                      <a:pt x="5950" y="3068"/>
                      <a:pt x="5950" y="3062"/>
                      <a:pt x="5946" y="3058"/>
                    </a:cubicBezTo>
                    <a:lnTo>
                      <a:pt x="5945" y="3058"/>
                    </a:lnTo>
                    <a:moveTo>
                      <a:pt x="1354" y="51"/>
                    </a:moveTo>
                    <a:cubicBezTo>
                      <a:pt x="1363" y="51"/>
                      <a:pt x="1372" y="51"/>
                      <a:pt x="1380" y="51"/>
                    </a:cubicBezTo>
                    <a:cubicBezTo>
                      <a:pt x="1380" y="66"/>
                      <a:pt x="1379" y="81"/>
                      <a:pt x="1386" y="95"/>
                    </a:cubicBezTo>
                    <a:cubicBezTo>
                      <a:pt x="1389" y="102"/>
                      <a:pt x="1402" y="101"/>
                      <a:pt x="1404" y="93"/>
                    </a:cubicBezTo>
                    <a:cubicBezTo>
                      <a:pt x="1407" y="79"/>
                      <a:pt x="1405" y="65"/>
                      <a:pt x="1405" y="50"/>
                    </a:cubicBezTo>
                    <a:cubicBezTo>
                      <a:pt x="1410" y="50"/>
                      <a:pt x="1414" y="50"/>
                      <a:pt x="1419" y="51"/>
                    </a:cubicBezTo>
                    <a:cubicBezTo>
                      <a:pt x="1420" y="62"/>
                      <a:pt x="1422" y="75"/>
                      <a:pt x="1429" y="83"/>
                    </a:cubicBezTo>
                    <a:cubicBezTo>
                      <a:pt x="1434" y="89"/>
                      <a:pt x="1445" y="87"/>
                      <a:pt x="1446" y="79"/>
                    </a:cubicBezTo>
                    <a:cubicBezTo>
                      <a:pt x="1448" y="71"/>
                      <a:pt x="1446" y="65"/>
                      <a:pt x="1444" y="57"/>
                    </a:cubicBezTo>
                    <a:cubicBezTo>
                      <a:pt x="1444" y="55"/>
                      <a:pt x="1443" y="53"/>
                      <a:pt x="1443" y="51"/>
                    </a:cubicBezTo>
                    <a:cubicBezTo>
                      <a:pt x="1454" y="52"/>
                      <a:pt x="1466" y="53"/>
                      <a:pt x="1477" y="53"/>
                    </a:cubicBezTo>
                    <a:cubicBezTo>
                      <a:pt x="1480" y="60"/>
                      <a:pt x="1483" y="66"/>
                      <a:pt x="1484" y="73"/>
                    </a:cubicBezTo>
                    <a:cubicBezTo>
                      <a:pt x="1486" y="80"/>
                      <a:pt x="1486" y="88"/>
                      <a:pt x="1492" y="94"/>
                    </a:cubicBezTo>
                    <a:cubicBezTo>
                      <a:pt x="1497" y="98"/>
                      <a:pt x="1505" y="99"/>
                      <a:pt x="1509" y="92"/>
                    </a:cubicBezTo>
                    <a:cubicBezTo>
                      <a:pt x="1515" y="82"/>
                      <a:pt x="1511" y="68"/>
                      <a:pt x="1506" y="56"/>
                    </a:cubicBezTo>
                    <a:cubicBezTo>
                      <a:pt x="1518" y="57"/>
                      <a:pt x="1530" y="58"/>
                      <a:pt x="1542" y="60"/>
                    </a:cubicBezTo>
                    <a:cubicBezTo>
                      <a:pt x="1537" y="63"/>
                      <a:pt x="1535" y="69"/>
                      <a:pt x="1538" y="74"/>
                    </a:cubicBezTo>
                    <a:cubicBezTo>
                      <a:pt x="1543" y="82"/>
                      <a:pt x="1546" y="91"/>
                      <a:pt x="1550" y="99"/>
                    </a:cubicBezTo>
                    <a:cubicBezTo>
                      <a:pt x="1555" y="109"/>
                      <a:pt x="1571" y="105"/>
                      <a:pt x="1571" y="94"/>
                    </a:cubicBezTo>
                    <a:cubicBezTo>
                      <a:pt x="1571" y="82"/>
                      <a:pt x="1566" y="71"/>
                      <a:pt x="1559" y="61"/>
                    </a:cubicBezTo>
                    <a:cubicBezTo>
                      <a:pt x="1579" y="64"/>
                      <a:pt x="1599" y="66"/>
                      <a:pt x="1620" y="69"/>
                    </a:cubicBezTo>
                    <a:cubicBezTo>
                      <a:pt x="1623" y="79"/>
                      <a:pt x="1626" y="90"/>
                      <a:pt x="1630" y="101"/>
                    </a:cubicBezTo>
                    <a:cubicBezTo>
                      <a:pt x="1634" y="113"/>
                      <a:pt x="1653" y="107"/>
                      <a:pt x="1653" y="95"/>
                    </a:cubicBezTo>
                    <a:cubicBezTo>
                      <a:pt x="1653" y="87"/>
                      <a:pt x="1651" y="79"/>
                      <a:pt x="1649" y="72"/>
                    </a:cubicBezTo>
                    <a:cubicBezTo>
                      <a:pt x="1663" y="73"/>
                      <a:pt x="1677" y="75"/>
                      <a:pt x="1691" y="76"/>
                    </a:cubicBezTo>
                    <a:cubicBezTo>
                      <a:pt x="1691" y="85"/>
                      <a:pt x="1692" y="93"/>
                      <a:pt x="1694" y="101"/>
                    </a:cubicBezTo>
                    <a:cubicBezTo>
                      <a:pt x="1696" y="113"/>
                      <a:pt x="1715" y="115"/>
                      <a:pt x="1718" y="102"/>
                    </a:cubicBezTo>
                    <a:cubicBezTo>
                      <a:pt x="1719" y="97"/>
                      <a:pt x="1720" y="92"/>
                      <a:pt x="1719" y="87"/>
                    </a:cubicBezTo>
                    <a:cubicBezTo>
                      <a:pt x="1718" y="84"/>
                      <a:pt x="1718" y="81"/>
                      <a:pt x="1718" y="78"/>
                    </a:cubicBezTo>
                    <a:cubicBezTo>
                      <a:pt x="1721" y="78"/>
                      <a:pt x="1724" y="79"/>
                      <a:pt x="1727" y="79"/>
                    </a:cubicBezTo>
                    <a:cubicBezTo>
                      <a:pt x="1726" y="101"/>
                      <a:pt x="1726" y="123"/>
                      <a:pt x="1727" y="145"/>
                    </a:cubicBezTo>
                    <a:cubicBezTo>
                      <a:pt x="1603" y="147"/>
                      <a:pt x="1497" y="199"/>
                      <a:pt x="1387" y="251"/>
                    </a:cubicBezTo>
                    <a:cubicBezTo>
                      <a:pt x="1369" y="185"/>
                      <a:pt x="1355" y="118"/>
                      <a:pt x="1354" y="51"/>
                    </a:cubicBezTo>
                    <a:moveTo>
                      <a:pt x="1406" y="318"/>
                    </a:moveTo>
                    <a:cubicBezTo>
                      <a:pt x="1400" y="298"/>
                      <a:pt x="1394" y="279"/>
                      <a:pt x="1389" y="259"/>
                    </a:cubicBezTo>
                    <a:cubicBezTo>
                      <a:pt x="1442" y="246"/>
                      <a:pt x="1492" y="222"/>
                      <a:pt x="1546" y="208"/>
                    </a:cubicBezTo>
                    <a:cubicBezTo>
                      <a:pt x="1607" y="193"/>
                      <a:pt x="1667" y="184"/>
                      <a:pt x="1730" y="178"/>
                    </a:cubicBezTo>
                    <a:cubicBezTo>
                      <a:pt x="1731" y="190"/>
                      <a:pt x="1732" y="202"/>
                      <a:pt x="1734" y="213"/>
                    </a:cubicBezTo>
                    <a:lnTo>
                      <a:pt x="1733" y="213"/>
                    </a:lnTo>
                    <a:cubicBezTo>
                      <a:pt x="1682" y="222"/>
                      <a:pt x="1634" y="219"/>
                      <a:pt x="1582" y="233"/>
                    </a:cubicBezTo>
                    <a:cubicBezTo>
                      <a:pt x="1520" y="249"/>
                      <a:pt x="1471" y="298"/>
                      <a:pt x="1410" y="314"/>
                    </a:cubicBezTo>
                    <a:cubicBezTo>
                      <a:pt x="1408" y="315"/>
                      <a:pt x="1407" y="316"/>
                      <a:pt x="1406" y="318"/>
                    </a:cubicBezTo>
                    <a:moveTo>
                      <a:pt x="1434" y="403"/>
                    </a:moveTo>
                    <a:cubicBezTo>
                      <a:pt x="1426" y="378"/>
                      <a:pt x="1417" y="353"/>
                      <a:pt x="1409" y="327"/>
                    </a:cubicBezTo>
                    <a:cubicBezTo>
                      <a:pt x="1410" y="327"/>
                      <a:pt x="1411" y="327"/>
                      <a:pt x="1412" y="327"/>
                    </a:cubicBezTo>
                    <a:cubicBezTo>
                      <a:pt x="1466" y="323"/>
                      <a:pt x="1518" y="285"/>
                      <a:pt x="1570" y="270"/>
                    </a:cubicBezTo>
                    <a:cubicBezTo>
                      <a:pt x="1608" y="258"/>
                      <a:pt x="1648" y="254"/>
                      <a:pt x="1688" y="251"/>
                    </a:cubicBezTo>
                    <a:cubicBezTo>
                      <a:pt x="1706" y="250"/>
                      <a:pt x="1722" y="255"/>
                      <a:pt x="1740" y="249"/>
                    </a:cubicBezTo>
                    <a:cubicBezTo>
                      <a:pt x="1752" y="309"/>
                      <a:pt x="1770" y="367"/>
                      <a:pt x="1790" y="424"/>
                    </a:cubicBezTo>
                    <a:cubicBezTo>
                      <a:pt x="1747" y="444"/>
                      <a:pt x="1700" y="457"/>
                      <a:pt x="1655" y="473"/>
                    </a:cubicBezTo>
                    <a:cubicBezTo>
                      <a:pt x="1599" y="492"/>
                      <a:pt x="1542" y="524"/>
                      <a:pt x="1484" y="535"/>
                    </a:cubicBezTo>
                    <a:cubicBezTo>
                      <a:pt x="1466" y="492"/>
                      <a:pt x="1449" y="449"/>
                      <a:pt x="1434" y="403"/>
                    </a:cubicBezTo>
                    <a:moveTo>
                      <a:pt x="1506" y="583"/>
                    </a:moveTo>
                    <a:cubicBezTo>
                      <a:pt x="1500" y="571"/>
                      <a:pt x="1494" y="558"/>
                      <a:pt x="1489" y="545"/>
                    </a:cubicBezTo>
                    <a:cubicBezTo>
                      <a:pt x="1547" y="547"/>
                      <a:pt x="1607" y="519"/>
                      <a:pt x="1662" y="503"/>
                    </a:cubicBezTo>
                    <a:cubicBezTo>
                      <a:pt x="1708" y="490"/>
                      <a:pt x="1758" y="477"/>
                      <a:pt x="1801" y="457"/>
                    </a:cubicBezTo>
                    <a:cubicBezTo>
                      <a:pt x="1807" y="473"/>
                      <a:pt x="1813" y="488"/>
                      <a:pt x="1819" y="503"/>
                    </a:cubicBezTo>
                    <a:cubicBezTo>
                      <a:pt x="1772" y="518"/>
                      <a:pt x="1723" y="527"/>
                      <a:pt x="1675" y="539"/>
                    </a:cubicBezTo>
                    <a:cubicBezTo>
                      <a:pt x="1618" y="553"/>
                      <a:pt x="1564" y="575"/>
                      <a:pt x="1506" y="583"/>
                    </a:cubicBezTo>
                    <a:moveTo>
                      <a:pt x="917" y="751"/>
                    </a:moveTo>
                    <a:cubicBezTo>
                      <a:pt x="919" y="750"/>
                      <a:pt x="920" y="749"/>
                      <a:pt x="919" y="747"/>
                    </a:cubicBezTo>
                    <a:cubicBezTo>
                      <a:pt x="888" y="660"/>
                      <a:pt x="859" y="570"/>
                      <a:pt x="861" y="476"/>
                    </a:cubicBezTo>
                    <a:cubicBezTo>
                      <a:pt x="876" y="476"/>
                      <a:pt x="890" y="476"/>
                      <a:pt x="904" y="477"/>
                    </a:cubicBezTo>
                    <a:cubicBezTo>
                      <a:pt x="907" y="517"/>
                      <a:pt x="912" y="556"/>
                      <a:pt x="920" y="596"/>
                    </a:cubicBezTo>
                    <a:cubicBezTo>
                      <a:pt x="929" y="647"/>
                      <a:pt x="951" y="692"/>
                      <a:pt x="966" y="740"/>
                    </a:cubicBezTo>
                    <a:cubicBezTo>
                      <a:pt x="949" y="742"/>
                      <a:pt x="933" y="746"/>
                      <a:pt x="917" y="751"/>
                    </a:cubicBezTo>
                    <a:moveTo>
                      <a:pt x="1201" y="757"/>
                    </a:moveTo>
                    <a:cubicBezTo>
                      <a:pt x="1130" y="736"/>
                      <a:pt x="1057" y="728"/>
                      <a:pt x="987" y="737"/>
                    </a:cubicBezTo>
                    <a:cubicBezTo>
                      <a:pt x="980" y="701"/>
                      <a:pt x="963" y="666"/>
                      <a:pt x="953" y="631"/>
                    </a:cubicBezTo>
                    <a:cubicBezTo>
                      <a:pt x="940" y="581"/>
                      <a:pt x="932" y="529"/>
                      <a:pt x="930" y="477"/>
                    </a:cubicBezTo>
                    <a:cubicBezTo>
                      <a:pt x="1012" y="480"/>
                      <a:pt x="1094" y="485"/>
                      <a:pt x="1175" y="502"/>
                    </a:cubicBezTo>
                    <a:cubicBezTo>
                      <a:pt x="1193" y="506"/>
                      <a:pt x="1211" y="511"/>
                      <a:pt x="1228" y="517"/>
                    </a:cubicBezTo>
                    <a:cubicBezTo>
                      <a:pt x="1186" y="592"/>
                      <a:pt x="1212" y="674"/>
                      <a:pt x="1200" y="757"/>
                    </a:cubicBezTo>
                    <a:lnTo>
                      <a:pt x="1201" y="757"/>
                    </a:lnTo>
                    <a:moveTo>
                      <a:pt x="1242" y="771"/>
                    </a:moveTo>
                    <a:cubicBezTo>
                      <a:pt x="1230" y="767"/>
                      <a:pt x="1217" y="762"/>
                      <a:pt x="1205" y="759"/>
                    </a:cubicBezTo>
                    <a:cubicBezTo>
                      <a:pt x="1224" y="680"/>
                      <a:pt x="1206" y="595"/>
                      <a:pt x="1252" y="526"/>
                    </a:cubicBezTo>
                    <a:cubicBezTo>
                      <a:pt x="1261" y="530"/>
                      <a:pt x="1271" y="534"/>
                      <a:pt x="1280" y="539"/>
                    </a:cubicBezTo>
                    <a:cubicBezTo>
                      <a:pt x="1266" y="569"/>
                      <a:pt x="1254" y="600"/>
                      <a:pt x="1247" y="634"/>
                    </a:cubicBezTo>
                    <a:cubicBezTo>
                      <a:pt x="1237" y="679"/>
                      <a:pt x="1247" y="725"/>
                      <a:pt x="1242" y="771"/>
                    </a:cubicBezTo>
                    <a:moveTo>
                      <a:pt x="1266" y="781"/>
                    </a:moveTo>
                    <a:cubicBezTo>
                      <a:pt x="1263" y="780"/>
                      <a:pt x="1261" y="779"/>
                      <a:pt x="1258" y="778"/>
                    </a:cubicBezTo>
                    <a:cubicBezTo>
                      <a:pt x="1264" y="748"/>
                      <a:pt x="1264" y="718"/>
                      <a:pt x="1264" y="687"/>
                    </a:cubicBezTo>
                    <a:cubicBezTo>
                      <a:pt x="1263" y="637"/>
                      <a:pt x="1279" y="592"/>
                      <a:pt x="1300" y="549"/>
                    </a:cubicBezTo>
                    <a:cubicBezTo>
                      <a:pt x="1340" y="570"/>
                      <a:pt x="1379" y="595"/>
                      <a:pt x="1416" y="621"/>
                    </a:cubicBezTo>
                    <a:cubicBezTo>
                      <a:pt x="1434" y="634"/>
                      <a:pt x="1525" y="686"/>
                      <a:pt x="1552" y="719"/>
                    </a:cubicBezTo>
                    <a:cubicBezTo>
                      <a:pt x="1553" y="721"/>
                      <a:pt x="1555" y="724"/>
                      <a:pt x="1556" y="726"/>
                    </a:cubicBezTo>
                    <a:cubicBezTo>
                      <a:pt x="1559" y="730"/>
                      <a:pt x="1560" y="733"/>
                      <a:pt x="1560" y="737"/>
                    </a:cubicBezTo>
                    <a:cubicBezTo>
                      <a:pt x="1559" y="740"/>
                      <a:pt x="1563" y="742"/>
                      <a:pt x="1565" y="739"/>
                    </a:cubicBezTo>
                    <a:cubicBezTo>
                      <a:pt x="1566" y="739"/>
                      <a:pt x="1566" y="738"/>
                      <a:pt x="1566" y="738"/>
                    </a:cubicBezTo>
                    <a:cubicBezTo>
                      <a:pt x="1574" y="743"/>
                      <a:pt x="1587" y="733"/>
                      <a:pt x="1581" y="724"/>
                    </a:cubicBezTo>
                    <a:cubicBezTo>
                      <a:pt x="1556" y="682"/>
                      <a:pt x="1533" y="640"/>
                      <a:pt x="1512" y="597"/>
                    </a:cubicBezTo>
                    <a:cubicBezTo>
                      <a:pt x="1556" y="594"/>
                      <a:pt x="1597" y="583"/>
                      <a:pt x="1640" y="571"/>
                    </a:cubicBezTo>
                    <a:cubicBezTo>
                      <a:pt x="1702" y="553"/>
                      <a:pt x="1768" y="548"/>
                      <a:pt x="1828" y="526"/>
                    </a:cubicBezTo>
                    <a:lnTo>
                      <a:pt x="1828" y="526"/>
                    </a:lnTo>
                    <a:cubicBezTo>
                      <a:pt x="1856" y="594"/>
                      <a:pt x="1888" y="662"/>
                      <a:pt x="1922" y="728"/>
                    </a:cubicBezTo>
                    <a:cubicBezTo>
                      <a:pt x="1763" y="729"/>
                      <a:pt x="1597" y="818"/>
                      <a:pt x="1503" y="945"/>
                    </a:cubicBezTo>
                    <a:cubicBezTo>
                      <a:pt x="1433" y="879"/>
                      <a:pt x="1352" y="818"/>
                      <a:pt x="1266" y="781"/>
                    </a:cubicBezTo>
                    <a:moveTo>
                      <a:pt x="1554" y="995"/>
                    </a:moveTo>
                    <a:cubicBezTo>
                      <a:pt x="1539" y="980"/>
                      <a:pt x="1525" y="965"/>
                      <a:pt x="1509" y="950"/>
                    </a:cubicBezTo>
                    <a:cubicBezTo>
                      <a:pt x="1642" y="854"/>
                      <a:pt x="1771" y="754"/>
                      <a:pt x="1940" y="762"/>
                    </a:cubicBezTo>
                    <a:cubicBezTo>
                      <a:pt x="1952" y="785"/>
                      <a:pt x="1964" y="807"/>
                      <a:pt x="1976" y="830"/>
                    </a:cubicBezTo>
                    <a:cubicBezTo>
                      <a:pt x="1899" y="808"/>
                      <a:pt x="1799" y="837"/>
                      <a:pt x="1728" y="867"/>
                    </a:cubicBezTo>
                    <a:cubicBezTo>
                      <a:pt x="1660" y="895"/>
                      <a:pt x="1594" y="935"/>
                      <a:pt x="1558" y="999"/>
                    </a:cubicBezTo>
                    <a:cubicBezTo>
                      <a:pt x="1556" y="998"/>
                      <a:pt x="1555" y="996"/>
                      <a:pt x="1554" y="995"/>
                    </a:cubicBezTo>
                    <a:moveTo>
                      <a:pt x="1665" y="1139"/>
                    </a:moveTo>
                    <a:cubicBezTo>
                      <a:pt x="1638" y="1093"/>
                      <a:pt x="1605" y="1051"/>
                      <a:pt x="1569" y="1011"/>
                    </a:cubicBezTo>
                    <a:cubicBezTo>
                      <a:pt x="1673" y="884"/>
                      <a:pt x="1826" y="855"/>
                      <a:pt x="1983" y="846"/>
                    </a:cubicBezTo>
                    <a:cubicBezTo>
                      <a:pt x="1984" y="846"/>
                      <a:pt x="1984" y="846"/>
                      <a:pt x="1985" y="846"/>
                    </a:cubicBezTo>
                    <a:cubicBezTo>
                      <a:pt x="2007" y="886"/>
                      <a:pt x="2029" y="926"/>
                      <a:pt x="2051" y="965"/>
                    </a:cubicBezTo>
                    <a:cubicBezTo>
                      <a:pt x="2059" y="980"/>
                      <a:pt x="2067" y="995"/>
                      <a:pt x="2075" y="1010"/>
                    </a:cubicBezTo>
                    <a:cubicBezTo>
                      <a:pt x="2006" y="1006"/>
                      <a:pt x="1941" y="1018"/>
                      <a:pt x="1875" y="1039"/>
                    </a:cubicBezTo>
                    <a:cubicBezTo>
                      <a:pt x="1797" y="1063"/>
                      <a:pt x="1737" y="1106"/>
                      <a:pt x="1667" y="1144"/>
                    </a:cubicBezTo>
                    <a:cubicBezTo>
                      <a:pt x="1666" y="1142"/>
                      <a:pt x="1666" y="1141"/>
                      <a:pt x="1665" y="1139"/>
                    </a:cubicBezTo>
                    <a:moveTo>
                      <a:pt x="1897" y="1111"/>
                    </a:moveTo>
                    <a:cubicBezTo>
                      <a:pt x="1824" y="1135"/>
                      <a:pt x="1767" y="1177"/>
                      <a:pt x="1700" y="1211"/>
                    </a:cubicBezTo>
                    <a:cubicBezTo>
                      <a:pt x="1691" y="1192"/>
                      <a:pt x="1682" y="1172"/>
                      <a:pt x="1672" y="1153"/>
                    </a:cubicBezTo>
                    <a:cubicBezTo>
                      <a:pt x="1735" y="1130"/>
                      <a:pt x="1791" y="1093"/>
                      <a:pt x="1855" y="1072"/>
                    </a:cubicBezTo>
                    <a:cubicBezTo>
                      <a:pt x="1932" y="1046"/>
                      <a:pt x="2011" y="1033"/>
                      <a:pt x="2092" y="1042"/>
                    </a:cubicBezTo>
                    <a:cubicBezTo>
                      <a:pt x="2098" y="1054"/>
                      <a:pt x="2105" y="1067"/>
                      <a:pt x="2111" y="1079"/>
                    </a:cubicBezTo>
                    <a:cubicBezTo>
                      <a:pt x="2036" y="1079"/>
                      <a:pt x="1970" y="1086"/>
                      <a:pt x="1897" y="1111"/>
                    </a:cubicBezTo>
                    <a:moveTo>
                      <a:pt x="5594" y="2752"/>
                    </a:moveTo>
                    <a:cubicBezTo>
                      <a:pt x="5594" y="2742"/>
                      <a:pt x="5594" y="2731"/>
                      <a:pt x="5593" y="2721"/>
                    </a:cubicBezTo>
                    <a:cubicBezTo>
                      <a:pt x="5617" y="2697"/>
                      <a:pt x="5639" y="2671"/>
                      <a:pt x="5663" y="2647"/>
                    </a:cubicBezTo>
                    <a:cubicBezTo>
                      <a:pt x="5704" y="2604"/>
                      <a:pt x="5741" y="2689"/>
                      <a:pt x="5765" y="2720"/>
                    </a:cubicBezTo>
                    <a:cubicBezTo>
                      <a:pt x="5782" y="2741"/>
                      <a:pt x="5799" y="2761"/>
                      <a:pt x="5816" y="2780"/>
                    </a:cubicBezTo>
                    <a:cubicBezTo>
                      <a:pt x="5831" y="2798"/>
                      <a:pt x="5816" y="2808"/>
                      <a:pt x="5806" y="2823"/>
                    </a:cubicBezTo>
                    <a:cubicBezTo>
                      <a:pt x="5786" y="2852"/>
                      <a:pt x="5758" y="2876"/>
                      <a:pt x="5729" y="2897"/>
                    </a:cubicBezTo>
                    <a:lnTo>
                      <a:pt x="5729" y="2897"/>
                    </a:lnTo>
                    <a:cubicBezTo>
                      <a:pt x="5703" y="2874"/>
                      <a:pt x="5678" y="2850"/>
                      <a:pt x="5653" y="2827"/>
                    </a:cubicBezTo>
                    <a:cubicBezTo>
                      <a:pt x="5634" y="2810"/>
                      <a:pt x="5612" y="2798"/>
                      <a:pt x="5591" y="2783"/>
                    </a:cubicBezTo>
                    <a:cubicBezTo>
                      <a:pt x="5593" y="2773"/>
                      <a:pt x="5594" y="2763"/>
                      <a:pt x="5594" y="2752"/>
                    </a:cubicBezTo>
                    <a:moveTo>
                      <a:pt x="4342" y="2345"/>
                    </a:moveTo>
                    <a:cubicBezTo>
                      <a:pt x="4342" y="2345"/>
                      <a:pt x="4342" y="2346"/>
                      <a:pt x="4342" y="2347"/>
                    </a:cubicBezTo>
                    <a:cubicBezTo>
                      <a:pt x="4348" y="2364"/>
                      <a:pt x="4349" y="2384"/>
                      <a:pt x="4358" y="2401"/>
                    </a:cubicBezTo>
                    <a:cubicBezTo>
                      <a:pt x="4364" y="2411"/>
                      <a:pt x="4379" y="2407"/>
                      <a:pt x="4380" y="2396"/>
                    </a:cubicBezTo>
                    <a:cubicBezTo>
                      <a:pt x="4382" y="2376"/>
                      <a:pt x="4374" y="2355"/>
                      <a:pt x="4366" y="2338"/>
                    </a:cubicBezTo>
                    <a:cubicBezTo>
                      <a:pt x="4393" y="2330"/>
                      <a:pt x="4420" y="2323"/>
                      <a:pt x="4448" y="2317"/>
                    </a:cubicBezTo>
                    <a:cubicBezTo>
                      <a:pt x="4445" y="2320"/>
                      <a:pt x="4444" y="2323"/>
                      <a:pt x="4446" y="2328"/>
                    </a:cubicBezTo>
                    <a:cubicBezTo>
                      <a:pt x="4452" y="2344"/>
                      <a:pt x="4451" y="2361"/>
                      <a:pt x="4456" y="2378"/>
                    </a:cubicBezTo>
                    <a:cubicBezTo>
                      <a:pt x="4461" y="2394"/>
                      <a:pt x="4483" y="2388"/>
                      <a:pt x="4482" y="2372"/>
                    </a:cubicBezTo>
                    <a:cubicBezTo>
                      <a:pt x="4480" y="2354"/>
                      <a:pt x="4473" y="2334"/>
                      <a:pt x="4464" y="2318"/>
                    </a:cubicBezTo>
                    <a:cubicBezTo>
                      <a:pt x="4463" y="2316"/>
                      <a:pt x="4461" y="2315"/>
                      <a:pt x="4460" y="2314"/>
                    </a:cubicBezTo>
                    <a:cubicBezTo>
                      <a:pt x="4487" y="2308"/>
                      <a:pt x="4515" y="2303"/>
                      <a:pt x="4542" y="2298"/>
                    </a:cubicBezTo>
                    <a:cubicBezTo>
                      <a:pt x="4543" y="2316"/>
                      <a:pt x="4544" y="2334"/>
                      <a:pt x="4549" y="2350"/>
                    </a:cubicBezTo>
                    <a:cubicBezTo>
                      <a:pt x="4553" y="2364"/>
                      <a:pt x="4575" y="2363"/>
                      <a:pt x="4575" y="2348"/>
                    </a:cubicBezTo>
                    <a:cubicBezTo>
                      <a:pt x="4575" y="2329"/>
                      <a:pt x="4572" y="2311"/>
                      <a:pt x="4570" y="2292"/>
                    </a:cubicBezTo>
                    <a:cubicBezTo>
                      <a:pt x="4588" y="2289"/>
                      <a:pt x="4605" y="2286"/>
                      <a:pt x="4623" y="2284"/>
                    </a:cubicBezTo>
                    <a:cubicBezTo>
                      <a:pt x="4626" y="2296"/>
                      <a:pt x="4627" y="2309"/>
                      <a:pt x="4628" y="2323"/>
                    </a:cubicBezTo>
                    <a:cubicBezTo>
                      <a:pt x="4628" y="2341"/>
                      <a:pt x="4656" y="2342"/>
                      <a:pt x="4656" y="2323"/>
                    </a:cubicBezTo>
                    <a:cubicBezTo>
                      <a:pt x="4656" y="2309"/>
                      <a:pt x="4653" y="2294"/>
                      <a:pt x="4648" y="2280"/>
                    </a:cubicBezTo>
                    <a:cubicBezTo>
                      <a:pt x="4688" y="2274"/>
                      <a:pt x="4729" y="2269"/>
                      <a:pt x="4769" y="2264"/>
                    </a:cubicBezTo>
                    <a:cubicBezTo>
                      <a:pt x="4767" y="2276"/>
                      <a:pt x="4769" y="2290"/>
                      <a:pt x="4771" y="2302"/>
                    </a:cubicBezTo>
                    <a:cubicBezTo>
                      <a:pt x="4773" y="2316"/>
                      <a:pt x="4794" y="2312"/>
                      <a:pt x="4796" y="2299"/>
                    </a:cubicBezTo>
                    <a:cubicBezTo>
                      <a:pt x="4797" y="2287"/>
                      <a:pt x="4795" y="2273"/>
                      <a:pt x="4791" y="2261"/>
                    </a:cubicBezTo>
                    <a:cubicBezTo>
                      <a:pt x="4815" y="2258"/>
                      <a:pt x="4838" y="2256"/>
                      <a:pt x="4861" y="2253"/>
                    </a:cubicBezTo>
                    <a:cubicBezTo>
                      <a:pt x="4865" y="2266"/>
                      <a:pt x="4866" y="2278"/>
                      <a:pt x="4868" y="2291"/>
                    </a:cubicBezTo>
                    <a:cubicBezTo>
                      <a:pt x="4869" y="2311"/>
                      <a:pt x="4898" y="2313"/>
                      <a:pt x="4899" y="2292"/>
                    </a:cubicBezTo>
                    <a:cubicBezTo>
                      <a:pt x="4900" y="2277"/>
                      <a:pt x="4897" y="2263"/>
                      <a:pt x="4891" y="2250"/>
                    </a:cubicBezTo>
                    <a:cubicBezTo>
                      <a:pt x="4914" y="2247"/>
                      <a:pt x="4937" y="2245"/>
                      <a:pt x="4959" y="2243"/>
                    </a:cubicBezTo>
                    <a:lnTo>
                      <a:pt x="4959" y="2243"/>
                    </a:lnTo>
                    <a:cubicBezTo>
                      <a:pt x="4962" y="2261"/>
                      <a:pt x="4963" y="2278"/>
                      <a:pt x="4966" y="2295"/>
                    </a:cubicBezTo>
                    <a:cubicBezTo>
                      <a:pt x="4969" y="2314"/>
                      <a:pt x="4998" y="2307"/>
                      <a:pt x="4994" y="2289"/>
                    </a:cubicBezTo>
                    <a:cubicBezTo>
                      <a:pt x="4991" y="2273"/>
                      <a:pt x="4990" y="2256"/>
                      <a:pt x="4987" y="2240"/>
                    </a:cubicBezTo>
                    <a:cubicBezTo>
                      <a:pt x="4989" y="2240"/>
                      <a:pt x="4990" y="2240"/>
                      <a:pt x="4992" y="2240"/>
                    </a:cubicBezTo>
                    <a:cubicBezTo>
                      <a:pt x="5031" y="2236"/>
                      <a:pt x="5071" y="2233"/>
                      <a:pt x="5110" y="2230"/>
                    </a:cubicBezTo>
                    <a:cubicBezTo>
                      <a:pt x="5108" y="2233"/>
                      <a:pt x="5107" y="2236"/>
                      <a:pt x="5107" y="2240"/>
                    </a:cubicBezTo>
                    <a:cubicBezTo>
                      <a:pt x="5106" y="2251"/>
                      <a:pt x="5105" y="2263"/>
                      <a:pt x="5108" y="2274"/>
                    </a:cubicBezTo>
                    <a:cubicBezTo>
                      <a:pt x="5112" y="2287"/>
                      <a:pt x="5131" y="2289"/>
                      <a:pt x="5135" y="2275"/>
                    </a:cubicBezTo>
                    <a:cubicBezTo>
                      <a:pt x="5138" y="2264"/>
                      <a:pt x="5137" y="2252"/>
                      <a:pt x="5136" y="2241"/>
                    </a:cubicBezTo>
                    <a:cubicBezTo>
                      <a:pt x="5136" y="2235"/>
                      <a:pt x="5134" y="2231"/>
                      <a:pt x="5130" y="2229"/>
                    </a:cubicBezTo>
                    <a:cubicBezTo>
                      <a:pt x="5196" y="2224"/>
                      <a:pt x="5262" y="2217"/>
                      <a:pt x="5325" y="2203"/>
                    </a:cubicBezTo>
                    <a:cubicBezTo>
                      <a:pt x="5382" y="2190"/>
                      <a:pt x="5435" y="2169"/>
                      <a:pt x="5494" y="2165"/>
                    </a:cubicBezTo>
                    <a:cubicBezTo>
                      <a:pt x="5618" y="2157"/>
                      <a:pt x="5588" y="2272"/>
                      <a:pt x="5568" y="2347"/>
                    </a:cubicBezTo>
                    <a:cubicBezTo>
                      <a:pt x="5544" y="2438"/>
                      <a:pt x="5528" y="2528"/>
                      <a:pt x="5543" y="2622"/>
                    </a:cubicBezTo>
                    <a:cubicBezTo>
                      <a:pt x="5556" y="2701"/>
                      <a:pt x="5593" y="2804"/>
                      <a:pt x="5525" y="2860"/>
                    </a:cubicBezTo>
                    <a:cubicBezTo>
                      <a:pt x="5524" y="2860"/>
                      <a:pt x="5523" y="2860"/>
                      <a:pt x="5522" y="2860"/>
                    </a:cubicBezTo>
                    <a:cubicBezTo>
                      <a:pt x="5484" y="2865"/>
                      <a:pt x="5445" y="2869"/>
                      <a:pt x="5406" y="2873"/>
                    </a:cubicBezTo>
                    <a:cubicBezTo>
                      <a:pt x="5395" y="2864"/>
                      <a:pt x="5385" y="2855"/>
                      <a:pt x="5375" y="2844"/>
                    </a:cubicBezTo>
                    <a:cubicBezTo>
                      <a:pt x="5367" y="2835"/>
                      <a:pt x="5358" y="2824"/>
                      <a:pt x="5346" y="2819"/>
                    </a:cubicBezTo>
                    <a:cubicBezTo>
                      <a:pt x="5345" y="2819"/>
                      <a:pt x="5345" y="2820"/>
                      <a:pt x="5345" y="2821"/>
                    </a:cubicBezTo>
                    <a:cubicBezTo>
                      <a:pt x="5350" y="2833"/>
                      <a:pt x="5360" y="2845"/>
                      <a:pt x="5368" y="2856"/>
                    </a:cubicBezTo>
                    <a:cubicBezTo>
                      <a:pt x="5373" y="2862"/>
                      <a:pt x="5378" y="2869"/>
                      <a:pt x="5384" y="2875"/>
                    </a:cubicBezTo>
                    <a:cubicBezTo>
                      <a:pt x="5366" y="2876"/>
                      <a:pt x="5348" y="2878"/>
                      <a:pt x="5330" y="2879"/>
                    </a:cubicBezTo>
                    <a:lnTo>
                      <a:pt x="5330" y="2879"/>
                    </a:lnTo>
                    <a:cubicBezTo>
                      <a:pt x="5324" y="2871"/>
                      <a:pt x="5315" y="2866"/>
                      <a:pt x="5308" y="2861"/>
                    </a:cubicBezTo>
                    <a:cubicBezTo>
                      <a:pt x="5300" y="2855"/>
                      <a:pt x="5292" y="2848"/>
                      <a:pt x="5285" y="2842"/>
                    </a:cubicBezTo>
                    <a:cubicBezTo>
                      <a:pt x="5287" y="2841"/>
                      <a:pt x="5290" y="2841"/>
                      <a:pt x="5293" y="2840"/>
                    </a:cubicBezTo>
                    <a:cubicBezTo>
                      <a:pt x="5304" y="2837"/>
                      <a:pt x="5300" y="2819"/>
                      <a:pt x="5288" y="2822"/>
                    </a:cubicBezTo>
                    <a:cubicBezTo>
                      <a:pt x="5266" y="2828"/>
                      <a:pt x="5244" y="2830"/>
                      <a:pt x="5221" y="2834"/>
                    </a:cubicBezTo>
                    <a:cubicBezTo>
                      <a:pt x="5217" y="2828"/>
                      <a:pt x="5208" y="2831"/>
                      <a:pt x="5207" y="2836"/>
                    </a:cubicBezTo>
                    <a:cubicBezTo>
                      <a:pt x="5198" y="2838"/>
                      <a:pt x="5189" y="2841"/>
                      <a:pt x="5180" y="2844"/>
                    </a:cubicBezTo>
                    <a:cubicBezTo>
                      <a:pt x="5179" y="2844"/>
                      <a:pt x="5179" y="2846"/>
                      <a:pt x="5180" y="2846"/>
                    </a:cubicBezTo>
                    <a:cubicBezTo>
                      <a:pt x="5190" y="2846"/>
                      <a:pt x="5200" y="2846"/>
                      <a:pt x="5211" y="2847"/>
                    </a:cubicBezTo>
                    <a:cubicBezTo>
                      <a:pt x="5220" y="2862"/>
                      <a:pt x="5231" y="2875"/>
                      <a:pt x="5242" y="2887"/>
                    </a:cubicBezTo>
                    <a:cubicBezTo>
                      <a:pt x="5203" y="2891"/>
                      <a:pt x="5164" y="2896"/>
                      <a:pt x="5125" y="2902"/>
                    </a:cubicBezTo>
                    <a:cubicBezTo>
                      <a:pt x="5077" y="2910"/>
                      <a:pt x="5030" y="2920"/>
                      <a:pt x="4983" y="2931"/>
                    </a:cubicBezTo>
                    <a:cubicBezTo>
                      <a:pt x="4975" y="2921"/>
                      <a:pt x="4966" y="2912"/>
                      <a:pt x="4958" y="2902"/>
                    </a:cubicBezTo>
                    <a:cubicBezTo>
                      <a:pt x="4949" y="2891"/>
                      <a:pt x="4929" y="2904"/>
                      <a:pt x="4937" y="2916"/>
                    </a:cubicBezTo>
                    <a:cubicBezTo>
                      <a:pt x="4942" y="2923"/>
                      <a:pt x="4946" y="2931"/>
                      <a:pt x="4951" y="2938"/>
                    </a:cubicBezTo>
                    <a:cubicBezTo>
                      <a:pt x="4922" y="2945"/>
                      <a:pt x="4892" y="2953"/>
                      <a:pt x="4863" y="2961"/>
                    </a:cubicBezTo>
                    <a:cubicBezTo>
                      <a:pt x="4856" y="2943"/>
                      <a:pt x="4841" y="2927"/>
                      <a:pt x="4827" y="2917"/>
                    </a:cubicBezTo>
                    <a:cubicBezTo>
                      <a:pt x="4816" y="2908"/>
                      <a:pt x="4800" y="2927"/>
                      <a:pt x="4811" y="2936"/>
                    </a:cubicBezTo>
                    <a:cubicBezTo>
                      <a:pt x="4819" y="2944"/>
                      <a:pt x="4824" y="2952"/>
                      <a:pt x="4829" y="2961"/>
                    </a:cubicBezTo>
                    <a:cubicBezTo>
                      <a:pt x="4831" y="2964"/>
                      <a:pt x="4832" y="2967"/>
                      <a:pt x="4833" y="2969"/>
                    </a:cubicBezTo>
                    <a:cubicBezTo>
                      <a:pt x="4807" y="2976"/>
                      <a:pt x="4781" y="2984"/>
                      <a:pt x="4755" y="2992"/>
                    </a:cubicBezTo>
                    <a:cubicBezTo>
                      <a:pt x="4752" y="2987"/>
                      <a:pt x="4748" y="2981"/>
                      <a:pt x="4744" y="2976"/>
                    </a:cubicBezTo>
                    <a:cubicBezTo>
                      <a:pt x="4735" y="2962"/>
                      <a:pt x="4725" y="2948"/>
                      <a:pt x="4716" y="2933"/>
                    </a:cubicBezTo>
                    <a:cubicBezTo>
                      <a:pt x="4709" y="2920"/>
                      <a:pt x="4690" y="2930"/>
                      <a:pt x="4696" y="2943"/>
                    </a:cubicBezTo>
                    <a:cubicBezTo>
                      <a:pt x="4703" y="2957"/>
                      <a:pt x="4710" y="2971"/>
                      <a:pt x="4718" y="2984"/>
                    </a:cubicBezTo>
                    <a:cubicBezTo>
                      <a:pt x="4721" y="2989"/>
                      <a:pt x="4724" y="2995"/>
                      <a:pt x="4727" y="3000"/>
                    </a:cubicBezTo>
                    <a:cubicBezTo>
                      <a:pt x="4695" y="3010"/>
                      <a:pt x="4662" y="3020"/>
                      <a:pt x="4629" y="3030"/>
                    </a:cubicBezTo>
                    <a:cubicBezTo>
                      <a:pt x="4613" y="3005"/>
                      <a:pt x="4593" y="2983"/>
                      <a:pt x="4578" y="2957"/>
                    </a:cubicBezTo>
                    <a:cubicBezTo>
                      <a:pt x="4571" y="2944"/>
                      <a:pt x="4553" y="2954"/>
                      <a:pt x="4559" y="2967"/>
                    </a:cubicBezTo>
                    <a:cubicBezTo>
                      <a:pt x="4570" y="2992"/>
                      <a:pt x="4585" y="3017"/>
                      <a:pt x="4601" y="3040"/>
                    </a:cubicBezTo>
                    <a:cubicBezTo>
                      <a:pt x="4570" y="3050"/>
                      <a:pt x="4539" y="3061"/>
                      <a:pt x="4508" y="3073"/>
                    </a:cubicBezTo>
                    <a:cubicBezTo>
                      <a:pt x="4499" y="3051"/>
                      <a:pt x="4484" y="3031"/>
                      <a:pt x="4469" y="3014"/>
                    </a:cubicBezTo>
                    <a:cubicBezTo>
                      <a:pt x="4461" y="3005"/>
                      <a:pt x="4445" y="3016"/>
                      <a:pt x="4452" y="3026"/>
                    </a:cubicBezTo>
                    <a:cubicBezTo>
                      <a:pt x="4464" y="3044"/>
                      <a:pt x="4471" y="3064"/>
                      <a:pt x="4481" y="3083"/>
                    </a:cubicBezTo>
                    <a:cubicBezTo>
                      <a:pt x="4459" y="3091"/>
                      <a:pt x="4436" y="3100"/>
                      <a:pt x="4413" y="3110"/>
                    </a:cubicBezTo>
                    <a:cubicBezTo>
                      <a:pt x="4408" y="3103"/>
                      <a:pt x="4400" y="3096"/>
                      <a:pt x="4394" y="3090"/>
                    </a:cubicBezTo>
                    <a:cubicBezTo>
                      <a:pt x="4384" y="3081"/>
                      <a:pt x="4375" y="3071"/>
                      <a:pt x="4367" y="3060"/>
                    </a:cubicBezTo>
                    <a:cubicBezTo>
                      <a:pt x="4365" y="3056"/>
                      <a:pt x="4359" y="3061"/>
                      <a:pt x="4362" y="3064"/>
                    </a:cubicBezTo>
                    <a:cubicBezTo>
                      <a:pt x="4369" y="3075"/>
                      <a:pt x="4376" y="3087"/>
                      <a:pt x="4382" y="3099"/>
                    </a:cubicBezTo>
                    <a:cubicBezTo>
                      <a:pt x="4386" y="3105"/>
                      <a:pt x="4389" y="3112"/>
                      <a:pt x="4392" y="3119"/>
                    </a:cubicBezTo>
                    <a:cubicBezTo>
                      <a:pt x="4368" y="3130"/>
                      <a:pt x="4343" y="3141"/>
                      <a:pt x="4319" y="3153"/>
                    </a:cubicBezTo>
                    <a:cubicBezTo>
                      <a:pt x="4302" y="3129"/>
                      <a:pt x="4279" y="3111"/>
                      <a:pt x="4264" y="3085"/>
                    </a:cubicBezTo>
                    <a:cubicBezTo>
                      <a:pt x="4257" y="3072"/>
                      <a:pt x="4238" y="3082"/>
                      <a:pt x="4245" y="3095"/>
                    </a:cubicBezTo>
                    <a:cubicBezTo>
                      <a:pt x="4257" y="3120"/>
                      <a:pt x="4275" y="3145"/>
                      <a:pt x="4295" y="3165"/>
                    </a:cubicBezTo>
                    <a:cubicBezTo>
                      <a:pt x="4265" y="3181"/>
                      <a:pt x="4237" y="3196"/>
                      <a:pt x="4210" y="3213"/>
                    </a:cubicBezTo>
                    <a:cubicBezTo>
                      <a:pt x="4206" y="3206"/>
                      <a:pt x="4199" y="3200"/>
                      <a:pt x="4193" y="3193"/>
                    </a:cubicBezTo>
                    <a:cubicBezTo>
                      <a:pt x="4184" y="3183"/>
                      <a:pt x="4176" y="3172"/>
                      <a:pt x="4169" y="3160"/>
                    </a:cubicBezTo>
                    <a:cubicBezTo>
                      <a:pt x="4161" y="3145"/>
                      <a:pt x="4139" y="3157"/>
                      <a:pt x="4146" y="3172"/>
                    </a:cubicBezTo>
                    <a:cubicBezTo>
                      <a:pt x="4152" y="3185"/>
                      <a:pt x="4161" y="3198"/>
                      <a:pt x="4170" y="3209"/>
                    </a:cubicBezTo>
                    <a:cubicBezTo>
                      <a:pt x="4175" y="3216"/>
                      <a:pt x="4180" y="3223"/>
                      <a:pt x="4186" y="3228"/>
                    </a:cubicBezTo>
                    <a:cubicBezTo>
                      <a:pt x="4179" y="3233"/>
                      <a:pt x="4172" y="3238"/>
                      <a:pt x="4165" y="3243"/>
                    </a:cubicBezTo>
                    <a:cubicBezTo>
                      <a:pt x="4146" y="3256"/>
                      <a:pt x="4128" y="3271"/>
                      <a:pt x="4112" y="3287"/>
                    </a:cubicBezTo>
                    <a:lnTo>
                      <a:pt x="4111" y="3286"/>
                    </a:lnTo>
                    <a:cubicBezTo>
                      <a:pt x="4104" y="3281"/>
                      <a:pt x="4098" y="3276"/>
                      <a:pt x="4092" y="3270"/>
                    </a:cubicBezTo>
                    <a:cubicBezTo>
                      <a:pt x="4083" y="3261"/>
                      <a:pt x="4069" y="3274"/>
                      <a:pt x="4078" y="3283"/>
                    </a:cubicBezTo>
                    <a:cubicBezTo>
                      <a:pt x="4084" y="3289"/>
                      <a:pt x="4090" y="3294"/>
                      <a:pt x="4095" y="3301"/>
                    </a:cubicBezTo>
                    <a:cubicBezTo>
                      <a:pt x="4096" y="3302"/>
                      <a:pt x="4096" y="3302"/>
                      <a:pt x="4097" y="3303"/>
                    </a:cubicBezTo>
                    <a:cubicBezTo>
                      <a:pt x="4086" y="3315"/>
                      <a:pt x="4075" y="3328"/>
                      <a:pt x="4065" y="3341"/>
                    </a:cubicBezTo>
                    <a:cubicBezTo>
                      <a:pt x="4051" y="3329"/>
                      <a:pt x="4034" y="3320"/>
                      <a:pt x="4016" y="3320"/>
                    </a:cubicBezTo>
                    <a:cubicBezTo>
                      <a:pt x="4002" y="3321"/>
                      <a:pt x="4002" y="3341"/>
                      <a:pt x="4016" y="3342"/>
                    </a:cubicBezTo>
                    <a:cubicBezTo>
                      <a:pt x="4030" y="3344"/>
                      <a:pt x="4040" y="3354"/>
                      <a:pt x="4049" y="3363"/>
                    </a:cubicBezTo>
                    <a:cubicBezTo>
                      <a:pt x="4041" y="3375"/>
                      <a:pt x="4033" y="3388"/>
                      <a:pt x="4026" y="3401"/>
                    </a:cubicBezTo>
                    <a:cubicBezTo>
                      <a:pt x="4014" y="3392"/>
                      <a:pt x="4001" y="3386"/>
                      <a:pt x="3985" y="3385"/>
                    </a:cubicBezTo>
                    <a:cubicBezTo>
                      <a:pt x="3979" y="3384"/>
                      <a:pt x="3978" y="3394"/>
                      <a:pt x="3983" y="3395"/>
                    </a:cubicBezTo>
                    <a:cubicBezTo>
                      <a:pt x="3997" y="3400"/>
                      <a:pt x="4007" y="3408"/>
                      <a:pt x="4016" y="3418"/>
                    </a:cubicBezTo>
                    <a:cubicBezTo>
                      <a:pt x="3996" y="3455"/>
                      <a:pt x="3979" y="3493"/>
                      <a:pt x="3964" y="3532"/>
                    </a:cubicBezTo>
                    <a:cubicBezTo>
                      <a:pt x="3949" y="3523"/>
                      <a:pt x="3935" y="3514"/>
                      <a:pt x="3922" y="3504"/>
                    </a:cubicBezTo>
                    <a:cubicBezTo>
                      <a:pt x="3917" y="3500"/>
                      <a:pt x="3913" y="3507"/>
                      <a:pt x="3916" y="3511"/>
                    </a:cubicBezTo>
                    <a:cubicBezTo>
                      <a:pt x="3927" y="3526"/>
                      <a:pt x="3940" y="3540"/>
                      <a:pt x="3956" y="3552"/>
                    </a:cubicBezTo>
                    <a:cubicBezTo>
                      <a:pt x="3947" y="3574"/>
                      <a:pt x="3938" y="3597"/>
                      <a:pt x="3930" y="3619"/>
                    </a:cubicBezTo>
                    <a:cubicBezTo>
                      <a:pt x="3925" y="3614"/>
                      <a:pt x="3920" y="3610"/>
                      <a:pt x="3914" y="3606"/>
                    </a:cubicBezTo>
                    <a:cubicBezTo>
                      <a:pt x="3904" y="3599"/>
                      <a:pt x="3893" y="3616"/>
                      <a:pt x="3904" y="3623"/>
                    </a:cubicBezTo>
                    <a:cubicBezTo>
                      <a:pt x="3910" y="3628"/>
                      <a:pt x="3916" y="3633"/>
                      <a:pt x="3923" y="3637"/>
                    </a:cubicBezTo>
                    <a:cubicBezTo>
                      <a:pt x="3917" y="3653"/>
                      <a:pt x="3911" y="3668"/>
                      <a:pt x="3905" y="3683"/>
                    </a:cubicBezTo>
                    <a:cubicBezTo>
                      <a:pt x="3886" y="3671"/>
                      <a:pt x="3866" y="3660"/>
                      <a:pt x="3845" y="3654"/>
                    </a:cubicBezTo>
                    <a:cubicBezTo>
                      <a:pt x="3839" y="3652"/>
                      <a:pt x="3834" y="3662"/>
                      <a:pt x="3840" y="3665"/>
                    </a:cubicBezTo>
                    <a:cubicBezTo>
                      <a:pt x="3861" y="3675"/>
                      <a:pt x="3878" y="3691"/>
                      <a:pt x="3897" y="3704"/>
                    </a:cubicBezTo>
                    <a:cubicBezTo>
                      <a:pt x="3888" y="3725"/>
                      <a:pt x="3879" y="3746"/>
                      <a:pt x="3870" y="3766"/>
                    </a:cubicBezTo>
                    <a:cubicBezTo>
                      <a:pt x="3805" y="3903"/>
                      <a:pt x="3655" y="4051"/>
                      <a:pt x="3671" y="4214"/>
                    </a:cubicBezTo>
                    <a:cubicBezTo>
                      <a:pt x="3671" y="4213"/>
                      <a:pt x="3671" y="4213"/>
                      <a:pt x="3671" y="4213"/>
                    </a:cubicBezTo>
                    <a:cubicBezTo>
                      <a:pt x="3665" y="4207"/>
                      <a:pt x="3659" y="4201"/>
                      <a:pt x="3653" y="4196"/>
                    </a:cubicBezTo>
                    <a:cubicBezTo>
                      <a:pt x="3644" y="4188"/>
                      <a:pt x="3632" y="4199"/>
                      <a:pt x="3640" y="4208"/>
                    </a:cubicBezTo>
                    <a:cubicBezTo>
                      <a:pt x="3648" y="4218"/>
                      <a:pt x="3655" y="4230"/>
                      <a:pt x="3664" y="4240"/>
                    </a:cubicBezTo>
                    <a:cubicBezTo>
                      <a:pt x="3657" y="4246"/>
                      <a:pt x="3650" y="4252"/>
                      <a:pt x="3643" y="4258"/>
                    </a:cubicBezTo>
                    <a:lnTo>
                      <a:pt x="3643" y="4258"/>
                    </a:lnTo>
                    <a:cubicBezTo>
                      <a:pt x="3642" y="4257"/>
                      <a:pt x="3640" y="4255"/>
                      <a:pt x="3638" y="4254"/>
                    </a:cubicBezTo>
                    <a:cubicBezTo>
                      <a:pt x="3643" y="4249"/>
                      <a:pt x="3642" y="4238"/>
                      <a:pt x="3633" y="4238"/>
                    </a:cubicBezTo>
                    <a:cubicBezTo>
                      <a:pt x="3629" y="4238"/>
                      <a:pt x="3627" y="4240"/>
                      <a:pt x="3626" y="4242"/>
                    </a:cubicBezTo>
                    <a:cubicBezTo>
                      <a:pt x="3623" y="4240"/>
                      <a:pt x="3621" y="4237"/>
                      <a:pt x="3619" y="4234"/>
                    </a:cubicBezTo>
                    <a:cubicBezTo>
                      <a:pt x="3611" y="4221"/>
                      <a:pt x="3589" y="4232"/>
                      <a:pt x="3598" y="4246"/>
                    </a:cubicBezTo>
                    <a:cubicBezTo>
                      <a:pt x="3604" y="4256"/>
                      <a:pt x="3611" y="4264"/>
                      <a:pt x="3620" y="4272"/>
                    </a:cubicBezTo>
                    <a:cubicBezTo>
                      <a:pt x="3622" y="4274"/>
                      <a:pt x="3624" y="4276"/>
                      <a:pt x="3626" y="4278"/>
                    </a:cubicBezTo>
                    <a:cubicBezTo>
                      <a:pt x="3620" y="4284"/>
                      <a:pt x="3615" y="4291"/>
                      <a:pt x="3611" y="4298"/>
                    </a:cubicBezTo>
                    <a:cubicBezTo>
                      <a:pt x="3603" y="4293"/>
                      <a:pt x="3594" y="4288"/>
                      <a:pt x="3587" y="4283"/>
                    </a:cubicBezTo>
                    <a:cubicBezTo>
                      <a:pt x="3575" y="4275"/>
                      <a:pt x="3565" y="4292"/>
                      <a:pt x="3575" y="4301"/>
                    </a:cubicBezTo>
                    <a:cubicBezTo>
                      <a:pt x="3583" y="4307"/>
                      <a:pt x="3590" y="4313"/>
                      <a:pt x="3598" y="4319"/>
                    </a:cubicBezTo>
                    <a:cubicBezTo>
                      <a:pt x="3595" y="4324"/>
                      <a:pt x="3592" y="4329"/>
                      <a:pt x="3590" y="4334"/>
                    </a:cubicBezTo>
                    <a:cubicBezTo>
                      <a:pt x="3589" y="4332"/>
                      <a:pt x="3587" y="4330"/>
                      <a:pt x="3585" y="4330"/>
                    </a:cubicBezTo>
                    <a:cubicBezTo>
                      <a:pt x="3582" y="4330"/>
                      <a:pt x="3580" y="4331"/>
                      <a:pt x="3579" y="4333"/>
                    </a:cubicBezTo>
                    <a:cubicBezTo>
                      <a:pt x="3576" y="4332"/>
                      <a:pt x="3573" y="4331"/>
                      <a:pt x="3570" y="4330"/>
                    </a:cubicBezTo>
                    <a:cubicBezTo>
                      <a:pt x="3557" y="4326"/>
                      <a:pt x="3551" y="4346"/>
                      <a:pt x="3564" y="4350"/>
                    </a:cubicBezTo>
                    <a:cubicBezTo>
                      <a:pt x="3570" y="4352"/>
                      <a:pt x="3574" y="4355"/>
                      <a:pt x="3579" y="4358"/>
                    </a:cubicBezTo>
                    <a:cubicBezTo>
                      <a:pt x="3579" y="4358"/>
                      <a:pt x="3579" y="4359"/>
                      <a:pt x="3580" y="4359"/>
                    </a:cubicBezTo>
                    <a:cubicBezTo>
                      <a:pt x="3576" y="4369"/>
                      <a:pt x="3573" y="4379"/>
                      <a:pt x="3570" y="4389"/>
                    </a:cubicBezTo>
                    <a:cubicBezTo>
                      <a:pt x="3568" y="4388"/>
                      <a:pt x="3566" y="4388"/>
                      <a:pt x="3564" y="4387"/>
                    </a:cubicBezTo>
                    <a:cubicBezTo>
                      <a:pt x="3558" y="4386"/>
                      <a:pt x="3555" y="4393"/>
                      <a:pt x="3556" y="4398"/>
                    </a:cubicBezTo>
                    <a:cubicBezTo>
                      <a:pt x="3555" y="4397"/>
                      <a:pt x="3554" y="4397"/>
                      <a:pt x="3553" y="4397"/>
                    </a:cubicBezTo>
                    <a:cubicBezTo>
                      <a:pt x="3548" y="4396"/>
                      <a:pt x="3542" y="4397"/>
                      <a:pt x="3541" y="4403"/>
                    </a:cubicBezTo>
                    <a:cubicBezTo>
                      <a:pt x="3539" y="4407"/>
                      <a:pt x="3542" y="4414"/>
                      <a:pt x="3547" y="4415"/>
                    </a:cubicBezTo>
                    <a:cubicBezTo>
                      <a:pt x="3551" y="4416"/>
                      <a:pt x="3554" y="4418"/>
                      <a:pt x="3557" y="4419"/>
                    </a:cubicBezTo>
                    <a:cubicBezTo>
                      <a:pt x="3560" y="4419"/>
                      <a:pt x="3562" y="4419"/>
                      <a:pt x="3564" y="4418"/>
                    </a:cubicBezTo>
                    <a:cubicBezTo>
                      <a:pt x="3562" y="4428"/>
                      <a:pt x="3561" y="4439"/>
                      <a:pt x="3560" y="4449"/>
                    </a:cubicBezTo>
                    <a:cubicBezTo>
                      <a:pt x="3555" y="4447"/>
                      <a:pt x="3551" y="4446"/>
                      <a:pt x="3546" y="4444"/>
                    </a:cubicBezTo>
                    <a:cubicBezTo>
                      <a:pt x="3533" y="4440"/>
                      <a:pt x="3528" y="4460"/>
                      <a:pt x="3540" y="4464"/>
                    </a:cubicBezTo>
                    <a:lnTo>
                      <a:pt x="3541" y="4464"/>
                    </a:lnTo>
                    <a:cubicBezTo>
                      <a:pt x="3539" y="4468"/>
                      <a:pt x="3539" y="4474"/>
                      <a:pt x="3545" y="4477"/>
                    </a:cubicBezTo>
                    <a:cubicBezTo>
                      <a:pt x="3549" y="4479"/>
                      <a:pt x="3554" y="4481"/>
                      <a:pt x="3557" y="4484"/>
                    </a:cubicBezTo>
                    <a:cubicBezTo>
                      <a:pt x="3557" y="4491"/>
                      <a:pt x="3557" y="4498"/>
                      <a:pt x="3557" y="4505"/>
                    </a:cubicBezTo>
                    <a:cubicBezTo>
                      <a:pt x="3548" y="4499"/>
                      <a:pt x="3536" y="4496"/>
                      <a:pt x="3526" y="4495"/>
                    </a:cubicBezTo>
                    <a:cubicBezTo>
                      <a:pt x="3512" y="4495"/>
                      <a:pt x="3512" y="4516"/>
                      <a:pt x="3525" y="4517"/>
                    </a:cubicBezTo>
                    <a:cubicBezTo>
                      <a:pt x="3530" y="4517"/>
                      <a:pt x="3534" y="4518"/>
                      <a:pt x="3538" y="4521"/>
                    </a:cubicBezTo>
                    <a:cubicBezTo>
                      <a:pt x="3535" y="4521"/>
                      <a:pt x="3532" y="4524"/>
                      <a:pt x="3531" y="4527"/>
                    </a:cubicBezTo>
                    <a:cubicBezTo>
                      <a:pt x="3529" y="4533"/>
                      <a:pt x="3532" y="4537"/>
                      <a:pt x="3537" y="4539"/>
                    </a:cubicBezTo>
                    <a:cubicBezTo>
                      <a:pt x="3542" y="4541"/>
                      <a:pt x="3548" y="4542"/>
                      <a:pt x="3552" y="4545"/>
                    </a:cubicBezTo>
                    <a:cubicBezTo>
                      <a:pt x="3554" y="4547"/>
                      <a:pt x="3556" y="4547"/>
                      <a:pt x="3558" y="4547"/>
                    </a:cubicBezTo>
                    <a:cubicBezTo>
                      <a:pt x="3559" y="4552"/>
                      <a:pt x="3559" y="4558"/>
                      <a:pt x="3560" y="4564"/>
                    </a:cubicBezTo>
                    <a:cubicBezTo>
                      <a:pt x="3553" y="4561"/>
                      <a:pt x="3547" y="4559"/>
                      <a:pt x="3542" y="4556"/>
                    </a:cubicBezTo>
                    <a:cubicBezTo>
                      <a:pt x="3530" y="4550"/>
                      <a:pt x="3519" y="4567"/>
                      <a:pt x="3531" y="4573"/>
                    </a:cubicBezTo>
                    <a:cubicBezTo>
                      <a:pt x="3537" y="4577"/>
                      <a:pt x="3545" y="4580"/>
                      <a:pt x="3551" y="4584"/>
                    </a:cubicBezTo>
                    <a:cubicBezTo>
                      <a:pt x="3555" y="4585"/>
                      <a:pt x="3558" y="4588"/>
                      <a:pt x="3562" y="4590"/>
                    </a:cubicBezTo>
                    <a:cubicBezTo>
                      <a:pt x="3562" y="4593"/>
                      <a:pt x="3562" y="4595"/>
                      <a:pt x="3562" y="4598"/>
                    </a:cubicBezTo>
                    <a:cubicBezTo>
                      <a:pt x="3556" y="4595"/>
                      <a:pt x="3550" y="4592"/>
                      <a:pt x="3544" y="4589"/>
                    </a:cubicBezTo>
                    <a:cubicBezTo>
                      <a:pt x="3534" y="4584"/>
                      <a:pt x="3526" y="4598"/>
                      <a:pt x="3535" y="4603"/>
                    </a:cubicBezTo>
                    <a:lnTo>
                      <a:pt x="3556" y="4613"/>
                    </a:lnTo>
                    <a:cubicBezTo>
                      <a:pt x="3559" y="4615"/>
                      <a:pt x="3561" y="4614"/>
                      <a:pt x="3564" y="4613"/>
                    </a:cubicBezTo>
                    <a:cubicBezTo>
                      <a:pt x="3565" y="4622"/>
                      <a:pt x="3566" y="4632"/>
                      <a:pt x="3567" y="4641"/>
                    </a:cubicBezTo>
                    <a:cubicBezTo>
                      <a:pt x="3565" y="4640"/>
                      <a:pt x="3563" y="4640"/>
                      <a:pt x="3562" y="4640"/>
                    </a:cubicBezTo>
                    <a:cubicBezTo>
                      <a:pt x="3556" y="4639"/>
                      <a:pt x="3551" y="4638"/>
                      <a:pt x="3546" y="4636"/>
                    </a:cubicBezTo>
                    <a:cubicBezTo>
                      <a:pt x="3547" y="4630"/>
                      <a:pt x="3544" y="4623"/>
                      <a:pt x="3536" y="4623"/>
                    </a:cubicBezTo>
                    <a:cubicBezTo>
                      <a:pt x="3527" y="4623"/>
                      <a:pt x="3524" y="4633"/>
                      <a:pt x="3527" y="4640"/>
                    </a:cubicBezTo>
                    <a:cubicBezTo>
                      <a:pt x="3525" y="4645"/>
                      <a:pt x="3526" y="4652"/>
                      <a:pt x="3533" y="4654"/>
                    </a:cubicBezTo>
                    <a:cubicBezTo>
                      <a:pt x="3539" y="4656"/>
                      <a:pt x="3546" y="4658"/>
                      <a:pt x="3553" y="4661"/>
                    </a:cubicBezTo>
                    <a:cubicBezTo>
                      <a:pt x="3558" y="4663"/>
                      <a:pt x="3564" y="4666"/>
                      <a:pt x="3569" y="4665"/>
                    </a:cubicBezTo>
                    <a:cubicBezTo>
                      <a:pt x="3570" y="4675"/>
                      <a:pt x="3571" y="4684"/>
                      <a:pt x="3572" y="4693"/>
                    </a:cubicBezTo>
                    <a:cubicBezTo>
                      <a:pt x="3566" y="4690"/>
                      <a:pt x="3560" y="4686"/>
                      <a:pt x="3553" y="4683"/>
                    </a:cubicBezTo>
                    <a:cubicBezTo>
                      <a:pt x="3542" y="4679"/>
                      <a:pt x="3537" y="4693"/>
                      <a:pt x="3543" y="4700"/>
                    </a:cubicBezTo>
                    <a:cubicBezTo>
                      <a:pt x="3536" y="4702"/>
                      <a:pt x="3532" y="4713"/>
                      <a:pt x="3540" y="4719"/>
                    </a:cubicBezTo>
                    <a:cubicBezTo>
                      <a:pt x="3545" y="4722"/>
                      <a:pt x="3551" y="4725"/>
                      <a:pt x="3556" y="4727"/>
                    </a:cubicBezTo>
                    <a:cubicBezTo>
                      <a:pt x="3544" y="4729"/>
                      <a:pt x="3543" y="4748"/>
                      <a:pt x="3556" y="4748"/>
                    </a:cubicBezTo>
                    <a:cubicBezTo>
                      <a:pt x="3566" y="4748"/>
                      <a:pt x="3569" y="4738"/>
                      <a:pt x="3565" y="4732"/>
                    </a:cubicBezTo>
                    <a:cubicBezTo>
                      <a:pt x="3566" y="4733"/>
                      <a:pt x="3567" y="4733"/>
                      <a:pt x="3568" y="4734"/>
                    </a:cubicBezTo>
                    <a:cubicBezTo>
                      <a:pt x="3571" y="4735"/>
                      <a:pt x="3574" y="4735"/>
                      <a:pt x="3576" y="4736"/>
                    </a:cubicBezTo>
                    <a:cubicBezTo>
                      <a:pt x="3577" y="4744"/>
                      <a:pt x="3578" y="4752"/>
                      <a:pt x="3578" y="4760"/>
                    </a:cubicBezTo>
                    <a:cubicBezTo>
                      <a:pt x="3563" y="4754"/>
                      <a:pt x="3546" y="4750"/>
                      <a:pt x="3530" y="4746"/>
                    </a:cubicBezTo>
                    <a:cubicBezTo>
                      <a:pt x="3525" y="4745"/>
                      <a:pt x="3521" y="4752"/>
                      <a:pt x="3526" y="4756"/>
                    </a:cubicBezTo>
                    <a:cubicBezTo>
                      <a:pt x="3536" y="4762"/>
                      <a:pt x="3547" y="4767"/>
                      <a:pt x="3557" y="4773"/>
                    </a:cubicBezTo>
                    <a:cubicBezTo>
                      <a:pt x="3565" y="4777"/>
                      <a:pt x="3572" y="4782"/>
                      <a:pt x="3579" y="4787"/>
                    </a:cubicBezTo>
                    <a:cubicBezTo>
                      <a:pt x="3579" y="4793"/>
                      <a:pt x="3579" y="4799"/>
                      <a:pt x="3580" y="4805"/>
                    </a:cubicBezTo>
                    <a:cubicBezTo>
                      <a:pt x="3574" y="4802"/>
                      <a:pt x="3568" y="4799"/>
                      <a:pt x="3563" y="4796"/>
                    </a:cubicBezTo>
                    <a:cubicBezTo>
                      <a:pt x="3550" y="4788"/>
                      <a:pt x="3537" y="4808"/>
                      <a:pt x="3550" y="4817"/>
                    </a:cubicBezTo>
                    <a:cubicBezTo>
                      <a:pt x="3555" y="4821"/>
                      <a:pt x="3561" y="4824"/>
                      <a:pt x="3567" y="4827"/>
                    </a:cubicBezTo>
                    <a:cubicBezTo>
                      <a:pt x="3571" y="4830"/>
                      <a:pt x="3575" y="4833"/>
                      <a:pt x="3579" y="4835"/>
                    </a:cubicBezTo>
                    <a:cubicBezTo>
                      <a:pt x="3579" y="4841"/>
                      <a:pt x="3579" y="4848"/>
                      <a:pt x="3578" y="4854"/>
                    </a:cubicBezTo>
                    <a:cubicBezTo>
                      <a:pt x="3574" y="4851"/>
                      <a:pt x="3569" y="4848"/>
                      <a:pt x="3564" y="4845"/>
                    </a:cubicBezTo>
                    <a:cubicBezTo>
                      <a:pt x="3556" y="4841"/>
                      <a:pt x="3548" y="4853"/>
                      <a:pt x="3556" y="4857"/>
                    </a:cubicBezTo>
                    <a:cubicBezTo>
                      <a:pt x="3564" y="4862"/>
                      <a:pt x="3570" y="4868"/>
                      <a:pt x="3576" y="4874"/>
                    </a:cubicBezTo>
                    <a:cubicBezTo>
                      <a:pt x="3575" y="4884"/>
                      <a:pt x="3574" y="4894"/>
                      <a:pt x="3572" y="4903"/>
                    </a:cubicBezTo>
                    <a:cubicBezTo>
                      <a:pt x="3567" y="4899"/>
                      <a:pt x="3562" y="4894"/>
                      <a:pt x="3557" y="4889"/>
                    </a:cubicBezTo>
                    <a:cubicBezTo>
                      <a:pt x="3554" y="4886"/>
                      <a:pt x="3551" y="4886"/>
                      <a:pt x="3547" y="4886"/>
                    </a:cubicBezTo>
                    <a:cubicBezTo>
                      <a:pt x="3456" y="4833"/>
                      <a:pt x="3321" y="4917"/>
                      <a:pt x="3237" y="4947"/>
                    </a:cubicBezTo>
                    <a:cubicBezTo>
                      <a:pt x="3226" y="4950"/>
                      <a:pt x="3221" y="4958"/>
                      <a:pt x="3220" y="4967"/>
                    </a:cubicBezTo>
                    <a:cubicBezTo>
                      <a:pt x="3149" y="4976"/>
                      <a:pt x="3079" y="4918"/>
                      <a:pt x="3024" y="4881"/>
                    </a:cubicBezTo>
                    <a:cubicBezTo>
                      <a:pt x="3019" y="4878"/>
                      <a:pt x="3015" y="4876"/>
                      <a:pt x="3009" y="4874"/>
                    </a:cubicBezTo>
                    <a:cubicBezTo>
                      <a:pt x="3006" y="4833"/>
                      <a:pt x="2995" y="4793"/>
                      <a:pt x="2978" y="4757"/>
                    </a:cubicBezTo>
                    <a:cubicBezTo>
                      <a:pt x="3060" y="4701"/>
                      <a:pt x="3132" y="4642"/>
                      <a:pt x="3230" y="4612"/>
                    </a:cubicBezTo>
                    <a:cubicBezTo>
                      <a:pt x="3242" y="4608"/>
                      <a:pt x="3238" y="4590"/>
                      <a:pt x="3226" y="4593"/>
                    </a:cubicBezTo>
                    <a:cubicBezTo>
                      <a:pt x="3131" y="4618"/>
                      <a:pt x="3042" y="4677"/>
                      <a:pt x="2972" y="4745"/>
                    </a:cubicBezTo>
                    <a:cubicBezTo>
                      <a:pt x="2948" y="4701"/>
                      <a:pt x="2914" y="4661"/>
                      <a:pt x="2870" y="4631"/>
                    </a:cubicBezTo>
                    <a:cubicBezTo>
                      <a:pt x="2867" y="4629"/>
                      <a:pt x="2865" y="4634"/>
                      <a:pt x="2867" y="4636"/>
                    </a:cubicBezTo>
                    <a:cubicBezTo>
                      <a:pt x="2909" y="4669"/>
                      <a:pt x="2940" y="4710"/>
                      <a:pt x="2960" y="4757"/>
                    </a:cubicBezTo>
                    <a:lnTo>
                      <a:pt x="2959" y="4758"/>
                    </a:lnTo>
                    <a:cubicBezTo>
                      <a:pt x="2956" y="4762"/>
                      <a:pt x="2960" y="4769"/>
                      <a:pt x="2964" y="4766"/>
                    </a:cubicBezTo>
                    <a:cubicBezTo>
                      <a:pt x="2978" y="4798"/>
                      <a:pt x="2986" y="4833"/>
                      <a:pt x="2989" y="4870"/>
                    </a:cubicBezTo>
                    <a:cubicBezTo>
                      <a:pt x="2982" y="4869"/>
                      <a:pt x="2974" y="4868"/>
                      <a:pt x="2967" y="4869"/>
                    </a:cubicBezTo>
                    <a:cubicBezTo>
                      <a:pt x="2913" y="4877"/>
                      <a:pt x="2869" y="4889"/>
                      <a:pt x="2814" y="4875"/>
                    </a:cubicBezTo>
                    <a:cubicBezTo>
                      <a:pt x="2661" y="4838"/>
                      <a:pt x="2554" y="4671"/>
                      <a:pt x="2502" y="4533"/>
                    </a:cubicBezTo>
                    <a:cubicBezTo>
                      <a:pt x="2511" y="4488"/>
                      <a:pt x="2527" y="4446"/>
                      <a:pt x="2548" y="4408"/>
                    </a:cubicBezTo>
                    <a:cubicBezTo>
                      <a:pt x="2556" y="4418"/>
                      <a:pt x="2564" y="4428"/>
                      <a:pt x="2572" y="4438"/>
                    </a:cubicBezTo>
                    <a:cubicBezTo>
                      <a:pt x="2564" y="4455"/>
                      <a:pt x="2558" y="4473"/>
                      <a:pt x="2553" y="4490"/>
                    </a:cubicBezTo>
                    <a:cubicBezTo>
                      <a:pt x="2543" y="4484"/>
                      <a:pt x="2532" y="4478"/>
                      <a:pt x="2521" y="4476"/>
                    </a:cubicBezTo>
                    <a:cubicBezTo>
                      <a:pt x="2518" y="4475"/>
                      <a:pt x="2516" y="4479"/>
                      <a:pt x="2519" y="4480"/>
                    </a:cubicBezTo>
                    <a:cubicBezTo>
                      <a:pt x="2530" y="4488"/>
                      <a:pt x="2540" y="4496"/>
                      <a:pt x="2550" y="4505"/>
                    </a:cubicBezTo>
                    <a:cubicBezTo>
                      <a:pt x="2547" y="4522"/>
                      <a:pt x="2545" y="4540"/>
                      <a:pt x="2547" y="4558"/>
                    </a:cubicBezTo>
                    <a:cubicBezTo>
                      <a:pt x="2547" y="4562"/>
                      <a:pt x="2554" y="4563"/>
                      <a:pt x="2555" y="4558"/>
                    </a:cubicBezTo>
                    <a:cubicBezTo>
                      <a:pt x="2556" y="4543"/>
                      <a:pt x="2559" y="4530"/>
                      <a:pt x="2562" y="4516"/>
                    </a:cubicBezTo>
                    <a:cubicBezTo>
                      <a:pt x="2575" y="4528"/>
                      <a:pt x="2587" y="4541"/>
                      <a:pt x="2599" y="4555"/>
                    </a:cubicBezTo>
                    <a:cubicBezTo>
                      <a:pt x="2598" y="4568"/>
                      <a:pt x="2597" y="4582"/>
                      <a:pt x="2597" y="4595"/>
                    </a:cubicBezTo>
                    <a:cubicBezTo>
                      <a:pt x="2597" y="4608"/>
                      <a:pt x="2616" y="4608"/>
                      <a:pt x="2616" y="4596"/>
                    </a:cubicBezTo>
                    <a:cubicBezTo>
                      <a:pt x="2616" y="4589"/>
                      <a:pt x="2616" y="4581"/>
                      <a:pt x="2617" y="4574"/>
                    </a:cubicBezTo>
                    <a:cubicBezTo>
                      <a:pt x="2630" y="4588"/>
                      <a:pt x="2645" y="4601"/>
                      <a:pt x="2663" y="4610"/>
                    </a:cubicBezTo>
                    <a:cubicBezTo>
                      <a:pt x="2666" y="4641"/>
                      <a:pt x="2673" y="4674"/>
                      <a:pt x="2684" y="4707"/>
                    </a:cubicBezTo>
                    <a:cubicBezTo>
                      <a:pt x="2686" y="4714"/>
                      <a:pt x="2695" y="4712"/>
                      <a:pt x="2694" y="4705"/>
                    </a:cubicBezTo>
                    <a:cubicBezTo>
                      <a:pt x="2689" y="4673"/>
                      <a:pt x="2685" y="4644"/>
                      <a:pt x="2682" y="4615"/>
                    </a:cubicBezTo>
                    <a:cubicBezTo>
                      <a:pt x="2689" y="4613"/>
                      <a:pt x="2690" y="4600"/>
                      <a:pt x="2682" y="4597"/>
                    </a:cubicBezTo>
                    <a:cubicBezTo>
                      <a:pt x="2681" y="4597"/>
                      <a:pt x="2681" y="4596"/>
                      <a:pt x="2681" y="4596"/>
                    </a:cubicBezTo>
                    <a:cubicBezTo>
                      <a:pt x="2680" y="4577"/>
                      <a:pt x="2680" y="4558"/>
                      <a:pt x="2682" y="4539"/>
                    </a:cubicBezTo>
                    <a:cubicBezTo>
                      <a:pt x="2689" y="4543"/>
                      <a:pt x="2696" y="4547"/>
                      <a:pt x="2703" y="4550"/>
                    </a:cubicBezTo>
                    <a:cubicBezTo>
                      <a:pt x="2716" y="4555"/>
                      <a:pt x="2721" y="4536"/>
                      <a:pt x="2709" y="4531"/>
                    </a:cubicBezTo>
                    <a:cubicBezTo>
                      <a:pt x="2701" y="4527"/>
                      <a:pt x="2692" y="4523"/>
                      <a:pt x="2685" y="4518"/>
                    </a:cubicBezTo>
                    <a:cubicBezTo>
                      <a:pt x="2688" y="4498"/>
                      <a:pt x="2693" y="4478"/>
                      <a:pt x="2701" y="4456"/>
                    </a:cubicBezTo>
                    <a:cubicBezTo>
                      <a:pt x="2704" y="4448"/>
                      <a:pt x="2707" y="4440"/>
                      <a:pt x="2711" y="4433"/>
                    </a:cubicBezTo>
                    <a:cubicBezTo>
                      <a:pt x="2722" y="4440"/>
                      <a:pt x="2733" y="4448"/>
                      <a:pt x="2745" y="4454"/>
                    </a:cubicBezTo>
                    <a:cubicBezTo>
                      <a:pt x="2759" y="4463"/>
                      <a:pt x="2772" y="4441"/>
                      <a:pt x="2758" y="4433"/>
                    </a:cubicBezTo>
                    <a:cubicBezTo>
                      <a:pt x="2746" y="4426"/>
                      <a:pt x="2733" y="4419"/>
                      <a:pt x="2722" y="4411"/>
                    </a:cubicBezTo>
                    <a:cubicBezTo>
                      <a:pt x="2730" y="4394"/>
                      <a:pt x="2740" y="4377"/>
                      <a:pt x="2751" y="4361"/>
                    </a:cubicBezTo>
                    <a:cubicBezTo>
                      <a:pt x="2765" y="4372"/>
                      <a:pt x="2779" y="4382"/>
                      <a:pt x="2794" y="4391"/>
                    </a:cubicBezTo>
                    <a:cubicBezTo>
                      <a:pt x="2806" y="4399"/>
                      <a:pt x="2818" y="4380"/>
                      <a:pt x="2806" y="4372"/>
                    </a:cubicBezTo>
                    <a:cubicBezTo>
                      <a:pt x="2792" y="4362"/>
                      <a:pt x="2777" y="4353"/>
                      <a:pt x="2763" y="4344"/>
                    </a:cubicBezTo>
                    <a:cubicBezTo>
                      <a:pt x="2784" y="4313"/>
                      <a:pt x="2808" y="4284"/>
                      <a:pt x="2833" y="4257"/>
                    </a:cubicBezTo>
                    <a:cubicBezTo>
                      <a:pt x="2844" y="4244"/>
                      <a:pt x="2826" y="4224"/>
                      <a:pt x="2815" y="4237"/>
                    </a:cubicBezTo>
                    <a:cubicBezTo>
                      <a:pt x="2788" y="4268"/>
                      <a:pt x="2763" y="4299"/>
                      <a:pt x="2742" y="4331"/>
                    </a:cubicBezTo>
                    <a:cubicBezTo>
                      <a:pt x="2724" y="4320"/>
                      <a:pt x="2706" y="4309"/>
                      <a:pt x="2689" y="4297"/>
                    </a:cubicBezTo>
                    <a:cubicBezTo>
                      <a:pt x="2682" y="4292"/>
                      <a:pt x="2676" y="4303"/>
                      <a:pt x="2682" y="4308"/>
                    </a:cubicBezTo>
                    <a:cubicBezTo>
                      <a:pt x="2690" y="4314"/>
                      <a:pt x="2699" y="4320"/>
                      <a:pt x="2707" y="4326"/>
                    </a:cubicBezTo>
                    <a:cubicBezTo>
                      <a:pt x="2706" y="4327"/>
                      <a:pt x="2705" y="4327"/>
                      <a:pt x="2705" y="4328"/>
                    </a:cubicBezTo>
                    <a:cubicBezTo>
                      <a:pt x="2692" y="4343"/>
                      <a:pt x="2680" y="4359"/>
                      <a:pt x="2670" y="4376"/>
                    </a:cubicBezTo>
                    <a:cubicBezTo>
                      <a:pt x="2660" y="4369"/>
                      <a:pt x="2651" y="4362"/>
                      <a:pt x="2642" y="4355"/>
                    </a:cubicBezTo>
                    <a:cubicBezTo>
                      <a:pt x="2648" y="4345"/>
                      <a:pt x="2635" y="4336"/>
                      <a:pt x="2627" y="4343"/>
                    </a:cubicBezTo>
                    <a:cubicBezTo>
                      <a:pt x="2620" y="4338"/>
                      <a:pt x="2613" y="4332"/>
                      <a:pt x="2606" y="4327"/>
                    </a:cubicBezTo>
                    <a:cubicBezTo>
                      <a:pt x="2673" y="4251"/>
                      <a:pt x="2763" y="4193"/>
                      <a:pt x="2859" y="4151"/>
                    </a:cubicBezTo>
                    <a:cubicBezTo>
                      <a:pt x="2860" y="4151"/>
                      <a:pt x="2861" y="4152"/>
                      <a:pt x="2862" y="4152"/>
                    </a:cubicBezTo>
                    <a:cubicBezTo>
                      <a:pt x="2936" y="4157"/>
                      <a:pt x="3009" y="4137"/>
                      <a:pt x="3083" y="4133"/>
                    </a:cubicBezTo>
                    <a:cubicBezTo>
                      <a:pt x="3164" y="4129"/>
                      <a:pt x="3246" y="4132"/>
                      <a:pt x="3328" y="4128"/>
                    </a:cubicBezTo>
                    <a:cubicBezTo>
                      <a:pt x="3340" y="4128"/>
                      <a:pt x="3341" y="4110"/>
                      <a:pt x="3329" y="4110"/>
                    </a:cubicBezTo>
                    <a:cubicBezTo>
                      <a:pt x="3256" y="4111"/>
                      <a:pt x="3184" y="4108"/>
                      <a:pt x="3111" y="4105"/>
                    </a:cubicBezTo>
                    <a:cubicBezTo>
                      <a:pt x="3055" y="4103"/>
                      <a:pt x="3000" y="4109"/>
                      <a:pt x="2944" y="4115"/>
                    </a:cubicBezTo>
                    <a:cubicBezTo>
                      <a:pt x="2987" y="4095"/>
                      <a:pt x="3028" y="4071"/>
                      <a:pt x="3057" y="4035"/>
                    </a:cubicBezTo>
                    <a:cubicBezTo>
                      <a:pt x="3122" y="3953"/>
                      <a:pt x="3104" y="3859"/>
                      <a:pt x="3120" y="3762"/>
                    </a:cubicBezTo>
                    <a:cubicBezTo>
                      <a:pt x="3122" y="3754"/>
                      <a:pt x="3110" y="3749"/>
                      <a:pt x="3108" y="3758"/>
                    </a:cubicBezTo>
                    <a:cubicBezTo>
                      <a:pt x="3082" y="3870"/>
                      <a:pt x="3100" y="3982"/>
                      <a:pt x="2994" y="4057"/>
                    </a:cubicBezTo>
                    <a:cubicBezTo>
                      <a:pt x="2955" y="4084"/>
                      <a:pt x="2910" y="4103"/>
                      <a:pt x="2864" y="4121"/>
                    </a:cubicBezTo>
                    <a:cubicBezTo>
                      <a:pt x="2864" y="4121"/>
                      <a:pt x="2863" y="4121"/>
                      <a:pt x="2862" y="4121"/>
                    </a:cubicBezTo>
                    <a:cubicBezTo>
                      <a:pt x="2857" y="4121"/>
                      <a:pt x="2854" y="4123"/>
                      <a:pt x="2851" y="4126"/>
                    </a:cubicBezTo>
                    <a:cubicBezTo>
                      <a:pt x="2825" y="4136"/>
                      <a:pt x="2800" y="4146"/>
                      <a:pt x="2775" y="4158"/>
                    </a:cubicBezTo>
                    <a:cubicBezTo>
                      <a:pt x="2792" y="4128"/>
                      <a:pt x="2805" y="4096"/>
                      <a:pt x="2810" y="4064"/>
                    </a:cubicBezTo>
                    <a:cubicBezTo>
                      <a:pt x="2812" y="4055"/>
                      <a:pt x="2799" y="4055"/>
                      <a:pt x="2797" y="4062"/>
                    </a:cubicBezTo>
                    <a:cubicBezTo>
                      <a:pt x="2782" y="4097"/>
                      <a:pt x="2772" y="4133"/>
                      <a:pt x="2756" y="4168"/>
                    </a:cubicBezTo>
                    <a:cubicBezTo>
                      <a:pt x="2752" y="4170"/>
                      <a:pt x="2748" y="4171"/>
                      <a:pt x="2744" y="4173"/>
                    </a:cubicBezTo>
                    <a:cubicBezTo>
                      <a:pt x="2608" y="4249"/>
                      <a:pt x="2498" y="4373"/>
                      <a:pt x="2471" y="4527"/>
                    </a:cubicBezTo>
                    <a:cubicBezTo>
                      <a:pt x="2469" y="4528"/>
                      <a:pt x="2468" y="4530"/>
                      <a:pt x="2467" y="4531"/>
                    </a:cubicBezTo>
                    <a:cubicBezTo>
                      <a:pt x="2311" y="4530"/>
                      <a:pt x="2133" y="4472"/>
                      <a:pt x="2079" y="4319"/>
                    </a:cubicBezTo>
                    <a:cubicBezTo>
                      <a:pt x="2079" y="4319"/>
                      <a:pt x="2080" y="4318"/>
                      <a:pt x="2080" y="4317"/>
                    </a:cubicBezTo>
                    <a:cubicBezTo>
                      <a:pt x="2080" y="4315"/>
                      <a:pt x="2078" y="4313"/>
                      <a:pt x="2077" y="4311"/>
                    </a:cubicBezTo>
                    <a:cubicBezTo>
                      <a:pt x="2072" y="4295"/>
                      <a:pt x="2068" y="4277"/>
                      <a:pt x="2066" y="4259"/>
                    </a:cubicBezTo>
                    <a:cubicBezTo>
                      <a:pt x="2065" y="4251"/>
                      <a:pt x="2059" y="4247"/>
                      <a:pt x="2053" y="4246"/>
                    </a:cubicBezTo>
                    <a:cubicBezTo>
                      <a:pt x="2050" y="4232"/>
                      <a:pt x="2042" y="4220"/>
                      <a:pt x="2031" y="4210"/>
                    </a:cubicBezTo>
                    <a:cubicBezTo>
                      <a:pt x="2091" y="4197"/>
                      <a:pt x="2140" y="4150"/>
                      <a:pt x="2183" y="4109"/>
                    </a:cubicBezTo>
                    <a:cubicBezTo>
                      <a:pt x="2261" y="4036"/>
                      <a:pt x="2330" y="3943"/>
                      <a:pt x="2431" y="3902"/>
                    </a:cubicBezTo>
                    <a:cubicBezTo>
                      <a:pt x="2437" y="3900"/>
                      <a:pt x="2440" y="3896"/>
                      <a:pt x="2440" y="3891"/>
                    </a:cubicBezTo>
                    <a:cubicBezTo>
                      <a:pt x="2447" y="3901"/>
                      <a:pt x="2453" y="3911"/>
                      <a:pt x="2460" y="3920"/>
                    </a:cubicBezTo>
                    <a:cubicBezTo>
                      <a:pt x="2565" y="4050"/>
                      <a:pt x="2757" y="4014"/>
                      <a:pt x="2855" y="3900"/>
                    </a:cubicBezTo>
                    <a:cubicBezTo>
                      <a:pt x="2933" y="3809"/>
                      <a:pt x="2936" y="3672"/>
                      <a:pt x="2862" y="3583"/>
                    </a:cubicBezTo>
                    <a:cubicBezTo>
                      <a:pt x="2866" y="3582"/>
                      <a:pt x="2869" y="3581"/>
                      <a:pt x="2873" y="3578"/>
                    </a:cubicBezTo>
                    <a:cubicBezTo>
                      <a:pt x="2947" y="3519"/>
                      <a:pt x="2936" y="3391"/>
                      <a:pt x="2920" y="3308"/>
                    </a:cubicBezTo>
                    <a:cubicBezTo>
                      <a:pt x="2902" y="3219"/>
                      <a:pt x="2827" y="3116"/>
                      <a:pt x="2737" y="3088"/>
                    </a:cubicBezTo>
                    <a:cubicBezTo>
                      <a:pt x="2756" y="2970"/>
                      <a:pt x="2800" y="2857"/>
                      <a:pt x="2866" y="2758"/>
                    </a:cubicBezTo>
                    <a:cubicBezTo>
                      <a:pt x="2911" y="2688"/>
                      <a:pt x="2972" y="2629"/>
                      <a:pt x="3043" y="2587"/>
                    </a:cubicBezTo>
                    <a:cubicBezTo>
                      <a:pt x="3117" y="2618"/>
                      <a:pt x="3194" y="2613"/>
                      <a:pt x="3273" y="2613"/>
                    </a:cubicBezTo>
                    <a:cubicBezTo>
                      <a:pt x="3349" y="2613"/>
                      <a:pt x="3425" y="2622"/>
                      <a:pt x="3501" y="2625"/>
                    </a:cubicBezTo>
                    <a:cubicBezTo>
                      <a:pt x="3499" y="2626"/>
                      <a:pt x="3496" y="2627"/>
                      <a:pt x="3494" y="2628"/>
                    </a:cubicBezTo>
                    <a:cubicBezTo>
                      <a:pt x="3470" y="2638"/>
                      <a:pt x="3486" y="2674"/>
                      <a:pt x="3510" y="2669"/>
                    </a:cubicBezTo>
                    <a:cubicBezTo>
                      <a:pt x="3590" y="2654"/>
                      <a:pt x="3667" y="2628"/>
                      <a:pt x="3743" y="2598"/>
                    </a:cubicBezTo>
                    <a:cubicBezTo>
                      <a:pt x="3739" y="2623"/>
                      <a:pt x="3738" y="2647"/>
                      <a:pt x="3732" y="2672"/>
                    </a:cubicBezTo>
                    <a:cubicBezTo>
                      <a:pt x="3728" y="2686"/>
                      <a:pt x="3751" y="2693"/>
                      <a:pt x="3754" y="2678"/>
                    </a:cubicBezTo>
                    <a:cubicBezTo>
                      <a:pt x="3759" y="2651"/>
                      <a:pt x="3766" y="2619"/>
                      <a:pt x="3762" y="2591"/>
                    </a:cubicBezTo>
                    <a:cubicBezTo>
                      <a:pt x="3785" y="2581"/>
                      <a:pt x="3808" y="2571"/>
                      <a:pt x="3831" y="2561"/>
                    </a:cubicBezTo>
                    <a:cubicBezTo>
                      <a:pt x="3833" y="2591"/>
                      <a:pt x="3820" y="2617"/>
                      <a:pt x="3816" y="2647"/>
                    </a:cubicBezTo>
                    <a:cubicBezTo>
                      <a:pt x="3815" y="2657"/>
                      <a:pt x="3830" y="2661"/>
                      <a:pt x="3834" y="2653"/>
                    </a:cubicBezTo>
                    <a:cubicBezTo>
                      <a:pt x="3850" y="2624"/>
                      <a:pt x="3849" y="2587"/>
                      <a:pt x="3843" y="2555"/>
                    </a:cubicBezTo>
                    <a:cubicBezTo>
                      <a:pt x="3871" y="2543"/>
                      <a:pt x="3899" y="2530"/>
                      <a:pt x="3927" y="2517"/>
                    </a:cubicBezTo>
                    <a:cubicBezTo>
                      <a:pt x="3926" y="2542"/>
                      <a:pt x="3926" y="2567"/>
                      <a:pt x="3926" y="2592"/>
                    </a:cubicBezTo>
                    <a:cubicBezTo>
                      <a:pt x="3925" y="2606"/>
                      <a:pt x="3947" y="2606"/>
                      <a:pt x="3947" y="2592"/>
                    </a:cubicBezTo>
                    <a:cubicBezTo>
                      <a:pt x="3947" y="2564"/>
                      <a:pt x="3946" y="2536"/>
                      <a:pt x="3946" y="2508"/>
                    </a:cubicBezTo>
                    <a:cubicBezTo>
                      <a:pt x="3975" y="2494"/>
                      <a:pt x="4004" y="2480"/>
                      <a:pt x="4033" y="2466"/>
                    </a:cubicBezTo>
                    <a:cubicBezTo>
                      <a:pt x="4033" y="2468"/>
                      <a:pt x="4033" y="2469"/>
                      <a:pt x="4033" y="2470"/>
                    </a:cubicBezTo>
                    <a:cubicBezTo>
                      <a:pt x="4036" y="2494"/>
                      <a:pt x="4037" y="2519"/>
                      <a:pt x="4042" y="2543"/>
                    </a:cubicBezTo>
                    <a:cubicBezTo>
                      <a:pt x="4045" y="2555"/>
                      <a:pt x="4066" y="2554"/>
                      <a:pt x="4065" y="2540"/>
                    </a:cubicBezTo>
                    <a:cubicBezTo>
                      <a:pt x="4064" y="2515"/>
                      <a:pt x="4058" y="2490"/>
                      <a:pt x="4054" y="2465"/>
                    </a:cubicBezTo>
                    <a:cubicBezTo>
                      <a:pt x="4053" y="2462"/>
                      <a:pt x="4052" y="2460"/>
                      <a:pt x="4050" y="2459"/>
                    </a:cubicBezTo>
                    <a:cubicBezTo>
                      <a:pt x="4074" y="2447"/>
                      <a:pt x="4099" y="2436"/>
                      <a:pt x="4124" y="2425"/>
                    </a:cubicBezTo>
                    <a:cubicBezTo>
                      <a:pt x="4122" y="2428"/>
                      <a:pt x="4122" y="2431"/>
                      <a:pt x="4124" y="2435"/>
                    </a:cubicBezTo>
                    <a:cubicBezTo>
                      <a:pt x="4129" y="2444"/>
                      <a:pt x="4132" y="2452"/>
                      <a:pt x="4134" y="2462"/>
                    </a:cubicBezTo>
                    <a:cubicBezTo>
                      <a:pt x="4136" y="2473"/>
                      <a:pt x="4136" y="2483"/>
                      <a:pt x="4141" y="2493"/>
                    </a:cubicBezTo>
                    <a:cubicBezTo>
                      <a:pt x="4146" y="2504"/>
                      <a:pt x="4160" y="2498"/>
                      <a:pt x="4161" y="2489"/>
                    </a:cubicBezTo>
                    <a:cubicBezTo>
                      <a:pt x="4164" y="2468"/>
                      <a:pt x="4152" y="2442"/>
                      <a:pt x="4142" y="2425"/>
                    </a:cubicBezTo>
                    <a:cubicBezTo>
                      <a:pt x="4141" y="2422"/>
                      <a:pt x="4139" y="2420"/>
                      <a:pt x="4136" y="2420"/>
                    </a:cubicBezTo>
                    <a:cubicBezTo>
                      <a:pt x="4155" y="2412"/>
                      <a:pt x="4174" y="2403"/>
                      <a:pt x="4193" y="2395"/>
                    </a:cubicBezTo>
                    <a:cubicBezTo>
                      <a:pt x="4197" y="2394"/>
                      <a:pt x="4201" y="2392"/>
                      <a:pt x="4206" y="2391"/>
                    </a:cubicBezTo>
                    <a:cubicBezTo>
                      <a:pt x="4212" y="2414"/>
                      <a:pt x="4215" y="2438"/>
                      <a:pt x="4223" y="2461"/>
                    </a:cubicBezTo>
                    <a:cubicBezTo>
                      <a:pt x="4228" y="2474"/>
                      <a:pt x="4251" y="2474"/>
                      <a:pt x="4250" y="2458"/>
                    </a:cubicBezTo>
                    <a:cubicBezTo>
                      <a:pt x="4249" y="2432"/>
                      <a:pt x="4240" y="2406"/>
                      <a:pt x="4230" y="2381"/>
                    </a:cubicBezTo>
                    <a:cubicBezTo>
                      <a:pt x="4266" y="2368"/>
                      <a:pt x="4304" y="2356"/>
                      <a:pt x="4341" y="2344"/>
                    </a:cubicBezTo>
                    <a:lnTo>
                      <a:pt x="4342" y="2345"/>
                    </a:lnTo>
                    <a:moveTo>
                      <a:pt x="5269" y="2855"/>
                    </a:moveTo>
                    <a:cubicBezTo>
                      <a:pt x="5276" y="2863"/>
                      <a:pt x="5283" y="2871"/>
                      <a:pt x="5290" y="2878"/>
                    </a:cubicBezTo>
                    <a:cubicBezTo>
                      <a:pt x="5292" y="2879"/>
                      <a:pt x="5293" y="2880"/>
                      <a:pt x="5295" y="2882"/>
                    </a:cubicBezTo>
                    <a:cubicBezTo>
                      <a:pt x="5286" y="2883"/>
                      <a:pt x="5276" y="2883"/>
                      <a:pt x="5267" y="2884"/>
                    </a:cubicBezTo>
                    <a:cubicBezTo>
                      <a:pt x="5267" y="2882"/>
                      <a:pt x="5266" y="2880"/>
                      <a:pt x="5264" y="2879"/>
                    </a:cubicBezTo>
                    <a:cubicBezTo>
                      <a:pt x="5253" y="2868"/>
                      <a:pt x="5242" y="2858"/>
                      <a:pt x="5232" y="2846"/>
                    </a:cubicBezTo>
                    <a:cubicBezTo>
                      <a:pt x="5244" y="2846"/>
                      <a:pt x="5256" y="2846"/>
                      <a:pt x="5268" y="2844"/>
                    </a:cubicBezTo>
                    <a:cubicBezTo>
                      <a:pt x="5266" y="2847"/>
                      <a:pt x="5266" y="2851"/>
                      <a:pt x="5269" y="2855"/>
                    </a:cubicBezTo>
                    <a:moveTo>
                      <a:pt x="4777" y="5034"/>
                    </a:moveTo>
                    <a:cubicBezTo>
                      <a:pt x="4812" y="5109"/>
                      <a:pt x="4851" y="5182"/>
                      <a:pt x="4885" y="5257"/>
                    </a:cubicBezTo>
                    <a:cubicBezTo>
                      <a:pt x="4888" y="5263"/>
                      <a:pt x="4894" y="5262"/>
                      <a:pt x="4897" y="5257"/>
                    </a:cubicBezTo>
                    <a:cubicBezTo>
                      <a:pt x="4904" y="5286"/>
                      <a:pt x="4910" y="5315"/>
                      <a:pt x="4915" y="5344"/>
                    </a:cubicBezTo>
                    <a:cubicBezTo>
                      <a:pt x="4827" y="5178"/>
                      <a:pt x="4713" y="5015"/>
                      <a:pt x="4577" y="4889"/>
                    </a:cubicBezTo>
                    <a:cubicBezTo>
                      <a:pt x="4504" y="4821"/>
                      <a:pt x="4422" y="4762"/>
                      <a:pt x="4342" y="4703"/>
                    </a:cubicBezTo>
                    <a:cubicBezTo>
                      <a:pt x="4298" y="4671"/>
                      <a:pt x="4254" y="4639"/>
                      <a:pt x="4213" y="4602"/>
                    </a:cubicBezTo>
                    <a:cubicBezTo>
                      <a:pt x="4183" y="4576"/>
                      <a:pt x="4159" y="4545"/>
                      <a:pt x="4134" y="4515"/>
                    </a:cubicBezTo>
                    <a:cubicBezTo>
                      <a:pt x="4140" y="4510"/>
                      <a:pt x="4144" y="4501"/>
                      <a:pt x="4140" y="4492"/>
                    </a:cubicBezTo>
                    <a:cubicBezTo>
                      <a:pt x="4116" y="4431"/>
                      <a:pt x="4106" y="4356"/>
                      <a:pt x="4120" y="4294"/>
                    </a:cubicBezTo>
                    <a:cubicBezTo>
                      <a:pt x="4130" y="4302"/>
                      <a:pt x="4141" y="4309"/>
                      <a:pt x="4152" y="4312"/>
                    </a:cubicBezTo>
                    <a:cubicBezTo>
                      <a:pt x="4161" y="4314"/>
                      <a:pt x="4165" y="4305"/>
                      <a:pt x="4161" y="4299"/>
                    </a:cubicBezTo>
                    <a:cubicBezTo>
                      <a:pt x="4156" y="4292"/>
                      <a:pt x="4150" y="4287"/>
                      <a:pt x="4143" y="4283"/>
                    </a:cubicBezTo>
                    <a:cubicBezTo>
                      <a:pt x="4138" y="4279"/>
                      <a:pt x="4132" y="4275"/>
                      <a:pt x="4127" y="4271"/>
                    </a:cubicBezTo>
                    <a:cubicBezTo>
                      <a:pt x="4148" y="4213"/>
                      <a:pt x="4195" y="4172"/>
                      <a:pt x="4280" y="4177"/>
                    </a:cubicBezTo>
                    <a:cubicBezTo>
                      <a:pt x="4306" y="4228"/>
                      <a:pt x="4336" y="4274"/>
                      <a:pt x="4362" y="4306"/>
                    </a:cubicBezTo>
                    <a:cubicBezTo>
                      <a:pt x="4362" y="4307"/>
                      <a:pt x="4362" y="4307"/>
                      <a:pt x="4363" y="4307"/>
                    </a:cubicBezTo>
                    <a:cubicBezTo>
                      <a:pt x="4400" y="4365"/>
                      <a:pt x="4454" y="4409"/>
                      <a:pt x="4504" y="4455"/>
                    </a:cubicBezTo>
                    <a:cubicBezTo>
                      <a:pt x="4591" y="4532"/>
                      <a:pt x="4649" y="4630"/>
                      <a:pt x="4700" y="4734"/>
                    </a:cubicBezTo>
                    <a:cubicBezTo>
                      <a:pt x="4756" y="4845"/>
                      <a:pt x="4805" y="4959"/>
                      <a:pt x="4843" y="5077"/>
                    </a:cubicBezTo>
                    <a:cubicBezTo>
                      <a:pt x="4860" y="5128"/>
                      <a:pt x="4877" y="5183"/>
                      <a:pt x="4892" y="5237"/>
                    </a:cubicBezTo>
                    <a:cubicBezTo>
                      <a:pt x="4862" y="5165"/>
                      <a:pt x="4824" y="5097"/>
                      <a:pt x="4792" y="5027"/>
                    </a:cubicBezTo>
                    <a:cubicBezTo>
                      <a:pt x="4787" y="5017"/>
                      <a:pt x="4773" y="5025"/>
                      <a:pt x="4777" y="5034"/>
                    </a:cubicBezTo>
                    <a:moveTo>
                      <a:pt x="3722" y="5856"/>
                    </a:moveTo>
                    <a:cubicBezTo>
                      <a:pt x="3695" y="5910"/>
                      <a:pt x="3662" y="5960"/>
                      <a:pt x="3628" y="6010"/>
                    </a:cubicBezTo>
                    <a:cubicBezTo>
                      <a:pt x="3617" y="6002"/>
                      <a:pt x="3607" y="5993"/>
                      <a:pt x="3597" y="5983"/>
                    </a:cubicBezTo>
                    <a:cubicBezTo>
                      <a:pt x="3609" y="5967"/>
                      <a:pt x="3621" y="5950"/>
                      <a:pt x="3633" y="5934"/>
                    </a:cubicBezTo>
                    <a:cubicBezTo>
                      <a:pt x="3640" y="5925"/>
                      <a:pt x="3625" y="5913"/>
                      <a:pt x="3617" y="5921"/>
                    </a:cubicBezTo>
                    <a:cubicBezTo>
                      <a:pt x="3604" y="5935"/>
                      <a:pt x="3591" y="5950"/>
                      <a:pt x="3578" y="5965"/>
                    </a:cubicBezTo>
                    <a:cubicBezTo>
                      <a:pt x="3563" y="5951"/>
                      <a:pt x="3549" y="5936"/>
                      <a:pt x="3536" y="5921"/>
                    </a:cubicBezTo>
                    <a:cubicBezTo>
                      <a:pt x="3532" y="5916"/>
                      <a:pt x="3527" y="5917"/>
                      <a:pt x="3524" y="5919"/>
                    </a:cubicBezTo>
                    <a:cubicBezTo>
                      <a:pt x="3540" y="5888"/>
                      <a:pt x="3557" y="5856"/>
                      <a:pt x="3571" y="5823"/>
                    </a:cubicBezTo>
                    <a:cubicBezTo>
                      <a:pt x="3572" y="5820"/>
                      <a:pt x="3573" y="5817"/>
                      <a:pt x="3572" y="5815"/>
                    </a:cubicBezTo>
                    <a:cubicBezTo>
                      <a:pt x="3598" y="5766"/>
                      <a:pt x="3612" y="5709"/>
                      <a:pt x="3619" y="5652"/>
                    </a:cubicBezTo>
                    <a:cubicBezTo>
                      <a:pt x="3643" y="5668"/>
                      <a:pt x="3668" y="5681"/>
                      <a:pt x="3693" y="5693"/>
                    </a:cubicBezTo>
                    <a:cubicBezTo>
                      <a:pt x="3684" y="5729"/>
                      <a:pt x="3673" y="5764"/>
                      <a:pt x="3657" y="5793"/>
                    </a:cubicBezTo>
                    <a:cubicBezTo>
                      <a:pt x="3653" y="5801"/>
                      <a:pt x="3664" y="5808"/>
                      <a:pt x="3669" y="5801"/>
                    </a:cubicBezTo>
                    <a:cubicBezTo>
                      <a:pt x="3687" y="5770"/>
                      <a:pt x="3699" y="5735"/>
                      <a:pt x="3708" y="5700"/>
                    </a:cubicBezTo>
                    <a:cubicBezTo>
                      <a:pt x="3712" y="5702"/>
                      <a:pt x="3716" y="5704"/>
                      <a:pt x="3720" y="5706"/>
                    </a:cubicBezTo>
                    <a:cubicBezTo>
                      <a:pt x="3728" y="5709"/>
                      <a:pt x="3734" y="5696"/>
                      <a:pt x="3727" y="5692"/>
                    </a:cubicBezTo>
                    <a:cubicBezTo>
                      <a:pt x="3722" y="5690"/>
                      <a:pt x="3717" y="5688"/>
                      <a:pt x="3712" y="5685"/>
                    </a:cubicBezTo>
                    <a:cubicBezTo>
                      <a:pt x="3716" y="5673"/>
                      <a:pt x="3719" y="5661"/>
                      <a:pt x="3722" y="5649"/>
                    </a:cubicBezTo>
                    <a:cubicBezTo>
                      <a:pt x="3730" y="5654"/>
                      <a:pt x="3738" y="5658"/>
                      <a:pt x="3746" y="5663"/>
                    </a:cubicBezTo>
                    <a:cubicBezTo>
                      <a:pt x="3755" y="5669"/>
                      <a:pt x="3768" y="5656"/>
                      <a:pt x="3759" y="5648"/>
                    </a:cubicBezTo>
                    <a:cubicBezTo>
                      <a:pt x="3750" y="5639"/>
                      <a:pt x="3739" y="5632"/>
                      <a:pt x="3728" y="5627"/>
                    </a:cubicBezTo>
                    <a:lnTo>
                      <a:pt x="3728" y="5626"/>
                    </a:lnTo>
                    <a:cubicBezTo>
                      <a:pt x="3731" y="5614"/>
                      <a:pt x="3734" y="5602"/>
                      <a:pt x="3737" y="5590"/>
                    </a:cubicBezTo>
                    <a:cubicBezTo>
                      <a:pt x="3745" y="5595"/>
                      <a:pt x="3755" y="5598"/>
                      <a:pt x="3764" y="5597"/>
                    </a:cubicBezTo>
                    <a:cubicBezTo>
                      <a:pt x="3772" y="5597"/>
                      <a:pt x="3775" y="5588"/>
                      <a:pt x="3769" y="5583"/>
                    </a:cubicBezTo>
                    <a:cubicBezTo>
                      <a:pt x="3761" y="5576"/>
                      <a:pt x="3752" y="5572"/>
                      <a:pt x="3742" y="5568"/>
                    </a:cubicBezTo>
                    <a:cubicBezTo>
                      <a:pt x="3750" y="5538"/>
                      <a:pt x="3756" y="5507"/>
                      <a:pt x="3761" y="5476"/>
                    </a:cubicBezTo>
                    <a:cubicBezTo>
                      <a:pt x="3778" y="5484"/>
                      <a:pt x="3795" y="5492"/>
                      <a:pt x="3812" y="5498"/>
                    </a:cubicBezTo>
                    <a:cubicBezTo>
                      <a:pt x="3806" y="5580"/>
                      <a:pt x="3793" y="5660"/>
                      <a:pt x="3770" y="5739"/>
                    </a:cubicBezTo>
                    <a:cubicBezTo>
                      <a:pt x="3761" y="5771"/>
                      <a:pt x="3749" y="5802"/>
                      <a:pt x="3735" y="5831"/>
                    </a:cubicBezTo>
                    <a:cubicBezTo>
                      <a:pt x="3724" y="5834"/>
                      <a:pt x="3718" y="5847"/>
                      <a:pt x="3723" y="5856"/>
                    </a:cubicBezTo>
                    <a:lnTo>
                      <a:pt x="3722" y="5856"/>
                    </a:lnTo>
                    <a:moveTo>
                      <a:pt x="3351" y="6545"/>
                    </a:moveTo>
                    <a:cubicBezTo>
                      <a:pt x="3343" y="6558"/>
                      <a:pt x="3335" y="6569"/>
                      <a:pt x="3327" y="6581"/>
                    </a:cubicBezTo>
                    <a:cubicBezTo>
                      <a:pt x="3323" y="6578"/>
                      <a:pt x="3319" y="6575"/>
                      <a:pt x="3315" y="6573"/>
                    </a:cubicBezTo>
                    <a:cubicBezTo>
                      <a:pt x="3296" y="6558"/>
                      <a:pt x="3278" y="6543"/>
                      <a:pt x="3260" y="6528"/>
                    </a:cubicBezTo>
                    <a:cubicBezTo>
                      <a:pt x="3260" y="6527"/>
                      <a:pt x="3259" y="6527"/>
                      <a:pt x="3259" y="6527"/>
                    </a:cubicBezTo>
                    <a:lnTo>
                      <a:pt x="3259" y="6527"/>
                    </a:lnTo>
                    <a:cubicBezTo>
                      <a:pt x="3265" y="6506"/>
                      <a:pt x="3272" y="6486"/>
                      <a:pt x="3278" y="6465"/>
                    </a:cubicBezTo>
                    <a:cubicBezTo>
                      <a:pt x="3294" y="6415"/>
                      <a:pt x="3311" y="6366"/>
                      <a:pt x="3330" y="6317"/>
                    </a:cubicBezTo>
                    <a:cubicBezTo>
                      <a:pt x="3342" y="6329"/>
                      <a:pt x="3356" y="6340"/>
                      <a:pt x="3370" y="6350"/>
                    </a:cubicBezTo>
                    <a:cubicBezTo>
                      <a:pt x="3362" y="6375"/>
                      <a:pt x="3355" y="6401"/>
                      <a:pt x="3350" y="6427"/>
                    </a:cubicBezTo>
                    <a:cubicBezTo>
                      <a:pt x="3348" y="6437"/>
                      <a:pt x="3362" y="6441"/>
                      <a:pt x="3364" y="6432"/>
                    </a:cubicBezTo>
                    <a:cubicBezTo>
                      <a:pt x="3370" y="6407"/>
                      <a:pt x="3377" y="6383"/>
                      <a:pt x="3385" y="6360"/>
                    </a:cubicBezTo>
                    <a:cubicBezTo>
                      <a:pt x="3398" y="6369"/>
                      <a:pt x="3410" y="6377"/>
                      <a:pt x="3423" y="6386"/>
                    </a:cubicBezTo>
                    <a:cubicBezTo>
                      <a:pt x="3432" y="6394"/>
                      <a:pt x="3442" y="6378"/>
                      <a:pt x="3433" y="6371"/>
                    </a:cubicBezTo>
                    <a:cubicBezTo>
                      <a:pt x="3419" y="6361"/>
                      <a:pt x="3405" y="6352"/>
                      <a:pt x="3391" y="6343"/>
                    </a:cubicBezTo>
                    <a:cubicBezTo>
                      <a:pt x="3397" y="6325"/>
                      <a:pt x="3404" y="6307"/>
                      <a:pt x="3412" y="6290"/>
                    </a:cubicBezTo>
                    <a:cubicBezTo>
                      <a:pt x="3426" y="6302"/>
                      <a:pt x="3440" y="6315"/>
                      <a:pt x="3456" y="6326"/>
                    </a:cubicBezTo>
                    <a:cubicBezTo>
                      <a:pt x="3457" y="6327"/>
                      <a:pt x="3459" y="6327"/>
                      <a:pt x="3460" y="6327"/>
                    </a:cubicBezTo>
                    <a:cubicBezTo>
                      <a:pt x="3450" y="6357"/>
                      <a:pt x="3441" y="6386"/>
                      <a:pt x="3431" y="6416"/>
                    </a:cubicBezTo>
                    <a:cubicBezTo>
                      <a:pt x="3410" y="6480"/>
                      <a:pt x="3382" y="6540"/>
                      <a:pt x="3348" y="6598"/>
                    </a:cubicBezTo>
                    <a:cubicBezTo>
                      <a:pt x="3347" y="6597"/>
                      <a:pt x="3346" y="6596"/>
                      <a:pt x="3345" y="6595"/>
                    </a:cubicBezTo>
                    <a:cubicBezTo>
                      <a:pt x="3353" y="6582"/>
                      <a:pt x="3361" y="6569"/>
                      <a:pt x="3368" y="6557"/>
                    </a:cubicBezTo>
                    <a:cubicBezTo>
                      <a:pt x="3375" y="6545"/>
                      <a:pt x="3358" y="6534"/>
                      <a:pt x="3351" y="6545"/>
                    </a:cubicBezTo>
                    <a:moveTo>
                      <a:pt x="3339" y="6614"/>
                    </a:moveTo>
                    <a:cubicBezTo>
                      <a:pt x="3336" y="6619"/>
                      <a:pt x="3334" y="6623"/>
                      <a:pt x="3331" y="6628"/>
                    </a:cubicBezTo>
                    <a:cubicBezTo>
                      <a:pt x="3329" y="6626"/>
                      <a:pt x="3326" y="6626"/>
                      <a:pt x="3324" y="6626"/>
                    </a:cubicBezTo>
                    <a:cubicBezTo>
                      <a:pt x="3327" y="6621"/>
                      <a:pt x="3331" y="6616"/>
                      <a:pt x="3334" y="6610"/>
                    </a:cubicBezTo>
                    <a:cubicBezTo>
                      <a:pt x="3336" y="6612"/>
                      <a:pt x="3337" y="6613"/>
                      <a:pt x="3339" y="6614"/>
                    </a:cubicBezTo>
                    <a:moveTo>
                      <a:pt x="3283" y="6642"/>
                    </a:moveTo>
                    <a:cubicBezTo>
                      <a:pt x="3283" y="6642"/>
                      <a:pt x="3282" y="6641"/>
                      <a:pt x="3281" y="6640"/>
                    </a:cubicBezTo>
                    <a:cubicBezTo>
                      <a:pt x="3265" y="6627"/>
                      <a:pt x="3249" y="6613"/>
                      <a:pt x="3233" y="6599"/>
                    </a:cubicBezTo>
                    <a:cubicBezTo>
                      <a:pt x="3241" y="6580"/>
                      <a:pt x="3248" y="6560"/>
                      <a:pt x="3254" y="6541"/>
                    </a:cubicBezTo>
                    <a:cubicBezTo>
                      <a:pt x="3256" y="6539"/>
                      <a:pt x="3258" y="6538"/>
                      <a:pt x="3258" y="6535"/>
                    </a:cubicBezTo>
                    <a:cubicBezTo>
                      <a:pt x="3272" y="6550"/>
                      <a:pt x="3286" y="6564"/>
                      <a:pt x="3301" y="6579"/>
                    </a:cubicBezTo>
                    <a:cubicBezTo>
                      <a:pt x="3306" y="6584"/>
                      <a:pt x="3312" y="6589"/>
                      <a:pt x="3318" y="6595"/>
                    </a:cubicBezTo>
                    <a:cubicBezTo>
                      <a:pt x="3306" y="6611"/>
                      <a:pt x="3295" y="6626"/>
                      <a:pt x="3283" y="6642"/>
                    </a:cubicBezTo>
                    <a:moveTo>
                      <a:pt x="3315" y="6653"/>
                    </a:moveTo>
                    <a:lnTo>
                      <a:pt x="3315" y="6654"/>
                    </a:lnTo>
                    <a:cubicBezTo>
                      <a:pt x="3313" y="6657"/>
                      <a:pt x="3311" y="6660"/>
                      <a:pt x="3309" y="6663"/>
                    </a:cubicBezTo>
                    <a:cubicBezTo>
                      <a:pt x="3306" y="6661"/>
                      <a:pt x="3304" y="6659"/>
                      <a:pt x="3302" y="6657"/>
                    </a:cubicBezTo>
                    <a:cubicBezTo>
                      <a:pt x="3305" y="6653"/>
                      <a:pt x="3308" y="6649"/>
                      <a:pt x="3311" y="6645"/>
                    </a:cubicBezTo>
                    <a:cubicBezTo>
                      <a:pt x="3311" y="6647"/>
                      <a:pt x="3312" y="6649"/>
                      <a:pt x="3314" y="6651"/>
                    </a:cubicBezTo>
                    <a:cubicBezTo>
                      <a:pt x="3314" y="6652"/>
                      <a:pt x="3315" y="6653"/>
                      <a:pt x="3315" y="6653"/>
                    </a:cubicBezTo>
                    <a:moveTo>
                      <a:pt x="2987" y="6935"/>
                    </a:moveTo>
                    <a:cubicBezTo>
                      <a:pt x="3006" y="6954"/>
                      <a:pt x="3022" y="6974"/>
                      <a:pt x="3038" y="6995"/>
                    </a:cubicBezTo>
                    <a:cubicBezTo>
                      <a:pt x="3033" y="7001"/>
                      <a:pt x="3027" y="7007"/>
                      <a:pt x="3022" y="7013"/>
                    </a:cubicBezTo>
                    <a:cubicBezTo>
                      <a:pt x="3000" y="6992"/>
                      <a:pt x="2980" y="6970"/>
                      <a:pt x="2962" y="6945"/>
                    </a:cubicBezTo>
                    <a:cubicBezTo>
                      <a:pt x="2969" y="6935"/>
                      <a:pt x="2976" y="6925"/>
                      <a:pt x="2984" y="6915"/>
                    </a:cubicBezTo>
                    <a:cubicBezTo>
                      <a:pt x="3004" y="6889"/>
                      <a:pt x="3027" y="6866"/>
                      <a:pt x="3050" y="6843"/>
                    </a:cubicBezTo>
                    <a:cubicBezTo>
                      <a:pt x="3057" y="6856"/>
                      <a:pt x="3065" y="6869"/>
                      <a:pt x="3075" y="6880"/>
                    </a:cubicBezTo>
                    <a:cubicBezTo>
                      <a:pt x="3077" y="6882"/>
                      <a:pt x="3079" y="6884"/>
                      <a:pt x="3081" y="6887"/>
                    </a:cubicBezTo>
                    <a:cubicBezTo>
                      <a:pt x="3072" y="6897"/>
                      <a:pt x="3063" y="6908"/>
                      <a:pt x="3054" y="6918"/>
                    </a:cubicBezTo>
                    <a:cubicBezTo>
                      <a:pt x="3049" y="6925"/>
                      <a:pt x="3057" y="6935"/>
                      <a:pt x="3064" y="6928"/>
                    </a:cubicBezTo>
                    <a:cubicBezTo>
                      <a:pt x="3073" y="6919"/>
                      <a:pt x="3082" y="6909"/>
                      <a:pt x="3091" y="6899"/>
                    </a:cubicBezTo>
                    <a:cubicBezTo>
                      <a:pt x="3096" y="6906"/>
                      <a:pt x="3102" y="6912"/>
                      <a:pt x="3108" y="6916"/>
                    </a:cubicBezTo>
                    <a:cubicBezTo>
                      <a:pt x="3086" y="6941"/>
                      <a:pt x="3064" y="6966"/>
                      <a:pt x="3041" y="6991"/>
                    </a:cubicBezTo>
                    <a:cubicBezTo>
                      <a:pt x="3028" y="6969"/>
                      <a:pt x="3009" y="6950"/>
                      <a:pt x="2990" y="6933"/>
                    </a:cubicBezTo>
                    <a:cubicBezTo>
                      <a:pt x="2988" y="6931"/>
                      <a:pt x="2985" y="6934"/>
                      <a:pt x="2987" y="6935"/>
                    </a:cubicBezTo>
                    <a:moveTo>
                      <a:pt x="2792" y="8305"/>
                    </a:moveTo>
                    <a:cubicBezTo>
                      <a:pt x="2780" y="8297"/>
                      <a:pt x="2769" y="8288"/>
                      <a:pt x="2759" y="8279"/>
                    </a:cubicBezTo>
                    <a:cubicBezTo>
                      <a:pt x="2770" y="8253"/>
                      <a:pt x="2781" y="8227"/>
                      <a:pt x="2791" y="8201"/>
                    </a:cubicBezTo>
                    <a:cubicBezTo>
                      <a:pt x="2800" y="8211"/>
                      <a:pt x="2810" y="8221"/>
                      <a:pt x="2820" y="8230"/>
                    </a:cubicBezTo>
                    <a:cubicBezTo>
                      <a:pt x="2810" y="8255"/>
                      <a:pt x="2800" y="8280"/>
                      <a:pt x="2792" y="8305"/>
                    </a:cubicBezTo>
                    <a:moveTo>
                      <a:pt x="2839" y="8246"/>
                    </a:moveTo>
                    <a:cubicBezTo>
                      <a:pt x="2854" y="8259"/>
                      <a:pt x="2869" y="8271"/>
                      <a:pt x="2886" y="8281"/>
                    </a:cubicBezTo>
                    <a:cubicBezTo>
                      <a:pt x="2876" y="8303"/>
                      <a:pt x="2866" y="8324"/>
                      <a:pt x="2858" y="8346"/>
                    </a:cubicBezTo>
                    <a:cubicBezTo>
                      <a:pt x="2842" y="8337"/>
                      <a:pt x="2825" y="8327"/>
                      <a:pt x="2809" y="8317"/>
                    </a:cubicBezTo>
                    <a:cubicBezTo>
                      <a:pt x="2819" y="8293"/>
                      <a:pt x="2828" y="8269"/>
                      <a:pt x="2839" y="8246"/>
                    </a:cubicBezTo>
                    <a:moveTo>
                      <a:pt x="2742" y="8265"/>
                    </a:moveTo>
                    <a:cubicBezTo>
                      <a:pt x="2720" y="8244"/>
                      <a:pt x="2701" y="8222"/>
                      <a:pt x="2685" y="8198"/>
                    </a:cubicBezTo>
                    <a:cubicBezTo>
                      <a:pt x="2697" y="8170"/>
                      <a:pt x="2714" y="8143"/>
                      <a:pt x="2730" y="8116"/>
                    </a:cubicBezTo>
                    <a:cubicBezTo>
                      <a:pt x="2733" y="8123"/>
                      <a:pt x="2736" y="8129"/>
                      <a:pt x="2740" y="8134"/>
                    </a:cubicBezTo>
                    <a:cubicBezTo>
                      <a:pt x="2750" y="8150"/>
                      <a:pt x="2761" y="8165"/>
                      <a:pt x="2772" y="8180"/>
                    </a:cubicBezTo>
                    <a:cubicBezTo>
                      <a:pt x="2762" y="8208"/>
                      <a:pt x="2753" y="8236"/>
                      <a:pt x="2742" y="8264"/>
                    </a:cubicBezTo>
                    <a:lnTo>
                      <a:pt x="2742" y="8265"/>
                    </a:lnTo>
                    <a:moveTo>
                      <a:pt x="2673" y="8179"/>
                    </a:moveTo>
                    <a:cubicBezTo>
                      <a:pt x="2670" y="8173"/>
                      <a:pt x="2666" y="8168"/>
                      <a:pt x="2664" y="8163"/>
                    </a:cubicBezTo>
                    <a:cubicBezTo>
                      <a:pt x="2650" y="8133"/>
                      <a:pt x="2637" y="8103"/>
                      <a:pt x="2627" y="8072"/>
                    </a:cubicBezTo>
                    <a:cubicBezTo>
                      <a:pt x="2644" y="8046"/>
                      <a:pt x="2661" y="8020"/>
                      <a:pt x="2679" y="7995"/>
                    </a:cubicBezTo>
                    <a:cubicBezTo>
                      <a:pt x="2689" y="8029"/>
                      <a:pt x="2702" y="8062"/>
                      <a:pt x="2718" y="8093"/>
                    </a:cubicBezTo>
                    <a:cubicBezTo>
                      <a:pt x="2701" y="8121"/>
                      <a:pt x="2686" y="8149"/>
                      <a:pt x="2673" y="8179"/>
                    </a:cubicBezTo>
                    <a:moveTo>
                      <a:pt x="2438" y="7728"/>
                    </a:moveTo>
                    <a:cubicBezTo>
                      <a:pt x="2447" y="7732"/>
                      <a:pt x="2455" y="7735"/>
                      <a:pt x="2463" y="7737"/>
                    </a:cubicBezTo>
                    <a:cubicBezTo>
                      <a:pt x="2456" y="7743"/>
                      <a:pt x="2449" y="7750"/>
                      <a:pt x="2442" y="7756"/>
                    </a:cubicBezTo>
                    <a:cubicBezTo>
                      <a:pt x="2435" y="7762"/>
                      <a:pt x="2428" y="7767"/>
                      <a:pt x="2420" y="7773"/>
                    </a:cubicBezTo>
                    <a:cubicBezTo>
                      <a:pt x="2402" y="7755"/>
                      <a:pt x="2380" y="7740"/>
                      <a:pt x="2361" y="7722"/>
                    </a:cubicBezTo>
                    <a:cubicBezTo>
                      <a:pt x="2335" y="7698"/>
                      <a:pt x="2311" y="7670"/>
                      <a:pt x="2296" y="7637"/>
                    </a:cubicBezTo>
                    <a:cubicBezTo>
                      <a:pt x="2321" y="7624"/>
                      <a:pt x="2345" y="7610"/>
                      <a:pt x="2368" y="7594"/>
                    </a:cubicBezTo>
                    <a:cubicBezTo>
                      <a:pt x="2368" y="7595"/>
                      <a:pt x="2368" y="7596"/>
                      <a:pt x="2369" y="7597"/>
                    </a:cubicBezTo>
                    <a:cubicBezTo>
                      <a:pt x="2405" y="7639"/>
                      <a:pt x="2456" y="7678"/>
                      <a:pt x="2510" y="7691"/>
                    </a:cubicBezTo>
                    <a:cubicBezTo>
                      <a:pt x="2511" y="7691"/>
                      <a:pt x="2511" y="7691"/>
                      <a:pt x="2512" y="7691"/>
                    </a:cubicBezTo>
                    <a:cubicBezTo>
                      <a:pt x="2501" y="7702"/>
                      <a:pt x="2490" y="7712"/>
                      <a:pt x="2479" y="7723"/>
                    </a:cubicBezTo>
                    <a:cubicBezTo>
                      <a:pt x="2477" y="7722"/>
                      <a:pt x="2476" y="7721"/>
                      <a:pt x="2474" y="7721"/>
                    </a:cubicBezTo>
                    <a:cubicBezTo>
                      <a:pt x="2464" y="7720"/>
                      <a:pt x="2453" y="7716"/>
                      <a:pt x="2444" y="7711"/>
                    </a:cubicBezTo>
                    <a:cubicBezTo>
                      <a:pt x="2433" y="7707"/>
                      <a:pt x="2428" y="7724"/>
                      <a:pt x="2438" y="7728"/>
                    </a:cubicBezTo>
                    <a:moveTo>
                      <a:pt x="2379" y="7796"/>
                    </a:moveTo>
                    <a:cubicBezTo>
                      <a:pt x="2368" y="7786"/>
                      <a:pt x="2357" y="7777"/>
                      <a:pt x="2345" y="7768"/>
                    </a:cubicBezTo>
                    <a:cubicBezTo>
                      <a:pt x="2330" y="7757"/>
                      <a:pt x="2320" y="7745"/>
                      <a:pt x="2310" y="7730"/>
                    </a:cubicBezTo>
                    <a:cubicBezTo>
                      <a:pt x="2308" y="7728"/>
                      <a:pt x="2304" y="7730"/>
                      <a:pt x="2305" y="7733"/>
                    </a:cubicBezTo>
                    <a:cubicBezTo>
                      <a:pt x="2308" y="7748"/>
                      <a:pt x="2321" y="7761"/>
                      <a:pt x="2332" y="7771"/>
                    </a:cubicBezTo>
                    <a:cubicBezTo>
                      <a:pt x="2344" y="7784"/>
                      <a:pt x="2358" y="7794"/>
                      <a:pt x="2372" y="7804"/>
                    </a:cubicBezTo>
                    <a:cubicBezTo>
                      <a:pt x="2374" y="7805"/>
                      <a:pt x="2376" y="7805"/>
                      <a:pt x="2377" y="7804"/>
                    </a:cubicBezTo>
                    <a:cubicBezTo>
                      <a:pt x="2355" y="7819"/>
                      <a:pt x="2331" y="7832"/>
                      <a:pt x="2308" y="7844"/>
                    </a:cubicBezTo>
                    <a:cubicBezTo>
                      <a:pt x="2288" y="7785"/>
                      <a:pt x="2262" y="7728"/>
                      <a:pt x="2248" y="7667"/>
                    </a:cubicBezTo>
                    <a:cubicBezTo>
                      <a:pt x="2247" y="7665"/>
                      <a:pt x="2247" y="7664"/>
                      <a:pt x="2246" y="7662"/>
                    </a:cubicBezTo>
                    <a:cubicBezTo>
                      <a:pt x="2259" y="7656"/>
                      <a:pt x="2272" y="7649"/>
                      <a:pt x="2285" y="7642"/>
                    </a:cubicBezTo>
                    <a:cubicBezTo>
                      <a:pt x="2297" y="7672"/>
                      <a:pt x="2313" y="7697"/>
                      <a:pt x="2335" y="7721"/>
                    </a:cubicBezTo>
                    <a:cubicBezTo>
                      <a:pt x="2354" y="7743"/>
                      <a:pt x="2378" y="7768"/>
                      <a:pt x="2403" y="7786"/>
                    </a:cubicBezTo>
                    <a:cubicBezTo>
                      <a:pt x="2395" y="7792"/>
                      <a:pt x="2386" y="7798"/>
                      <a:pt x="2377" y="7804"/>
                    </a:cubicBezTo>
                    <a:cubicBezTo>
                      <a:pt x="2380" y="7802"/>
                      <a:pt x="2381" y="7799"/>
                      <a:pt x="2379" y="7796"/>
                    </a:cubicBezTo>
                    <a:moveTo>
                      <a:pt x="2094" y="7715"/>
                    </a:moveTo>
                    <a:cubicBezTo>
                      <a:pt x="2064" y="7728"/>
                      <a:pt x="2035" y="7741"/>
                      <a:pt x="2005" y="7753"/>
                    </a:cubicBezTo>
                    <a:cubicBezTo>
                      <a:pt x="1892" y="7693"/>
                      <a:pt x="1785" y="7600"/>
                      <a:pt x="1696" y="7512"/>
                    </a:cubicBezTo>
                    <a:cubicBezTo>
                      <a:pt x="1578" y="7394"/>
                      <a:pt x="1518" y="7254"/>
                      <a:pt x="1481" y="7094"/>
                    </a:cubicBezTo>
                    <a:cubicBezTo>
                      <a:pt x="1449" y="6952"/>
                      <a:pt x="1455" y="6805"/>
                      <a:pt x="1418" y="6665"/>
                    </a:cubicBezTo>
                    <a:cubicBezTo>
                      <a:pt x="1385" y="6542"/>
                      <a:pt x="1307" y="6425"/>
                      <a:pt x="1229" y="6327"/>
                    </a:cubicBezTo>
                    <a:cubicBezTo>
                      <a:pt x="1139" y="6213"/>
                      <a:pt x="1018" y="6139"/>
                      <a:pt x="909" y="6045"/>
                    </a:cubicBezTo>
                    <a:cubicBezTo>
                      <a:pt x="804" y="5954"/>
                      <a:pt x="724" y="5842"/>
                      <a:pt x="666" y="5716"/>
                    </a:cubicBezTo>
                    <a:cubicBezTo>
                      <a:pt x="615" y="5605"/>
                      <a:pt x="594" y="5488"/>
                      <a:pt x="572" y="5368"/>
                    </a:cubicBezTo>
                    <a:cubicBezTo>
                      <a:pt x="556" y="5277"/>
                      <a:pt x="527" y="5186"/>
                      <a:pt x="450" y="5129"/>
                    </a:cubicBezTo>
                    <a:cubicBezTo>
                      <a:pt x="490" y="5080"/>
                      <a:pt x="500" y="5022"/>
                      <a:pt x="543" y="4982"/>
                    </a:cubicBezTo>
                    <a:cubicBezTo>
                      <a:pt x="551" y="4997"/>
                      <a:pt x="559" y="5012"/>
                      <a:pt x="570" y="5024"/>
                    </a:cubicBezTo>
                    <a:cubicBezTo>
                      <a:pt x="576" y="5031"/>
                      <a:pt x="587" y="5023"/>
                      <a:pt x="583" y="5015"/>
                    </a:cubicBezTo>
                    <a:cubicBezTo>
                      <a:pt x="574" y="5001"/>
                      <a:pt x="564" y="4987"/>
                      <a:pt x="554" y="4973"/>
                    </a:cubicBezTo>
                    <a:cubicBezTo>
                      <a:pt x="568" y="4963"/>
                      <a:pt x="584" y="4954"/>
                      <a:pt x="604" y="4948"/>
                    </a:cubicBezTo>
                    <a:cubicBezTo>
                      <a:pt x="606" y="4948"/>
                      <a:pt x="608" y="4947"/>
                      <a:pt x="610" y="4947"/>
                    </a:cubicBezTo>
                    <a:cubicBezTo>
                      <a:pt x="621" y="4958"/>
                      <a:pt x="631" y="4971"/>
                      <a:pt x="642" y="4984"/>
                    </a:cubicBezTo>
                    <a:cubicBezTo>
                      <a:pt x="650" y="4995"/>
                      <a:pt x="666" y="4980"/>
                      <a:pt x="657" y="4970"/>
                    </a:cubicBezTo>
                    <a:cubicBezTo>
                      <a:pt x="649" y="4960"/>
                      <a:pt x="640" y="4950"/>
                      <a:pt x="631" y="4941"/>
                    </a:cubicBezTo>
                    <a:cubicBezTo>
                      <a:pt x="650" y="4935"/>
                      <a:pt x="669" y="4930"/>
                      <a:pt x="686" y="4924"/>
                    </a:cubicBezTo>
                    <a:cubicBezTo>
                      <a:pt x="687" y="4925"/>
                      <a:pt x="688" y="4926"/>
                      <a:pt x="689" y="4927"/>
                    </a:cubicBezTo>
                    <a:cubicBezTo>
                      <a:pt x="702" y="4937"/>
                      <a:pt x="710" y="4953"/>
                      <a:pt x="717" y="4968"/>
                    </a:cubicBezTo>
                    <a:cubicBezTo>
                      <a:pt x="723" y="4978"/>
                      <a:pt x="740" y="4972"/>
                      <a:pt x="737" y="4961"/>
                    </a:cubicBezTo>
                    <a:cubicBezTo>
                      <a:pt x="732" y="4943"/>
                      <a:pt x="722" y="4928"/>
                      <a:pt x="709" y="4915"/>
                    </a:cubicBezTo>
                    <a:cubicBezTo>
                      <a:pt x="742" y="4902"/>
                      <a:pt x="773" y="4885"/>
                      <a:pt x="804" y="4858"/>
                    </a:cubicBezTo>
                    <a:cubicBezTo>
                      <a:pt x="867" y="4801"/>
                      <a:pt x="922" y="4742"/>
                      <a:pt x="989" y="4691"/>
                    </a:cubicBezTo>
                    <a:cubicBezTo>
                      <a:pt x="1018" y="4669"/>
                      <a:pt x="1050" y="4645"/>
                      <a:pt x="1084" y="4624"/>
                    </a:cubicBezTo>
                    <a:cubicBezTo>
                      <a:pt x="1046" y="4822"/>
                      <a:pt x="836" y="4927"/>
                      <a:pt x="761" y="5110"/>
                    </a:cubicBezTo>
                    <a:cubicBezTo>
                      <a:pt x="760" y="5111"/>
                      <a:pt x="762" y="5112"/>
                      <a:pt x="762" y="5111"/>
                    </a:cubicBezTo>
                    <a:cubicBezTo>
                      <a:pt x="849" y="4921"/>
                      <a:pt x="1080" y="4822"/>
                      <a:pt x="1115" y="4606"/>
                    </a:cubicBezTo>
                    <a:cubicBezTo>
                      <a:pt x="1145" y="4591"/>
                      <a:pt x="1176" y="4577"/>
                      <a:pt x="1207" y="4569"/>
                    </a:cubicBezTo>
                    <a:cubicBezTo>
                      <a:pt x="1207" y="4571"/>
                      <a:pt x="1206" y="4574"/>
                      <a:pt x="1207" y="4577"/>
                    </a:cubicBezTo>
                    <a:cubicBezTo>
                      <a:pt x="1210" y="4602"/>
                      <a:pt x="1213" y="4627"/>
                      <a:pt x="1216" y="4653"/>
                    </a:cubicBezTo>
                    <a:cubicBezTo>
                      <a:pt x="1214" y="4654"/>
                      <a:pt x="1212" y="4656"/>
                      <a:pt x="1211" y="4658"/>
                    </a:cubicBezTo>
                    <a:cubicBezTo>
                      <a:pt x="1163" y="4722"/>
                      <a:pt x="1154" y="4801"/>
                      <a:pt x="1100" y="4863"/>
                    </a:cubicBezTo>
                    <a:cubicBezTo>
                      <a:pt x="1057" y="4912"/>
                      <a:pt x="1003" y="4955"/>
                      <a:pt x="976" y="5016"/>
                    </a:cubicBezTo>
                    <a:cubicBezTo>
                      <a:pt x="906" y="5180"/>
                      <a:pt x="1000" y="5351"/>
                      <a:pt x="963" y="5520"/>
                    </a:cubicBezTo>
                    <a:cubicBezTo>
                      <a:pt x="962" y="5521"/>
                      <a:pt x="965" y="5522"/>
                      <a:pt x="965" y="5521"/>
                    </a:cubicBezTo>
                    <a:cubicBezTo>
                      <a:pt x="1004" y="5371"/>
                      <a:pt x="942" y="5217"/>
                      <a:pt x="986" y="5069"/>
                    </a:cubicBezTo>
                    <a:cubicBezTo>
                      <a:pt x="1011" y="4985"/>
                      <a:pt x="1093" y="4936"/>
                      <a:pt x="1145" y="4871"/>
                    </a:cubicBezTo>
                    <a:cubicBezTo>
                      <a:pt x="1184" y="4822"/>
                      <a:pt x="1199" y="4763"/>
                      <a:pt x="1227" y="4710"/>
                    </a:cubicBezTo>
                    <a:cubicBezTo>
                      <a:pt x="1235" y="4746"/>
                      <a:pt x="1246" y="4781"/>
                      <a:pt x="1262" y="4812"/>
                    </a:cubicBezTo>
                    <a:cubicBezTo>
                      <a:pt x="1262" y="4813"/>
                      <a:pt x="1262" y="4813"/>
                      <a:pt x="1262" y="4813"/>
                    </a:cubicBezTo>
                    <a:cubicBezTo>
                      <a:pt x="1252" y="4928"/>
                      <a:pt x="1200" y="5033"/>
                      <a:pt x="1203" y="5149"/>
                    </a:cubicBezTo>
                    <a:cubicBezTo>
                      <a:pt x="1206" y="5266"/>
                      <a:pt x="1287" y="5366"/>
                      <a:pt x="1297" y="5483"/>
                    </a:cubicBezTo>
                    <a:cubicBezTo>
                      <a:pt x="1297" y="5484"/>
                      <a:pt x="1299" y="5485"/>
                      <a:pt x="1300" y="5483"/>
                    </a:cubicBezTo>
                    <a:cubicBezTo>
                      <a:pt x="1306" y="5364"/>
                      <a:pt x="1236" y="5266"/>
                      <a:pt x="1225" y="5150"/>
                    </a:cubicBezTo>
                    <a:cubicBezTo>
                      <a:pt x="1216" y="5051"/>
                      <a:pt x="1270" y="4955"/>
                      <a:pt x="1291" y="4857"/>
                    </a:cubicBezTo>
                    <a:cubicBezTo>
                      <a:pt x="1299" y="4867"/>
                      <a:pt x="1307" y="4876"/>
                      <a:pt x="1316" y="4885"/>
                    </a:cubicBezTo>
                    <a:cubicBezTo>
                      <a:pt x="1336" y="4904"/>
                      <a:pt x="1362" y="4915"/>
                      <a:pt x="1387" y="4927"/>
                    </a:cubicBezTo>
                    <a:cubicBezTo>
                      <a:pt x="1434" y="4951"/>
                      <a:pt x="1451" y="4992"/>
                      <a:pt x="1470" y="5038"/>
                    </a:cubicBezTo>
                    <a:cubicBezTo>
                      <a:pt x="1499" y="5107"/>
                      <a:pt x="1527" y="5171"/>
                      <a:pt x="1573" y="5231"/>
                    </a:cubicBezTo>
                    <a:cubicBezTo>
                      <a:pt x="1573" y="5231"/>
                      <a:pt x="1575" y="5231"/>
                      <a:pt x="1574" y="5230"/>
                    </a:cubicBezTo>
                    <a:cubicBezTo>
                      <a:pt x="1534" y="5169"/>
                      <a:pt x="1509" y="5101"/>
                      <a:pt x="1485" y="5033"/>
                    </a:cubicBezTo>
                    <a:cubicBezTo>
                      <a:pt x="1468" y="4987"/>
                      <a:pt x="1452" y="4950"/>
                      <a:pt x="1412" y="4921"/>
                    </a:cubicBezTo>
                    <a:cubicBezTo>
                      <a:pt x="1360" y="4885"/>
                      <a:pt x="1324" y="4858"/>
                      <a:pt x="1298" y="4811"/>
                    </a:cubicBezTo>
                    <a:cubicBezTo>
                      <a:pt x="1297" y="4806"/>
                      <a:pt x="1295" y="4803"/>
                      <a:pt x="1293" y="4801"/>
                    </a:cubicBezTo>
                    <a:cubicBezTo>
                      <a:pt x="1286" y="4788"/>
                      <a:pt x="1280" y="4774"/>
                      <a:pt x="1275" y="4757"/>
                    </a:cubicBezTo>
                    <a:cubicBezTo>
                      <a:pt x="1257" y="4698"/>
                      <a:pt x="1252" y="4635"/>
                      <a:pt x="1249" y="4573"/>
                    </a:cubicBezTo>
                    <a:cubicBezTo>
                      <a:pt x="1249" y="4568"/>
                      <a:pt x="1248" y="4565"/>
                      <a:pt x="1246" y="4562"/>
                    </a:cubicBezTo>
                    <a:cubicBezTo>
                      <a:pt x="1264" y="4559"/>
                      <a:pt x="1282" y="4559"/>
                      <a:pt x="1300" y="4561"/>
                    </a:cubicBezTo>
                    <a:cubicBezTo>
                      <a:pt x="1285" y="4604"/>
                      <a:pt x="1277" y="4649"/>
                      <a:pt x="1279" y="4694"/>
                    </a:cubicBezTo>
                    <a:cubicBezTo>
                      <a:pt x="1280" y="4716"/>
                      <a:pt x="1311" y="4723"/>
                      <a:pt x="1317" y="4701"/>
                    </a:cubicBezTo>
                    <a:cubicBezTo>
                      <a:pt x="1339" y="4623"/>
                      <a:pt x="1353" y="4554"/>
                      <a:pt x="1396" y="4484"/>
                    </a:cubicBezTo>
                    <a:cubicBezTo>
                      <a:pt x="1443" y="4408"/>
                      <a:pt x="1514" y="4348"/>
                      <a:pt x="1587" y="4299"/>
                    </a:cubicBezTo>
                    <a:cubicBezTo>
                      <a:pt x="1674" y="4241"/>
                      <a:pt x="1760" y="4221"/>
                      <a:pt x="1863" y="4217"/>
                    </a:cubicBezTo>
                    <a:cubicBezTo>
                      <a:pt x="1905" y="4215"/>
                      <a:pt x="2012" y="4209"/>
                      <a:pt x="2033" y="4257"/>
                    </a:cubicBezTo>
                    <a:cubicBezTo>
                      <a:pt x="2032" y="4259"/>
                      <a:pt x="2032" y="4261"/>
                      <a:pt x="2032" y="4263"/>
                    </a:cubicBezTo>
                    <a:cubicBezTo>
                      <a:pt x="2032" y="4273"/>
                      <a:pt x="2033" y="4283"/>
                      <a:pt x="2035" y="4293"/>
                    </a:cubicBezTo>
                    <a:cubicBezTo>
                      <a:pt x="2026" y="4293"/>
                      <a:pt x="2016" y="4293"/>
                      <a:pt x="2006" y="4291"/>
                    </a:cubicBezTo>
                    <a:cubicBezTo>
                      <a:pt x="1994" y="4289"/>
                      <a:pt x="1988" y="4307"/>
                      <a:pt x="2000" y="4310"/>
                    </a:cubicBezTo>
                    <a:cubicBezTo>
                      <a:pt x="2013" y="4312"/>
                      <a:pt x="2027" y="4314"/>
                      <a:pt x="2040" y="4314"/>
                    </a:cubicBezTo>
                    <a:cubicBezTo>
                      <a:pt x="2041" y="4319"/>
                      <a:pt x="2043" y="4323"/>
                      <a:pt x="2044" y="4328"/>
                    </a:cubicBezTo>
                    <a:cubicBezTo>
                      <a:pt x="2033" y="4336"/>
                      <a:pt x="2021" y="4341"/>
                      <a:pt x="2007" y="4340"/>
                    </a:cubicBezTo>
                    <a:cubicBezTo>
                      <a:pt x="1995" y="4339"/>
                      <a:pt x="1995" y="4357"/>
                      <a:pt x="2006" y="4359"/>
                    </a:cubicBezTo>
                    <a:cubicBezTo>
                      <a:pt x="2022" y="4361"/>
                      <a:pt x="2036" y="4357"/>
                      <a:pt x="2050" y="4350"/>
                    </a:cubicBezTo>
                    <a:cubicBezTo>
                      <a:pt x="2050" y="4349"/>
                      <a:pt x="2051" y="4349"/>
                      <a:pt x="2052" y="4348"/>
                    </a:cubicBezTo>
                    <a:cubicBezTo>
                      <a:pt x="2057" y="4360"/>
                      <a:pt x="2063" y="4371"/>
                      <a:pt x="2070" y="4382"/>
                    </a:cubicBezTo>
                    <a:cubicBezTo>
                      <a:pt x="2057" y="4398"/>
                      <a:pt x="2042" y="4413"/>
                      <a:pt x="2019" y="4417"/>
                    </a:cubicBezTo>
                    <a:cubicBezTo>
                      <a:pt x="2012" y="4419"/>
                      <a:pt x="2015" y="4430"/>
                      <a:pt x="2022" y="4429"/>
                    </a:cubicBezTo>
                    <a:cubicBezTo>
                      <a:pt x="2043" y="4426"/>
                      <a:pt x="2065" y="4415"/>
                      <a:pt x="2080" y="4398"/>
                    </a:cubicBezTo>
                    <a:cubicBezTo>
                      <a:pt x="2089" y="4410"/>
                      <a:pt x="2098" y="4422"/>
                      <a:pt x="2108" y="4433"/>
                    </a:cubicBezTo>
                    <a:cubicBezTo>
                      <a:pt x="2095" y="4449"/>
                      <a:pt x="2082" y="4465"/>
                      <a:pt x="2066" y="4479"/>
                    </a:cubicBezTo>
                    <a:cubicBezTo>
                      <a:pt x="2056" y="4487"/>
                      <a:pt x="2070" y="4503"/>
                      <a:pt x="2081" y="4494"/>
                    </a:cubicBezTo>
                    <a:cubicBezTo>
                      <a:pt x="2097" y="4481"/>
                      <a:pt x="2109" y="4464"/>
                      <a:pt x="2124" y="4449"/>
                    </a:cubicBezTo>
                    <a:cubicBezTo>
                      <a:pt x="2138" y="4462"/>
                      <a:pt x="2153" y="4475"/>
                      <a:pt x="2169" y="4486"/>
                    </a:cubicBezTo>
                    <a:cubicBezTo>
                      <a:pt x="2157" y="4504"/>
                      <a:pt x="2143" y="4522"/>
                      <a:pt x="2128" y="4537"/>
                    </a:cubicBezTo>
                    <a:cubicBezTo>
                      <a:pt x="2118" y="4548"/>
                      <a:pt x="2134" y="4566"/>
                      <a:pt x="2145" y="4555"/>
                    </a:cubicBezTo>
                    <a:cubicBezTo>
                      <a:pt x="2161" y="4538"/>
                      <a:pt x="2174" y="4518"/>
                      <a:pt x="2187" y="4498"/>
                    </a:cubicBezTo>
                    <a:cubicBezTo>
                      <a:pt x="2201" y="4507"/>
                      <a:pt x="2215" y="4515"/>
                      <a:pt x="2230" y="4523"/>
                    </a:cubicBezTo>
                    <a:cubicBezTo>
                      <a:pt x="2224" y="4532"/>
                      <a:pt x="2217" y="4541"/>
                      <a:pt x="2211" y="4550"/>
                    </a:cubicBezTo>
                    <a:cubicBezTo>
                      <a:pt x="2202" y="4562"/>
                      <a:pt x="2222" y="4575"/>
                      <a:pt x="2231" y="4563"/>
                    </a:cubicBezTo>
                    <a:cubicBezTo>
                      <a:pt x="2238" y="4553"/>
                      <a:pt x="2245" y="4543"/>
                      <a:pt x="2252" y="4532"/>
                    </a:cubicBezTo>
                    <a:cubicBezTo>
                      <a:pt x="2266" y="4538"/>
                      <a:pt x="2280" y="4544"/>
                      <a:pt x="2295" y="4548"/>
                    </a:cubicBezTo>
                    <a:cubicBezTo>
                      <a:pt x="2287" y="4571"/>
                      <a:pt x="2278" y="4593"/>
                      <a:pt x="2270" y="4617"/>
                    </a:cubicBezTo>
                    <a:cubicBezTo>
                      <a:pt x="2266" y="4628"/>
                      <a:pt x="2283" y="4635"/>
                      <a:pt x="2289" y="4625"/>
                    </a:cubicBezTo>
                    <a:cubicBezTo>
                      <a:pt x="2303" y="4604"/>
                      <a:pt x="2311" y="4579"/>
                      <a:pt x="2317" y="4554"/>
                    </a:cubicBezTo>
                    <a:cubicBezTo>
                      <a:pt x="2331" y="4557"/>
                      <a:pt x="2345" y="4559"/>
                      <a:pt x="2359" y="4561"/>
                    </a:cubicBezTo>
                    <a:cubicBezTo>
                      <a:pt x="2353" y="4584"/>
                      <a:pt x="2348" y="4607"/>
                      <a:pt x="2349" y="4630"/>
                    </a:cubicBezTo>
                    <a:cubicBezTo>
                      <a:pt x="2349" y="4638"/>
                      <a:pt x="2360" y="4643"/>
                      <a:pt x="2365" y="4635"/>
                    </a:cubicBezTo>
                    <a:cubicBezTo>
                      <a:pt x="2377" y="4613"/>
                      <a:pt x="2380" y="4588"/>
                      <a:pt x="2384" y="4563"/>
                    </a:cubicBezTo>
                    <a:cubicBezTo>
                      <a:pt x="2396" y="4563"/>
                      <a:pt x="2408" y="4563"/>
                      <a:pt x="2419" y="4562"/>
                    </a:cubicBezTo>
                    <a:cubicBezTo>
                      <a:pt x="2419" y="4586"/>
                      <a:pt x="2419" y="4610"/>
                      <a:pt x="2423" y="4633"/>
                    </a:cubicBezTo>
                    <a:cubicBezTo>
                      <a:pt x="2425" y="4646"/>
                      <a:pt x="2447" y="4644"/>
                      <a:pt x="2447" y="4631"/>
                    </a:cubicBezTo>
                    <a:cubicBezTo>
                      <a:pt x="2445" y="4607"/>
                      <a:pt x="2444" y="4583"/>
                      <a:pt x="2443" y="4559"/>
                    </a:cubicBezTo>
                    <a:cubicBezTo>
                      <a:pt x="2452" y="4558"/>
                      <a:pt x="2460" y="4556"/>
                      <a:pt x="2467" y="4554"/>
                    </a:cubicBezTo>
                    <a:cubicBezTo>
                      <a:pt x="2468" y="4555"/>
                      <a:pt x="2468" y="4556"/>
                      <a:pt x="2468" y="4556"/>
                    </a:cubicBezTo>
                    <a:cubicBezTo>
                      <a:pt x="2468" y="4560"/>
                      <a:pt x="2469" y="4563"/>
                      <a:pt x="2471" y="4566"/>
                    </a:cubicBezTo>
                    <a:cubicBezTo>
                      <a:pt x="2491" y="4627"/>
                      <a:pt x="2524" y="4688"/>
                      <a:pt x="2566" y="4742"/>
                    </a:cubicBezTo>
                    <a:cubicBezTo>
                      <a:pt x="2549" y="4808"/>
                      <a:pt x="2513" y="4861"/>
                      <a:pt x="2488" y="4922"/>
                    </a:cubicBezTo>
                    <a:cubicBezTo>
                      <a:pt x="2442" y="4950"/>
                      <a:pt x="2390" y="4965"/>
                      <a:pt x="2345" y="4994"/>
                    </a:cubicBezTo>
                    <a:cubicBezTo>
                      <a:pt x="2289" y="5030"/>
                      <a:pt x="2239" y="5075"/>
                      <a:pt x="2179" y="5107"/>
                    </a:cubicBezTo>
                    <a:cubicBezTo>
                      <a:pt x="2178" y="5108"/>
                      <a:pt x="2179" y="5109"/>
                      <a:pt x="2180" y="5109"/>
                    </a:cubicBezTo>
                    <a:cubicBezTo>
                      <a:pt x="2234" y="5084"/>
                      <a:pt x="2285" y="5055"/>
                      <a:pt x="2336" y="5025"/>
                    </a:cubicBezTo>
                    <a:cubicBezTo>
                      <a:pt x="2380" y="5000"/>
                      <a:pt x="2428" y="4987"/>
                      <a:pt x="2474" y="4967"/>
                    </a:cubicBezTo>
                    <a:cubicBezTo>
                      <a:pt x="2465" y="5012"/>
                      <a:pt x="2470" y="5060"/>
                      <a:pt x="2473" y="5104"/>
                    </a:cubicBezTo>
                    <a:cubicBezTo>
                      <a:pt x="2481" y="5237"/>
                      <a:pt x="2456" y="5382"/>
                      <a:pt x="2530" y="5500"/>
                    </a:cubicBezTo>
                    <a:cubicBezTo>
                      <a:pt x="2532" y="5504"/>
                      <a:pt x="2538" y="5501"/>
                      <a:pt x="2536" y="5497"/>
                    </a:cubicBezTo>
                    <a:cubicBezTo>
                      <a:pt x="2467" y="5377"/>
                      <a:pt x="2495" y="5236"/>
                      <a:pt x="2489" y="5104"/>
                    </a:cubicBezTo>
                    <a:cubicBezTo>
                      <a:pt x="2487" y="5072"/>
                      <a:pt x="2488" y="5040"/>
                      <a:pt x="2492" y="5008"/>
                    </a:cubicBezTo>
                    <a:cubicBezTo>
                      <a:pt x="2514" y="5061"/>
                      <a:pt x="2548" y="5108"/>
                      <a:pt x="2581" y="5156"/>
                    </a:cubicBezTo>
                    <a:cubicBezTo>
                      <a:pt x="2639" y="5241"/>
                      <a:pt x="2692" y="5328"/>
                      <a:pt x="2740" y="5419"/>
                    </a:cubicBezTo>
                    <a:cubicBezTo>
                      <a:pt x="2743" y="5425"/>
                      <a:pt x="2752" y="5420"/>
                      <a:pt x="2749" y="5414"/>
                    </a:cubicBezTo>
                    <a:cubicBezTo>
                      <a:pt x="2713" y="5339"/>
                      <a:pt x="2673" y="5265"/>
                      <a:pt x="2630" y="5193"/>
                    </a:cubicBezTo>
                    <a:cubicBezTo>
                      <a:pt x="2584" y="5117"/>
                      <a:pt x="2517" y="5042"/>
                      <a:pt x="2504" y="4952"/>
                    </a:cubicBezTo>
                    <a:lnTo>
                      <a:pt x="2504" y="4952"/>
                    </a:lnTo>
                    <a:cubicBezTo>
                      <a:pt x="2512" y="4947"/>
                      <a:pt x="2513" y="4939"/>
                      <a:pt x="2511" y="4932"/>
                    </a:cubicBezTo>
                    <a:cubicBezTo>
                      <a:pt x="2515" y="4923"/>
                      <a:pt x="2519" y="4914"/>
                      <a:pt x="2524" y="4905"/>
                    </a:cubicBezTo>
                    <a:cubicBezTo>
                      <a:pt x="2549" y="4859"/>
                      <a:pt x="2573" y="4820"/>
                      <a:pt x="2591" y="4773"/>
                    </a:cubicBezTo>
                    <a:cubicBezTo>
                      <a:pt x="2649" y="4839"/>
                      <a:pt x="2722" y="4892"/>
                      <a:pt x="2803" y="4919"/>
                    </a:cubicBezTo>
                    <a:cubicBezTo>
                      <a:pt x="2812" y="4922"/>
                      <a:pt x="2822" y="4924"/>
                      <a:pt x="2832" y="4926"/>
                    </a:cubicBezTo>
                    <a:cubicBezTo>
                      <a:pt x="2842" y="5028"/>
                      <a:pt x="2880" y="5111"/>
                      <a:pt x="2964" y="5177"/>
                    </a:cubicBezTo>
                    <a:cubicBezTo>
                      <a:pt x="3034" y="5233"/>
                      <a:pt x="3148" y="5297"/>
                      <a:pt x="3238" y="5258"/>
                    </a:cubicBezTo>
                    <a:cubicBezTo>
                      <a:pt x="3244" y="5255"/>
                      <a:pt x="3241" y="5245"/>
                      <a:pt x="3234" y="5247"/>
                    </a:cubicBezTo>
                    <a:cubicBezTo>
                      <a:pt x="3144" y="5278"/>
                      <a:pt x="3044" y="5212"/>
                      <a:pt x="2975" y="5159"/>
                    </a:cubicBezTo>
                    <a:cubicBezTo>
                      <a:pt x="2925" y="5121"/>
                      <a:pt x="2889" y="5075"/>
                      <a:pt x="2871" y="5014"/>
                    </a:cubicBezTo>
                    <a:cubicBezTo>
                      <a:pt x="2863" y="4987"/>
                      <a:pt x="2864" y="4957"/>
                      <a:pt x="2860" y="4929"/>
                    </a:cubicBezTo>
                    <a:cubicBezTo>
                      <a:pt x="2877" y="4929"/>
                      <a:pt x="2895" y="4928"/>
                      <a:pt x="2912" y="4926"/>
                    </a:cubicBezTo>
                    <a:cubicBezTo>
                      <a:pt x="2955" y="4921"/>
                      <a:pt x="2971" y="4898"/>
                      <a:pt x="3022" y="4929"/>
                    </a:cubicBezTo>
                    <a:cubicBezTo>
                      <a:pt x="3045" y="4944"/>
                      <a:pt x="3067" y="4959"/>
                      <a:pt x="3091" y="4973"/>
                    </a:cubicBezTo>
                    <a:cubicBezTo>
                      <a:pt x="3136" y="4997"/>
                      <a:pt x="3193" y="5015"/>
                      <a:pt x="3238" y="4994"/>
                    </a:cubicBezTo>
                    <a:cubicBezTo>
                      <a:pt x="3241" y="4995"/>
                      <a:pt x="3245" y="4994"/>
                      <a:pt x="3249" y="4993"/>
                    </a:cubicBezTo>
                    <a:cubicBezTo>
                      <a:pt x="3285" y="4982"/>
                      <a:pt x="3331" y="4958"/>
                      <a:pt x="3379" y="4940"/>
                    </a:cubicBezTo>
                    <a:cubicBezTo>
                      <a:pt x="3447" y="4987"/>
                      <a:pt x="3449" y="5106"/>
                      <a:pt x="3454" y="5180"/>
                    </a:cubicBezTo>
                    <a:cubicBezTo>
                      <a:pt x="3461" y="5301"/>
                      <a:pt x="3446" y="5428"/>
                      <a:pt x="3404" y="5542"/>
                    </a:cubicBezTo>
                    <a:cubicBezTo>
                      <a:pt x="3364" y="5653"/>
                      <a:pt x="3287" y="5761"/>
                      <a:pt x="3226" y="5862"/>
                    </a:cubicBezTo>
                    <a:cubicBezTo>
                      <a:pt x="3176" y="5946"/>
                      <a:pt x="3128" y="6029"/>
                      <a:pt x="3095" y="6120"/>
                    </a:cubicBezTo>
                    <a:cubicBezTo>
                      <a:pt x="3007" y="6103"/>
                      <a:pt x="2928" y="6132"/>
                      <a:pt x="2856" y="6178"/>
                    </a:cubicBezTo>
                    <a:cubicBezTo>
                      <a:pt x="2816" y="6168"/>
                      <a:pt x="2788" y="6145"/>
                      <a:pt x="2765" y="6117"/>
                    </a:cubicBezTo>
                    <a:cubicBezTo>
                      <a:pt x="2764" y="6114"/>
                      <a:pt x="2762" y="6112"/>
                      <a:pt x="2760" y="6111"/>
                    </a:cubicBezTo>
                    <a:cubicBezTo>
                      <a:pt x="2714" y="6051"/>
                      <a:pt x="2689" y="5967"/>
                      <a:pt x="2641" y="5908"/>
                    </a:cubicBezTo>
                    <a:cubicBezTo>
                      <a:pt x="2570" y="5821"/>
                      <a:pt x="2455" y="5783"/>
                      <a:pt x="2350" y="5756"/>
                    </a:cubicBezTo>
                    <a:cubicBezTo>
                      <a:pt x="2340" y="5753"/>
                      <a:pt x="2335" y="5768"/>
                      <a:pt x="2345" y="5770"/>
                    </a:cubicBezTo>
                    <a:cubicBezTo>
                      <a:pt x="2489" y="5809"/>
                      <a:pt x="2615" y="5869"/>
                      <a:pt x="2681" y="6010"/>
                    </a:cubicBezTo>
                    <a:cubicBezTo>
                      <a:pt x="2700" y="6049"/>
                      <a:pt x="2716" y="6088"/>
                      <a:pt x="2737" y="6121"/>
                    </a:cubicBezTo>
                    <a:cubicBezTo>
                      <a:pt x="2640" y="6206"/>
                      <a:pt x="2505" y="6158"/>
                      <a:pt x="2385" y="6152"/>
                    </a:cubicBezTo>
                    <a:cubicBezTo>
                      <a:pt x="2287" y="6148"/>
                      <a:pt x="2251" y="6199"/>
                      <a:pt x="2192" y="6266"/>
                    </a:cubicBezTo>
                    <a:cubicBezTo>
                      <a:pt x="2190" y="6268"/>
                      <a:pt x="2193" y="6272"/>
                      <a:pt x="2195" y="6270"/>
                    </a:cubicBezTo>
                    <a:cubicBezTo>
                      <a:pt x="2231" y="6231"/>
                      <a:pt x="2260" y="6187"/>
                      <a:pt x="2313" y="6171"/>
                    </a:cubicBezTo>
                    <a:cubicBezTo>
                      <a:pt x="2378" y="6151"/>
                      <a:pt x="2466" y="6175"/>
                      <a:pt x="2531" y="6184"/>
                    </a:cubicBezTo>
                    <a:cubicBezTo>
                      <a:pt x="2617" y="6195"/>
                      <a:pt x="2689" y="6202"/>
                      <a:pt x="2751" y="6141"/>
                    </a:cubicBezTo>
                    <a:cubicBezTo>
                      <a:pt x="2771" y="6166"/>
                      <a:pt x="2794" y="6186"/>
                      <a:pt x="2827" y="6198"/>
                    </a:cubicBezTo>
                    <a:cubicBezTo>
                      <a:pt x="2813" y="6208"/>
                      <a:pt x="2799" y="6218"/>
                      <a:pt x="2785" y="6229"/>
                    </a:cubicBezTo>
                    <a:cubicBezTo>
                      <a:pt x="2726" y="6277"/>
                      <a:pt x="2676" y="6333"/>
                      <a:pt x="2611" y="6374"/>
                    </a:cubicBezTo>
                    <a:cubicBezTo>
                      <a:pt x="2538" y="6421"/>
                      <a:pt x="2451" y="6440"/>
                      <a:pt x="2366" y="6444"/>
                    </a:cubicBezTo>
                    <a:cubicBezTo>
                      <a:pt x="2237" y="6451"/>
                      <a:pt x="2111" y="6403"/>
                      <a:pt x="1983" y="6433"/>
                    </a:cubicBezTo>
                    <a:cubicBezTo>
                      <a:pt x="1882" y="6457"/>
                      <a:pt x="1816" y="6536"/>
                      <a:pt x="1783" y="6631"/>
                    </a:cubicBezTo>
                    <a:cubicBezTo>
                      <a:pt x="1780" y="6639"/>
                      <a:pt x="1793" y="6643"/>
                      <a:pt x="1796" y="6635"/>
                    </a:cubicBezTo>
                    <a:cubicBezTo>
                      <a:pt x="1913" y="6350"/>
                      <a:pt x="2205" y="6494"/>
                      <a:pt x="2435" y="6466"/>
                    </a:cubicBezTo>
                    <a:cubicBezTo>
                      <a:pt x="2502" y="6458"/>
                      <a:pt x="2564" y="6435"/>
                      <a:pt x="2621" y="6401"/>
                    </a:cubicBezTo>
                    <a:cubicBezTo>
                      <a:pt x="2612" y="6434"/>
                      <a:pt x="2605" y="6467"/>
                      <a:pt x="2596" y="6501"/>
                    </a:cubicBezTo>
                    <a:cubicBezTo>
                      <a:pt x="2585" y="6500"/>
                      <a:pt x="2574" y="6498"/>
                      <a:pt x="2565" y="6490"/>
                    </a:cubicBezTo>
                    <a:cubicBezTo>
                      <a:pt x="2556" y="6481"/>
                      <a:pt x="2542" y="6494"/>
                      <a:pt x="2551" y="6502"/>
                    </a:cubicBezTo>
                    <a:cubicBezTo>
                      <a:pt x="2562" y="6513"/>
                      <a:pt x="2576" y="6518"/>
                      <a:pt x="2591" y="6519"/>
                    </a:cubicBezTo>
                    <a:cubicBezTo>
                      <a:pt x="2585" y="6540"/>
                      <a:pt x="2578" y="6562"/>
                      <a:pt x="2570" y="6582"/>
                    </a:cubicBezTo>
                    <a:cubicBezTo>
                      <a:pt x="2553" y="6576"/>
                      <a:pt x="2537" y="6568"/>
                      <a:pt x="2523" y="6556"/>
                    </a:cubicBezTo>
                    <a:cubicBezTo>
                      <a:pt x="2518" y="6552"/>
                      <a:pt x="2512" y="6558"/>
                      <a:pt x="2516" y="6562"/>
                    </a:cubicBezTo>
                    <a:cubicBezTo>
                      <a:pt x="2529" y="6577"/>
                      <a:pt x="2545" y="6588"/>
                      <a:pt x="2563" y="6597"/>
                    </a:cubicBezTo>
                    <a:cubicBezTo>
                      <a:pt x="2557" y="6610"/>
                      <a:pt x="2550" y="6622"/>
                      <a:pt x="2542" y="6634"/>
                    </a:cubicBezTo>
                    <a:cubicBezTo>
                      <a:pt x="2500" y="6698"/>
                      <a:pt x="2421" y="6734"/>
                      <a:pt x="2357" y="6772"/>
                    </a:cubicBezTo>
                    <a:cubicBezTo>
                      <a:pt x="2257" y="6830"/>
                      <a:pt x="2179" y="6901"/>
                      <a:pt x="2186" y="7025"/>
                    </a:cubicBezTo>
                    <a:cubicBezTo>
                      <a:pt x="2187" y="7034"/>
                      <a:pt x="2201" y="7035"/>
                      <a:pt x="2200" y="7026"/>
                    </a:cubicBezTo>
                    <a:cubicBezTo>
                      <a:pt x="2194" y="6863"/>
                      <a:pt x="2338" y="6808"/>
                      <a:pt x="2456" y="6735"/>
                    </a:cubicBezTo>
                    <a:cubicBezTo>
                      <a:pt x="2587" y="6653"/>
                      <a:pt x="2607" y="6532"/>
                      <a:pt x="2653" y="6395"/>
                    </a:cubicBezTo>
                    <a:cubicBezTo>
                      <a:pt x="2654" y="6390"/>
                      <a:pt x="2653" y="6385"/>
                      <a:pt x="2650" y="6382"/>
                    </a:cubicBezTo>
                    <a:cubicBezTo>
                      <a:pt x="2675" y="6365"/>
                      <a:pt x="2699" y="6345"/>
                      <a:pt x="2722" y="6324"/>
                    </a:cubicBezTo>
                    <a:cubicBezTo>
                      <a:pt x="2766" y="6283"/>
                      <a:pt x="2813" y="6241"/>
                      <a:pt x="2864" y="6207"/>
                    </a:cubicBezTo>
                    <a:cubicBezTo>
                      <a:pt x="2865" y="6207"/>
                      <a:pt x="2866" y="6208"/>
                      <a:pt x="2866" y="6208"/>
                    </a:cubicBezTo>
                    <a:cubicBezTo>
                      <a:pt x="2873" y="6209"/>
                      <a:pt x="2877" y="6204"/>
                      <a:pt x="2879" y="6199"/>
                    </a:cubicBezTo>
                    <a:cubicBezTo>
                      <a:pt x="2941" y="6161"/>
                      <a:pt x="3009" y="6138"/>
                      <a:pt x="3085" y="6149"/>
                    </a:cubicBezTo>
                    <a:cubicBezTo>
                      <a:pt x="3085" y="6151"/>
                      <a:pt x="3084" y="6153"/>
                      <a:pt x="3083" y="6155"/>
                    </a:cubicBezTo>
                    <a:cubicBezTo>
                      <a:pt x="3024" y="6346"/>
                      <a:pt x="3053" y="6562"/>
                      <a:pt x="2896" y="6712"/>
                    </a:cubicBezTo>
                    <a:cubicBezTo>
                      <a:pt x="2825" y="6780"/>
                      <a:pt x="2774" y="6857"/>
                      <a:pt x="2747" y="6952"/>
                    </a:cubicBezTo>
                    <a:cubicBezTo>
                      <a:pt x="2728" y="7020"/>
                      <a:pt x="2710" y="7084"/>
                      <a:pt x="2673" y="7146"/>
                    </a:cubicBezTo>
                    <a:cubicBezTo>
                      <a:pt x="2639" y="7203"/>
                      <a:pt x="2588" y="7251"/>
                      <a:pt x="2543" y="7300"/>
                    </a:cubicBezTo>
                    <a:cubicBezTo>
                      <a:pt x="2532" y="7312"/>
                      <a:pt x="2548" y="7328"/>
                      <a:pt x="2561" y="7318"/>
                    </a:cubicBezTo>
                    <a:cubicBezTo>
                      <a:pt x="2581" y="7301"/>
                      <a:pt x="2601" y="7285"/>
                      <a:pt x="2619" y="7267"/>
                    </a:cubicBezTo>
                    <a:cubicBezTo>
                      <a:pt x="2633" y="7275"/>
                      <a:pt x="2648" y="7282"/>
                      <a:pt x="2663" y="7290"/>
                    </a:cubicBezTo>
                    <a:cubicBezTo>
                      <a:pt x="2640" y="7315"/>
                      <a:pt x="2616" y="7339"/>
                      <a:pt x="2592" y="7363"/>
                    </a:cubicBezTo>
                    <a:cubicBezTo>
                      <a:pt x="2591" y="7361"/>
                      <a:pt x="2589" y="7360"/>
                      <a:pt x="2586" y="7360"/>
                    </a:cubicBezTo>
                    <a:cubicBezTo>
                      <a:pt x="2571" y="7357"/>
                      <a:pt x="2558" y="7352"/>
                      <a:pt x="2547" y="7341"/>
                    </a:cubicBezTo>
                    <a:cubicBezTo>
                      <a:pt x="2539" y="7334"/>
                      <a:pt x="2526" y="7345"/>
                      <a:pt x="2534" y="7353"/>
                    </a:cubicBezTo>
                    <a:cubicBezTo>
                      <a:pt x="2545" y="7364"/>
                      <a:pt x="2561" y="7375"/>
                      <a:pt x="2577" y="7377"/>
                    </a:cubicBezTo>
                    <a:cubicBezTo>
                      <a:pt x="2566" y="7388"/>
                      <a:pt x="2554" y="7399"/>
                      <a:pt x="2542" y="7410"/>
                    </a:cubicBezTo>
                    <a:cubicBezTo>
                      <a:pt x="2464" y="7389"/>
                      <a:pt x="2402" y="7332"/>
                      <a:pt x="2349" y="7274"/>
                    </a:cubicBezTo>
                    <a:cubicBezTo>
                      <a:pt x="2343" y="7267"/>
                      <a:pt x="2334" y="7276"/>
                      <a:pt x="2339" y="7282"/>
                    </a:cubicBezTo>
                    <a:cubicBezTo>
                      <a:pt x="2388" y="7342"/>
                      <a:pt x="2447" y="7403"/>
                      <a:pt x="2522" y="7429"/>
                    </a:cubicBezTo>
                    <a:cubicBezTo>
                      <a:pt x="2468" y="7477"/>
                      <a:pt x="2412" y="7522"/>
                      <a:pt x="2354" y="7566"/>
                    </a:cubicBezTo>
                    <a:cubicBezTo>
                      <a:pt x="2350" y="7568"/>
                      <a:pt x="2346" y="7571"/>
                      <a:pt x="2342" y="7574"/>
                    </a:cubicBezTo>
                    <a:cubicBezTo>
                      <a:pt x="2270" y="7535"/>
                      <a:pt x="2197" y="7490"/>
                      <a:pt x="2157" y="7414"/>
                    </a:cubicBezTo>
                    <a:cubicBezTo>
                      <a:pt x="2153" y="7407"/>
                      <a:pt x="2142" y="7413"/>
                      <a:pt x="2146" y="7420"/>
                    </a:cubicBezTo>
                    <a:cubicBezTo>
                      <a:pt x="2167" y="7463"/>
                      <a:pt x="2201" y="7497"/>
                      <a:pt x="2237" y="7528"/>
                    </a:cubicBezTo>
                    <a:cubicBezTo>
                      <a:pt x="2261" y="7550"/>
                      <a:pt x="2291" y="7574"/>
                      <a:pt x="2323" y="7588"/>
                    </a:cubicBezTo>
                    <a:cubicBezTo>
                      <a:pt x="2288" y="7612"/>
                      <a:pt x="2251" y="7634"/>
                      <a:pt x="2215" y="7656"/>
                    </a:cubicBezTo>
                    <a:cubicBezTo>
                      <a:pt x="2140" y="7611"/>
                      <a:pt x="2061" y="7558"/>
                      <a:pt x="2025" y="7475"/>
                    </a:cubicBezTo>
                    <a:cubicBezTo>
                      <a:pt x="2023" y="7469"/>
                      <a:pt x="2016" y="7474"/>
                      <a:pt x="2017" y="7479"/>
                    </a:cubicBezTo>
                    <a:cubicBezTo>
                      <a:pt x="2048" y="7559"/>
                      <a:pt x="2123" y="7625"/>
                      <a:pt x="2198" y="7667"/>
                    </a:cubicBezTo>
                    <a:cubicBezTo>
                      <a:pt x="2190" y="7672"/>
                      <a:pt x="2182" y="7677"/>
                      <a:pt x="2174" y="7682"/>
                    </a:cubicBezTo>
                    <a:cubicBezTo>
                      <a:pt x="2171" y="7682"/>
                      <a:pt x="2167" y="7682"/>
                      <a:pt x="2163" y="7684"/>
                    </a:cubicBezTo>
                    <a:cubicBezTo>
                      <a:pt x="2148" y="7691"/>
                      <a:pt x="2133" y="7698"/>
                      <a:pt x="2118" y="7705"/>
                    </a:cubicBezTo>
                    <a:cubicBezTo>
                      <a:pt x="2015" y="7641"/>
                      <a:pt x="1907" y="7548"/>
                      <a:pt x="1873" y="7431"/>
                    </a:cubicBezTo>
                    <a:cubicBezTo>
                      <a:pt x="1872" y="7427"/>
                      <a:pt x="1867" y="7428"/>
                      <a:pt x="1868" y="7432"/>
                    </a:cubicBezTo>
                    <a:cubicBezTo>
                      <a:pt x="1888" y="7546"/>
                      <a:pt x="1992" y="7655"/>
                      <a:pt x="2095" y="7716"/>
                    </a:cubicBezTo>
                    <a:lnTo>
                      <a:pt x="2094" y="7715"/>
                    </a:lnTo>
                    <a:moveTo>
                      <a:pt x="647" y="4692"/>
                    </a:moveTo>
                    <a:cubicBezTo>
                      <a:pt x="644" y="4658"/>
                      <a:pt x="626" y="4612"/>
                      <a:pt x="681" y="4621"/>
                    </a:cubicBezTo>
                    <a:cubicBezTo>
                      <a:pt x="737" y="4631"/>
                      <a:pt x="777" y="4648"/>
                      <a:pt x="834" y="4635"/>
                    </a:cubicBezTo>
                    <a:cubicBezTo>
                      <a:pt x="874" y="4625"/>
                      <a:pt x="902" y="4589"/>
                      <a:pt x="932" y="4563"/>
                    </a:cubicBezTo>
                    <a:cubicBezTo>
                      <a:pt x="974" y="4528"/>
                      <a:pt x="1034" y="4555"/>
                      <a:pt x="1086" y="4549"/>
                    </a:cubicBezTo>
                    <a:cubicBezTo>
                      <a:pt x="1190" y="4537"/>
                      <a:pt x="1258" y="4474"/>
                      <a:pt x="1264" y="4373"/>
                    </a:cubicBezTo>
                    <a:cubicBezTo>
                      <a:pt x="1321" y="4369"/>
                      <a:pt x="1393" y="4376"/>
                      <a:pt x="1445" y="4350"/>
                    </a:cubicBezTo>
                    <a:cubicBezTo>
                      <a:pt x="1386" y="4405"/>
                      <a:pt x="1336" y="4471"/>
                      <a:pt x="1307" y="4542"/>
                    </a:cubicBezTo>
                    <a:cubicBezTo>
                      <a:pt x="1132" y="4500"/>
                      <a:pt x="946" y="4643"/>
                      <a:pt x="829" y="4761"/>
                    </a:cubicBezTo>
                    <a:cubicBezTo>
                      <a:pt x="790" y="4801"/>
                      <a:pt x="757" y="4840"/>
                      <a:pt x="707" y="4866"/>
                    </a:cubicBezTo>
                    <a:cubicBezTo>
                      <a:pt x="662" y="4889"/>
                      <a:pt x="613" y="4890"/>
                      <a:pt x="567" y="4908"/>
                    </a:cubicBezTo>
                    <a:cubicBezTo>
                      <a:pt x="493" y="4936"/>
                      <a:pt x="462" y="4996"/>
                      <a:pt x="432" y="5060"/>
                    </a:cubicBezTo>
                    <a:cubicBezTo>
                      <a:pt x="438" y="4994"/>
                      <a:pt x="436" y="4927"/>
                      <a:pt x="444" y="4862"/>
                    </a:cubicBezTo>
                    <a:cubicBezTo>
                      <a:pt x="521" y="4874"/>
                      <a:pt x="609" y="4856"/>
                      <a:pt x="636" y="4771"/>
                    </a:cubicBezTo>
                    <a:cubicBezTo>
                      <a:pt x="645" y="4745"/>
                      <a:pt x="650" y="4720"/>
                      <a:pt x="647" y="4692"/>
                    </a:cubicBezTo>
                    <a:moveTo>
                      <a:pt x="1642" y="3885"/>
                    </a:moveTo>
                    <a:cubicBezTo>
                      <a:pt x="1637" y="3851"/>
                      <a:pt x="1629" y="3817"/>
                      <a:pt x="1628" y="3783"/>
                    </a:cubicBezTo>
                    <a:cubicBezTo>
                      <a:pt x="1628" y="3779"/>
                      <a:pt x="1629" y="3776"/>
                      <a:pt x="1629" y="3772"/>
                    </a:cubicBezTo>
                    <a:cubicBezTo>
                      <a:pt x="1685" y="3767"/>
                      <a:pt x="1739" y="3755"/>
                      <a:pt x="1793" y="3744"/>
                    </a:cubicBezTo>
                    <a:cubicBezTo>
                      <a:pt x="1867" y="3729"/>
                      <a:pt x="1944" y="3727"/>
                      <a:pt x="2019" y="3723"/>
                    </a:cubicBezTo>
                    <a:cubicBezTo>
                      <a:pt x="2146" y="3716"/>
                      <a:pt x="2278" y="3718"/>
                      <a:pt x="2404" y="3694"/>
                    </a:cubicBezTo>
                    <a:cubicBezTo>
                      <a:pt x="2404" y="3695"/>
                      <a:pt x="2403" y="3696"/>
                      <a:pt x="2403" y="3697"/>
                    </a:cubicBezTo>
                    <a:cubicBezTo>
                      <a:pt x="2391" y="3758"/>
                      <a:pt x="2402" y="3820"/>
                      <a:pt x="2430" y="3873"/>
                    </a:cubicBezTo>
                    <a:cubicBezTo>
                      <a:pt x="2426" y="3871"/>
                      <a:pt x="2421" y="3870"/>
                      <a:pt x="2416" y="3873"/>
                    </a:cubicBezTo>
                    <a:cubicBezTo>
                      <a:pt x="2256" y="3941"/>
                      <a:pt x="2183" y="4147"/>
                      <a:pt x="2020" y="4202"/>
                    </a:cubicBezTo>
                    <a:cubicBezTo>
                      <a:pt x="1938" y="4151"/>
                      <a:pt x="1735" y="4182"/>
                      <a:pt x="1675" y="4203"/>
                    </a:cubicBezTo>
                    <a:cubicBezTo>
                      <a:pt x="1668" y="4191"/>
                      <a:pt x="1657" y="4178"/>
                      <a:pt x="1652" y="4171"/>
                    </a:cubicBezTo>
                    <a:cubicBezTo>
                      <a:pt x="1621" y="4125"/>
                      <a:pt x="1606" y="4077"/>
                      <a:pt x="1603" y="4021"/>
                    </a:cubicBezTo>
                    <a:cubicBezTo>
                      <a:pt x="1604" y="4019"/>
                      <a:pt x="1606" y="4018"/>
                      <a:pt x="1608" y="4016"/>
                    </a:cubicBezTo>
                    <a:cubicBezTo>
                      <a:pt x="1637" y="3982"/>
                      <a:pt x="1648" y="3928"/>
                      <a:pt x="1642" y="3885"/>
                    </a:cubicBezTo>
                    <a:moveTo>
                      <a:pt x="3489" y="2594"/>
                    </a:moveTo>
                    <a:cubicBezTo>
                      <a:pt x="3436" y="2593"/>
                      <a:pt x="3383" y="2589"/>
                      <a:pt x="3330" y="2586"/>
                    </a:cubicBezTo>
                    <a:cubicBezTo>
                      <a:pt x="3241" y="2582"/>
                      <a:pt x="3149" y="2599"/>
                      <a:pt x="3062" y="2577"/>
                    </a:cubicBezTo>
                    <a:cubicBezTo>
                      <a:pt x="3091" y="2561"/>
                      <a:pt x="3122" y="2547"/>
                      <a:pt x="3154" y="2538"/>
                    </a:cubicBezTo>
                    <a:cubicBezTo>
                      <a:pt x="3165" y="2534"/>
                      <a:pt x="3175" y="2532"/>
                      <a:pt x="3185" y="2530"/>
                    </a:cubicBezTo>
                    <a:cubicBezTo>
                      <a:pt x="3189" y="2530"/>
                      <a:pt x="3192" y="2530"/>
                      <a:pt x="3195" y="2528"/>
                    </a:cubicBezTo>
                    <a:cubicBezTo>
                      <a:pt x="3302" y="2508"/>
                      <a:pt x="3396" y="2542"/>
                      <a:pt x="3489" y="2594"/>
                    </a:cubicBezTo>
                    <a:moveTo>
                      <a:pt x="3316" y="2391"/>
                    </a:moveTo>
                    <a:cubicBezTo>
                      <a:pt x="3335" y="2395"/>
                      <a:pt x="3354" y="2401"/>
                      <a:pt x="3371" y="2408"/>
                    </a:cubicBezTo>
                    <a:cubicBezTo>
                      <a:pt x="3371" y="2409"/>
                      <a:pt x="3371" y="2411"/>
                      <a:pt x="3371" y="2413"/>
                    </a:cubicBezTo>
                    <a:cubicBezTo>
                      <a:pt x="3376" y="2434"/>
                      <a:pt x="3379" y="2455"/>
                      <a:pt x="3380" y="2477"/>
                    </a:cubicBezTo>
                    <a:cubicBezTo>
                      <a:pt x="3381" y="2487"/>
                      <a:pt x="3381" y="2498"/>
                      <a:pt x="3381" y="2509"/>
                    </a:cubicBezTo>
                    <a:cubicBezTo>
                      <a:pt x="3366" y="2504"/>
                      <a:pt x="3351" y="2500"/>
                      <a:pt x="3336" y="2497"/>
                    </a:cubicBezTo>
                    <a:cubicBezTo>
                      <a:pt x="3333" y="2481"/>
                      <a:pt x="3329" y="2465"/>
                      <a:pt x="3326" y="2448"/>
                    </a:cubicBezTo>
                    <a:cubicBezTo>
                      <a:pt x="3323" y="2429"/>
                      <a:pt x="3321" y="2410"/>
                      <a:pt x="3316" y="2391"/>
                    </a:cubicBezTo>
                    <a:moveTo>
                      <a:pt x="3454" y="2540"/>
                    </a:moveTo>
                    <a:cubicBezTo>
                      <a:pt x="3440" y="2532"/>
                      <a:pt x="3426" y="2525"/>
                      <a:pt x="3412" y="2519"/>
                    </a:cubicBezTo>
                    <a:cubicBezTo>
                      <a:pt x="3416" y="2488"/>
                      <a:pt x="3407" y="2451"/>
                      <a:pt x="3399" y="2420"/>
                    </a:cubicBezTo>
                    <a:cubicBezTo>
                      <a:pt x="3425" y="2434"/>
                      <a:pt x="3449" y="2451"/>
                      <a:pt x="3468" y="2472"/>
                    </a:cubicBezTo>
                    <a:cubicBezTo>
                      <a:pt x="3463" y="2472"/>
                      <a:pt x="3458" y="2475"/>
                      <a:pt x="3458" y="2483"/>
                    </a:cubicBezTo>
                    <a:cubicBezTo>
                      <a:pt x="3459" y="2502"/>
                      <a:pt x="3457" y="2521"/>
                      <a:pt x="3454" y="2540"/>
                    </a:cubicBezTo>
                    <a:moveTo>
                      <a:pt x="3482" y="2489"/>
                    </a:moveTo>
                    <a:cubicBezTo>
                      <a:pt x="3502" y="2515"/>
                      <a:pt x="3516" y="2548"/>
                      <a:pt x="3521" y="2586"/>
                    </a:cubicBezTo>
                    <a:cubicBezTo>
                      <a:pt x="3507" y="2574"/>
                      <a:pt x="3492" y="2564"/>
                      <a:pt x="3477" y="2554"/>
                    </a:cubicBezTo>
                    <a:cubicBezTo>
                      <a:pt x="3483" y="2533"/>
                      <a:pt x="3484" y="2511"/>
                      <a:pt x="3482" y="2489"/>
                    </a:cubicBezTo>
                    <a:moveTo>
                      <a:pt x="3623" y="2528"/>
                    </a:moveTo>
                    <a:cubicBezTo>
                      <a:pt x="3603" y="2531"/>
                      <a:pt x="3575" y="2532"/>
                      <a:pt x="3552" y="2539"/>
                    </a:cubicBezTo>
                    <a:cubicBezTo>
                      <a:pt x="3551" y="2537"/>
                      <a:pt x="3550" y="2534"/>
                      <a:pt x="3549" y="2531"/>
                    </a:cubicBezTo>
                    <a:cubicBezTo>
                      <a:pt x="3556" y="2530"/>
                      <a:pt x="3563" y="2529"/>
                      <a:pt x="3570" y="2528"/>
                    </a:cubicBezTo>
                    <a:cubicBezTo>
                      <a:pt x="3582" y="2527"/>
                      <a:pt x="3577" y="2508"/>
                      <a:pt x="3566" y="2511"/>
                    </a:cubicBezTo>
                    <a:cubicBezTo>
                      <a:pt x="3558" y="2512"/>
                      <a:pt x="3551" y="2515"/>
                      <a:pt x="3543" y="2517"/>
                    </a:cubicBezTo>
                    <a:cubicBezTo>
                      <a:pt x="3540" y="2511"/>
                      <a:pt x="3538" y="2505"/>
                      <a:pt x="3535" y="2500"/>
                    </a:cubicBezTo>
                    <a:cubicBezTo>
                      <a:pt x="3560" y="2466"/>
                      <a:pt x="3585" y="2438"/>
                      <a:pt x="3617" y="2410"/>
                    </a:cubicBezTo>
                    <a:cubicBezTo>
                      <a:pt x="3639" y="2390"/>
                      <a:pt x="3663" y="2375"/>
                      <a:pt x="3679" y="2350"/>
                    </a:cubicBezTo>
                    <a:cubicBezTo>
                      <a:pt x="3679" y="2351"/>
                      <a:pt x="3679" y="2351"/>
                      <a:pt x="3680" y="2352"/>
                    </a:cubicBezTo>
                    <a:cubicBezTo>
                      <a:pt x="3710" y="2400"/>
                      <a:pt x="3723" y="2453"/>
                      <a:pt x="3739" y="2507"/>
                    </a:cubicBezTo>
                    <a:cubicBezTo>
                      <a:pt x="3703" y="2522"/>
                      <a:pt x="3660" y="2523"/>
                      <a:pt x="3623" y="2528"/>
                    </a:cubicBezTo>
                    <a:moveTo>
                      <a:pt x="3725" y="2541"/>
                    </a:moveTo>
                    <a:cubicBezTo>
                      <a:pt x="3688" y="2555"/>
                      <a:pt x="3651" y="2568"/>
                      <a:pt x="3614" y="2582"/>
                    </a:cubicBezTo>
                    <a:cubicBezTo>
                      <a:pt x="3613" y="2578"/>
                      <a:pt x="3609" y="2575"/>
                      <a:pt x="3604" y="2575"/>
                    </a:cubicBezTo>
                    <a:cubicBezTo>
                      <a:pt x="3591" y="2577"/>
                      <a:pt x="3578" y="2582"/>
                      <a:pt x="3564" y="2582"/>
                    </a:cubicBezTo>
                    <a:cubicBezTo>
                      <a:pt x="3563" y="2582"/>
                      <a:pt x="3563" y="2582"/>
                      <a:pt x="3562" y="2582"/>
                    </a:cubicBezTo>
                    <a:cubicBezTo>
                      <a:pt x="3562" y="2581"/>
                      <a:pt x="3562" y="2580"/>
                      <a:pt x="3562" y="2579"/>
                    </a:cubicBezTo>
                    <a:cubicBezTo>
                      <a:pt x="3589" y="2576"/>
                      <a:pt x="3620" y="2566"/>
                      <a:pt x="3644" y="2562"/>
                    </a:cubicBezTo>
                    <a:cubicBezTo>
                      <a:pt x="3672" y="2557"/>
                      <a:pt x="3699" y="2549"/>
                      <a:pt x="3724" y="2538"/>
                    </a:cubicBezTo>
                    <a:cubicBezTo>
                      <a:pt x="3724" y="2539"/>
                      <a:pt x="3724" y="2540"/>
                      <a:pt x="3725" y="2541"/>
                    </a:cubicBezTo>
                    <a:moveTo>
                      <a:pt x="3583" y="2395"/>
                    </a:moveTo>
                    <a:cubicBezTo>
                      <a:pt x="3567" y="2408"/>
                      <a:pt x="3550" y="2422"/>
                      <a:pt x="3534" y="2437"/>
                    </a:cubicBezTo>
                    <a:cubicBezTo>
                      <a:pt x="3534" y="2432"/>
                      <a:pt x="3530" y="2426"/>
                      <a:pt x="3524" y="2428"/>
                    </a:cubicBezTo>
                    <a:cubicBezTo>
                      <a:pt x="3513" y="2432"/>
                      <a:pt x="3503" y="2439"/>
                      <a:pt x="3494" y="2447"/>
                    </a:cubicBezTo>
                    <a:cubicBezTo>
                      <a:pt x="3493" y="2446"/>
                      <a:pt x="3493" y="2445"/>
                      <a:pt x="3492" y="2445"/>
                    </a:cubicBezTo>
                    <a:cubicBezTo>
                      <a:pt x="3531" y="2372"/>
                      <a:pt x="3542" y="2281"/>
                      <a:pt x="3549" y="2196"/>
                    </a:cubicBezTo>
                    <a:lnTo>
                      <a:pt x="3550" y="2197"/>
                    </a:lnTo>
                    <a:cubicBezTo>
                      <a:pt x="3572" y="2218"/>
                      <a:pt x="3596" y="2236"/>
                      <a:pt x="3616" y="2259"/>
                    </a:cubicBezTo>
                    <a:cubicBezTo>
                      <a:pt x="3635" y="2281"/>
                      <a:pt x="3652" y="2305"/>
                      <a:pt x="3669" y="2329"/>
                    </a:cubicBezTo>
                    <a:cubicBezTo>
                      <a:pt x="3649" y="2358"/>
                      <a:pt x="3610" y="2372"/>
                      <a:pt x="3583" y="2395"/>
                    </a:cubicBezTo>
                    <a:moveTo>
                      <a:pt x="3525" y="2447"/>
                    </a:moveTo>
                    <a:cubicBezTo>
                      <a:pt x="3520" y="2453"/>
                      <a:pt x="3515" y="2460"/>
                      <a:pt x="3511" y="2466"/>
                    </a:cubicBezTo>
                    <a:cubicBezTo>
                      <a:pt x="3509" y="2464"/>
                      <a:pt x="3507" y="2461"/>
                      <a:pt x="3504" y="2458"/>
                    </a:cubicBezTo>
                    <a:cubicBezTo>
                      <a:pt x="3511" y="2454"/>
                      <a:pt x="3518" y="2450"/>
                      <a:pt x="3525" y="2447"/>
                    </a:cubicBezTo>
                    <a:moveTo>
                      <a:pt x="3276" y="2491"/>
                    </a:moveTo>
                    <a:cubicBezTo>
                      <a:pt x="3273" y="2454"/>
                      <a:pt x="3259" y="2416"/>
                      <a:pt x="3245" y="2382"/>
                    </a:cubicBezTo>
                    <a:cubicBezTo>
                      <a:pt x="3251" y="2383"/>
                      <a:pt x="3257" y="2383"/>
                      <a:pt x="3263" y="2383"/>
                    </a:cubicBezTo>
                    <a:cubicBezTo>
                      <a:pt x="3264" y="2385"/>
                      <a:pt x="3265" y="2388"/>
                      <a:pt x="3266" y="2390"/>
                    </a:cubicBezTo>
                    <a:cubicBezTo>
                      <a:pt x="3272" y="2401"/>
                      <a:pt x="3285" y="2400"/>
                      <a:pt x="3292" y="2393"/>
                    </a:cubicBezTo>
                    <a:cubicBezTo>
                      <a:pt x="3297" y="2424"/>
                      <a:pt x="3293" y="2461"/>
                      <a:pt x="3303" y="2493"/>
                    </a:cubicBezTo>
                    <a:cubicBezTo>
                      <a:pt x="3294" y="2492"/>
                      <a:pt x="3285" y="2491"/>
                      <a:pt x="3276" y="2491"/>
                    </a:cubicBezTo>
                    <a:moveTo>
                      <a:pt x="3205" y="2347"/>
                    </a:moveTo>
                    <a:cubicBezTo>
                      <a:pt x="3202" y="2347"/>
                      <a:pt x="3199" y="2348"/>
                      <a:pt x="3197" y="2348"/>
                    </a:cubicBezTo>
                    <a:cubicBezTo>
                      <a:pt x="3166" y="2286"/>
                      <a:pt x="3140" y="2220"/>
                      <a:pt x="3097" y="2166"/>
                    </a:cubicBezTo>
                    <a:cubicBezTo>
                      <a:pt x="3049" y="2104"/>
                      <a:pt x="2993" y="2049"/>
                      <a:pt x="2944" y="1988"/>
                    </a:cubicBezTo>
                    <a:cubicBezTo>
                      <a:pt x="3003" y="1980"/>
                      <a:pt x="3062" y="1969"/>
                      <a:pt x="3122" y="1967"/>
                    </a:cubicBezTo>
                    <a:cubicBezTo>
                      <a:pt x="3127" y="1967"/>
                      <a:pt x="3129" y="1964"/>
                      <a:pt x="3130" y="1961"/>
                    </a:cubicBezTo>
                    <a:cubicBezTo>
                      <a:pt x="3155" y="2041"/>
                      <a:pt x="3190" y="2116"/>
                      <a:pt x="3213" y="2197"/>
                    </a:cubicBezTo>
                    <a:cubicBezTo>
                      <a:pt x="3228" y="2247"/>
                      <a:pt x="3234" y="2298"/>
                      <a:pt x="3250" y="2347"/>
                    </a:cubicBezTo>
                    <a:cubicBezTo>
                      <a:pt x="3235" y="2346"/>
                      <a:pt x="3220" y="2346"/>
                      <a:pt x="3205" y="2347"/>
                    </a:cubicBezTo>
                    <a:moveTo>
                      <a:pt x="3180" y="2384"/>
                    </a:moveTo>
                    <a:cubicBezTo>
                      <a:pt x="3187" y="2397"/>
                      <a:pt x="3204" y="2393"/>
                      <a:pt x="3208" y="2382"/>
                    </a:cubicBezTo>
                    <a:cubicBezTo>
                      <a:pt x="3210" y="2382"/>
                      <a:pt x="3213" y="2382"/>
                      <a:pt x="3215" y="2382"/>
                    </a:cubicBezTo>
                    <a:cubicBezTo>
                      <a:pt x="3228" y="2418"/>
                      <a:pt x="3233" y="2455"/>
                      <a:pt x="3242" y="2491"/>
                    </a:cubicBezTo>
                    <a:cubicBezTo>
                      <a:pt x="3227" y="2492"/>
                      <a:pt x="3212" y="2493"/>
                      <a:pt x="3197" y="2496"/>
                    </a:cubicBezTo>
                    <a:cubicBezTo>
                      <a:pt x="3183" y="2457"/>
                      <a:pt x="3156" y="2425"/>
                      <a:pt x="3133" y="2391"/>
                    </a:cubicBezTo>
                    <a:cubicBezTo>
                      <a:pt x="3148" y="2388"/>
                      <a:pt x="3164" y="2385"/>
                      <a:pt x="3180" y="2384"/>
                    </a:cubicBezTo>
                    <a:moveTo>
                      <a:pt x="3140" y="2454"/>
                    </a:moveTo>
                    <a:cubicBezTo>
                      <a:pt x="3148" y="2470"/>
                      <a:pt x="3154" y="2487"/>
                      <a:pt x="3162" y="2503"/>
                    </a:cubicBezTo>
                    <a:cubicBezTo>
                      <a:pt x="3131" y="2510"/>
                      <a:pt x="3100" y="2521"/>
                      <a:pt x="3070" y="2535"/>
                    </a:cubicBezTo>
                    <a:cubicBezTo>
                      <a:pt x="3048" y="2503"/>
                      <a:pt x="3022" y="2473"/>
                      <a:pt x="2997" y="2444"/>
                    </a:cubicBezTo>
                    <a:cubicBezTo>
                      <a:pt x="3028" y="2428"/>
                      <a:pt x="3060" y="2413"/>
                      <a:pt x="3093" y="2402"/>
                    </a:cubicBezTo>
                    <a:cubicBezTo>
                      <a:pt x="3097" y="2403"/>
                      <a:pt x="3101" y="2408"/>
                      <a:pt x="3104" y="2393"/>
                    </a:cubicBezTo>
                    <a:lnTo>
                      <a:pt x="3104" y="2393"/>
                    </a:lnTo>
                    <a:lnTo>
                      <a:pt x="3104" y="2396"/>
                    </a:lnTo>
                    <a:cubicBezTo>
                      <a:pt x="3116" y="2414"/>
                      <a:pt x="3130" y="2435"/>
                      <a:pt x="3140" y="2454"/>
                    </a:cubicBezTo>
                    <a:moveTo>
                      <a:pt x="2851" y="2541"/>
                    </a:moveTo>
                    <a:lnTo>
                      <a:pt x="2851" y="2541"/>
                    </a:lnTo>
                    <a:cubicBezTo>
                      <a:pt x="2888" y="2508"/>
                      <a:pt x="2930" y="2479"/>
                      <a:pt x="2974" y="2456"/>
                    </a:cubicBezTo>
                    <a:cubicBezTo>
                      <a:pt x="2996" y="2487"/>
                      <a:pt x="3021" y="2516"/>
                      <a:pt x="3042" y="2548"/>
                    </a:cubicBezTo>
                    <a:cubicBezTo>
                      <a:pt x="3008" y="2567"/>
                      <a:pt x="2974" y="2590"/>
                      <a:pt x="2943" y="2617"/>
                    </a:cubicBezTo>
                    <a:cubicBezTo>
                      <a:pt x="2942" y="2616"/>
                      <a:pt x="2942" y="2615"/>
                      <a:pt x="2940" y="2615"/>
                    </a:cubicBezTo>
                    <a:cubicBezTo>
                      <a:pt x="2906" y="2596"/>
                      <a:pt x="2885" y="2561"/>
                      <a:pt x="2851" y="2541"/>
                    </a:cubicBezTo>
                    <a:moveTo>
                      <a:pt x="2921" y="2637"/>
                    </a:moveTo>
                    <a:cubicBezTo>
                      <a:pt x="2913" y="2644"/>
                      <a:pt x="2905" y="2652"/>
                      <a:pt x="2897" y="2660"/>
                    </a:cubicBezTo>
                    <a:cubicBezTo>
                      <a:pt x="2887" y="2671"/>
                      <a:pt x="2877" y="2682"/>
                      <a:pt x="2867" y="2694"/>
                    </a:cubicBezTo>
                    <a:cubicBezTo>
                      <a:pt x="2849" y="2684"/>
                      <a:pt x="2829" y="2679"/>
                      <a:pt x="2810" y="2668"/>
                    </a:cubicBezTo>
                    <a:cubicBezTo>
                      <a:pt x="2794" y="2658"/>
                      <a:pt x="2779" y="2647"/>
                      <a:pt x="2763" y="2636"/>
                    </a:cubicBezTo>
                    <a:cubicBezTo>
                      <a:pt x="2784" y="2608"/>
                      <a:pt x="2807" y="2582"/>
                      <a:pt x="2832" y="2558"/>
                    </a:cubicBezTo>
                    <a:cubicBezTo>
                      <a:pt x="2833" y="2560"/>
                      <a:pt x="2835" y="2562"/>
                      <a:pt x="2837" y="2563"/>
                    </a:cubicBezTo>
                    <a:cubicBezTo>
                      <a:pt x="2869" y="2584"/>
                      <a:pt x="2887" y="2619"/>
                      <a:pt x="2920" y="2637"/>
                    </a:cubicBezTo>
                    <a:lnTo>
                      <a:pt x="2921" y="2637"/>
                    </a:lnTo>
                    <a:moveTo>
                      <a:pt x="3026" y="2392"/>
                    </a:moveTo>
                    <a:cubicBezTo>
                      <a:pt x="3011" y="2367"/>
                      <a:pt x="2990" y="2343"/>
                      <a:pt x="2968" y="2325"/>
                    </a:cubicBezTo>
                    <a:cubicBezTo>
                      <a:pt x="2967" y="2325"/>
                      <a:pt x="2967" y="2326"/>
                      <a:pt x="2967" y="2326"/>
                    </a:cubicBezTo>
                    <a:cubicBezTo>
                      <a:pt x="2983" y="2350"/>
                      <a:pt x="2998" y="2374"/>
                      <a:pt x="3013" y="2398"/>
                    </a:cubicBezTo>
                    <a:cubicBezTo>
                      <a:pt x="3008" y="2400"/>
                      <a:pt x="3002" y="2403"/>
                      <a:pt x="2996" y="2405"/>
                    </a:cubicBezTo>
                    <a:cubicBezTo>
                      <a:pt x="2991" y="2397"/>
                      <a:pt x="2985" y="2390"/>
                      <a:pt x="2978" y="2383"/>
                    </a:cubicBezTo>
                    <a:cubicBezTo>
                      <a:pt x="2977" y="2382"/>
                      <a:pt x="2975" y="2383"/>
                      <a:pt x="2976" y="2384"/>
                    </a:cubicBezTo>
                    <a:cubicBezTo>
                      <a:pt x="2981" y="2392"/>
                      <a:pt x="2985" y="2400"/>
                      <a:pt x="2989" y="2409"/>
                    </a:cubicBezTo>
                    <a:cubicBezTo>
                      <a:pt x="2982" y="2413"/>
                      <a:pt x="2975" y="2416"/>
                      <a:pt x="2968" y="2420"/>
                    </a:cubicBezTo>
                    <a:cubicBezTo>
                      <a:pt x="2846" y="2301"/>
                      <a:pt x="2703" y="2152"/>
                      <a:pt x="2539" y="2089"/>
                    </a:cubicBezTo>
                    <a:cubicBezTo>
                      <a:pt x="2539" y="2089"/>
                      <a:pt x="2540" y="2089"/>
                      <a:pt x="2540" y="2088"/>
                    </a:cubicBezTo>
                    <a:cubicBezTo>
                      <a:pt x="2589" y="2050"/>
                      <a:pt x="2642" y="2017"/>
                      <a:pt x="2697" y="1986"/>
                    </a:cubicBezTo>
                    <a:lnTo>
                      <a:pt x="2698" y="1985"/>
                    </a:lnTo>
                    <a:cubicBezTo>
                      <a:pt x="2767" y="2071"/>
                      <a:pt x="2854" y="2140"/>
                      <a:pt x="2928" y="2223"/>
                    </a:cubicBezTo>
                    <a:cubicBezTo>
                      <a:pt x="2963" y="2263"/>
                      <a:pt x="2999" y="2305"/>
                      <a:pt x="3028" y="2350"/>
                    </a:cubicBezTo>
                    <a:cubicBezTo>
                      <a:pt x="3036" y="2362"/>
                      <a:pt x="3044" y="2372"/>
                      <a:pt x="3052" y="2381"/>
                    </a:cubicBezTo>
                    <a:cubicBezTo>
                      <a:pt x="3043" y="2385"/>
                      <a:pt x="3035" y="2388"/>
                      <a:pt x="3026" y="2392"/>
                    </a:cubicBezTo>
                    <a:moveTo>
                      <a:pt x="2946" y="2432"/>
                    </a:moveTo>
                    <a:cubicBezTo>
                      <a:pt x="2942" y="2434"/>
                      <a:pt x="2938" y="2437"/>
                      <a:pt x="2934" y="2439"/>
                    </a:cubicBezTo>
                    <a:cubicBezTo>
                      <a:pt x="2926" y="2431"/>
                      <a:pt x="2916" y="2424"/>
                      <a:pt x="2909" y="2417"/>
                    </a:cubicBezTo>
                    <a:cubicBezTo>
                      <a:pt x="2895" y="2406"/>
                      <a:pt x="2882" y="2395"/>
                      <a:pt x="2869" y="2385"/>
                    </a:cubicBezTo>
                    <a:cubicBezTo>
                      <a:pt x="2864" y="2381"/>
                      <a:pt x="2858" y="2388"/>
                      <a:pt x="2862" y="2393"/>
                    </a:cubicBezTo>
                    <a:cubicBezTo>
                      <a:pt x="2873" y="2405"/>
                      <a:pt x="2885" y="2416"/>
                      <a:pt x="2897" y="2428"/>
                    </a:cubicBezTo>
                    <a:cubicBezTo>
                      <a:pt x="2904" y="2435"/>
                      <a:pt x="2910" y="2443"/>
                      <a:pt x="2917" y="2450"/>
                    </a:cubicBezTo>
                    <a:cubicBezTo>
                      <a:pt x="2913" y="2452"/>
                      <a:pt x="2909" y="2455"/>
                      <a:pt x="2905" y="2458"/>
                    </a:cubicBezTo>
                    <a:cubicBezTo>
                      <a:pt x="2897" y="2448"/>
                      <a:pt x="2888" y="2439"/>
                      <a:pt x="2879" y="2430"/>
                    </a:cubicBezTo>
                    <a:cubicBezTo>
                      <a:pt x="2874" y="2426"/>
                      <a:pt x="2868" y="2432"/>
                      <a:pt x="2872" y="2436"/>
                    </a:cubicBezTo>
                    <a:cubicBezTo>
                      <a:pt x="2880" y="2445"/>
                      <a:pt x="2888" y="2454"/>
                      <a:pt x="2895" y="2465"/>
                    </a:cubicBezTo>
                    <a:cubicBezTo>
                      <a:pt x="2888" y="2469"/>
                      <a:pt x="2882" y="2474"/>
                      <a:pt x="2875" y="2479"/>
                    </a:cubicBezTo>
                    <a:cubicBezTo>
                      <a:pt x="2842" y="2459"/>
                      <a:pt x="2817" y="2425"/>
                      <a:pt x="2787" y="2400"/>
                    </a:cubicBezTo>
                    <a:cubicBezTo>
                      <a:pt x="2732" y="2355"/>
                      <a:pt x="2677" y="2311"/>
                      <a:pt x="2618" y="2272"/>
                    </a:cubicBezTo>
                    <a:cubicBezTo>
                      <a:pt x="2568" y="2239"/>
                      <a:pt x="2513" y="2213"/>
                      <a:pt x="2462" y="2182"/>
                    </a:cubicBezTo>
                    <a:cubicBezTo>
                      <a:pt x="2444" y="2170"/>
                      <a:pt x="2427" y="2158"/>
                      <a:pt x="2410" y="2148"/>
                    </a:cubicBezTo>
                    <a:cubicBezTo>
                      <a:pt x="2440" y="2132"/>
                      <a:pt x="2463" y="2105"/>
                      <a:pt x="2491" y="2085"/>
                    </a:cubicBezTo>
                    <a:cubicBezTo>
                      <a:pt x="2493" y="2084"/>
                      <a:pt x="2494" y="2082"/>
                      <a:pt x="2495" y="2080"/>
                    </a:cubicBezTo>
                    <a:cubicBezTo>
                      <a:pt x="2665" y="2158"/>
                      <a:pt x="2815" y="2300"/>
                      <a:pt x="2946" y="2432"/>
                    </a:cubicBezTo>
                    <a:moveTo>
                      <a:pt x="2494" y="2228"/>
                    </a:moveTo>
                    <a:cubicBezTo>
                      <a:pt x="2545" y="2260"/>
                      <a:pt x="2597" y="2288"/>
                      <a:pt x="2646" y="2325"/>
                    </a:cubicBezTo>
                    <a:cubicBezTo>
                      <a:pt x="2698" y="2364"/>
                      <a:pt x="2752" y="2404"/>
                      <a:pt x="2797" y="2452"/>
                    </a:cubicBezTo>
                    <a:cubicBezTo>
                      <a:pt x="2813" y="2469"/>
                      <a:pt x="2828" y="2488"/>
                      <a:pt x="2847" y="2501"/>
                    </a:cubicBezTo>
                    <a:cubicBezTo>
                      <a:pt x="2840" y="2507"/>
                      <a:pt x="2833" y="2513"/>
                      <a:pt x="2826" y="2520"/>
                    </a:cubicBezTo>
                    <a:cubicBezTo>
                      <a:pt x="2813" y="2507"/>
                      <a:pt x="2797" y="2497"/>
                      <a:pt x="2783" y="2486"/>
                    </a:cubicBezTo>
                    <a:cubicBezTo>
                      <a:pt x="2780" y="2483"/>
                      <a:pt x="2775" y="2489"/>
                      <a:pt x="2778" y="2491"/>
                    </a:cubicBezTo>
                    <a:cubicBezTo>
                      <a:pt x="2791" y="2504"/>
                      <a:pt x="2805" y="2515"/>
                      <a:pt x="2818" y="2527"/>
                    </a:cubicBezTo>
                    <a:cubicBezTo>
                      <a:pt x="2813" y="2532"/>
                      <a:pt x="2809" y="2536"/>
                      <a:pt x="2804" y="2540"/>
                    </a:cubicBezTo>
                    <a:cubicBezTo>
                      <a:pt x="2799" y="2535"/>
                      <a:pt x="2792" y="2532"/>
                      <a:pt x="2787" y="2528"/>
                    </a:cubicBezTo>
                    <a:cubicBezTo>
                      <a:pt x="2780" y="2523"/>
                      <a:pt x="2774" y="2533"/>
                      <a:pt x="2780" y="2538"/>
                    </a:cubicBezTo>
                    <a:cubicBezTo>
                      <a:pt x="2784" y="2542"/>
                      <a:pt x="2789" y="2547"/>
                      <a:pt x="2794" y="2550"/>
                    </a:cubicBezTo>
                    <a:cubicBezTo>
                      <a:pt x="2790" y="2554"/>
                      <a:pt x="2786" y="2558"/>
                      <a:pt x="2782" y="2562"/>
                    </a:cubicBezTo>
                    <a:cubicBezTo>
                      <a:pt x="2781" y="2560"/>
                      <a:pt x="2778" y="2558"/>
                      <a:pt x="2775" y="2556"/>
                    </a:cubicBezTo>
                    <a:cubicBezTo>
                      <a:pt x="2731" y="2536"/>
                      <a:pt x="2692" y="2498"/>
                      <a:pt x="2648" y="2474"/>
                    </a:cubicBezTo>
                    <a:cubicBezTo>
                      <a:pt x="2600" y="2448"/>
                      <a:pt x="2552" y="2421"/>
                      <a:pt x="2505" y="2394"/>
                    </a:cubicBezTo>
                    <a:cubicBezTo>
                      <a:pt x="2420" y="2344"/>
                      <a:pt x="2331" y="2303"/>
                      <a:pt x="2240" y="2269"/>
                    </a:cubicBezTo>
                    <a:cubicBezTo>
                      <a:pt x="2291" y="2236"/>
                      <a:pt x="2324" y="2182"/>
                      <a:pt x="2359" y="2134"/>
                    </a:cubicBezTo>
                    <a:lnTo>
                      <a:pt x="2359" y="2134"/>
                    </a:lnTo>
                    <a:cubicBezTo>
                      <a:pt x="2407" y="2155"/>
                      <a:pt x="2450" y="2201"/>
                      <a:pt x="2494" y="2228"/>
                    </a:cubicBezTo>
                    <a:moveTo>
                      <a:pt x="2515" y="2429"/>
                    </a:moveTo>
                    <a:cubicBezTo>
                      <a:pt x="2562" y="2457"/>
                      <a:pt x="2609" y="2484"/>
                      <a:pt x="2656" y="2511"/>
                    </a:cubicBezTo>
                    <a:cubicBezTo>
                      <a:pt x="2694" y="2532"/>
                      <a:pt x="2723" y="2565"/>
                      <a:pt x="2762" y="2584"/>
                    </a:cubicBezTo>
                    <a:lnTo>
                      <a:pt x="2763" y="2584"/>
                    </a:lnTo>
                    <a:cubicBezTo>
                      <a:pt x="2756" y="2592"/>
                      <a:pt x="2749" y="2600"/>
                      <a:pt x="2743" y="2609"/>
                    </a:cubicBezTo>
                    <a:cubicBezTo>
                      <a:pt x="2724" y="2597"/>
                      <a:pt x="2702" y="2590"/>
                      <a:pt x="2682" y="2580"/>
                    </a:cubicBezTo>
                    <a:cubicBezTo>
                      <a:pt x="2676" y="2577"/>
                      <a:pt x="2670" y="2586"/>
                      <a:pt x="2677" y="2589"/>
                    </a:cubicBezTo>
                    <a:cubicBezTo>
                      <a:pt x="2695" y="2600"/>
                      <a:pt x="2715" y="2610"/>
                      <a:pt x="2734" y="2620"/>
                    </a:cubicBezTo>
                    <a:cubicBezTo>
                      <a:pt x="2728" y="2628"/>
                      <a:pt x="2723" y="2635"/>
                      <a:pt x="2718" y="2643"/>
                    </a:cubicBezTo>
                    <a:cubicBezTo>
                      <a:pt x="2706" y="2633"/>
                      <a:pt x="2690" y="2629"/>
                      <a:pt x="2679" y="2618"/>
                    </a:cubicBezTo>
                    <a:cubicBezTo>
                      <a:pt x="2670" y="2609"/>
                      <a:pt x="2655" y="2623"/>
                      <a:pt x="2665" y="2632"/>
                    </a:cubicBezTo>
                    <a:cubicBezTo>
                      <a:pt x="2671" y="2638"/>
                      <a:pt x="2678" y="2642"/>
                      <a:pt x="2686" y="2647"/>
                    </a:cubicBezTo>
                    <a:cubicBezTo>
                      <a:pt x="2693" y="2651"/>
                      <a:pt x="2700" y="2655"/>
                      <a:pt x="2707" y="2658"/>
                    </a:cubicBezTo>
                    <a:cubicBezTo>
                      <a:pt x="2701" y="2668"/>
                      <a:pt x="2696" y="2677"/>
                      <a:pt x="2690" y="2686"/>
                    </a:cubicBezTo>
                    <a:cubicBezTo>
                      <a:pt x="2643" y="2667"/>
                      <a:pt x="2598" y="2632"/>
                      <a:pt x="2556" y="2607"/>
                    </a:cubicBezTo>
                    <a:cubicBezTo>
                      <a:pt x="2500" y="2574"/>
                      <a:pt x="2441" y="2546"/>
                      <a:pt x="2384" y="2515"/>
                    </a:cubicBezTo>
                    <a:cubicBezTo>
                      <a:pt x="2291" y="2463"/>
                      <a:pt x="2202" y="2405"/>
                      <a:pt x="2105" y="2360"/>
                    </a:cubicBezTo>
                    <a:cubicBezTo>
                      <a:pt x="2105" y="2359"/>
                      <a:pt x="2106" y="2359"/>
                      <a:pt x="2106" y="2359"/>
                    </a:cubicBezTo>
                    <a:cubicBezTo>
                      <a:pt x="2109" y="2316"/>
                      <a:pt x="2159" y="2289"/>
                      <a:pt x="2190" y="2267"/>
                    </a:cubicBezTo>
                    <a:cubicBezTo>
                      <a:pt x="2192" y="2265"/>
                      <a:pt x="2194" y="2263"/>
                      <a:pt x="2194" y="2261"/>
                    </a:cubicBezTo>
                    <a:cubicBezTo>
                      <a:pt x="2203" y="2265"/>
                      <a:pt x="2212" y="2270"/>
                      <a:pt x="2220" y="2274"/>
                    </a:cubicBezTo>
                    <a:cubicBezTo>
                      <a:pt x="2221" y="2276"/>
                      <a:pt x="2223" y="2277"/>
                      <a:pt x="2226" y="2276"/>
                    </a:cubicBezTo>
                    <a:cubicBezTo>
                      <a:pt x="2325" y="2322"/>
                      <a:pt x="2422" y="2372"/>
                      <a:pt x="2516" y="2429"/>
                    </a:cubicBezTo>
                    <a:lnTo>
                      <a:pt x="2515" y="2429"/>
                    </a:lnTo>
                    <a:moveTo>
                      <a:pt x="2780" y="2802"/>
                    </a:moveTo>
                    <a:cubicBezTo>
                      <a:pt x="2750" y="2788"/>
                      <a:pt x="2719" y="2775"/>
                      <a:pt x="2689" y="2762"/>
                    </a:cubicBezTo>
                    <a:cubicBezTo>
                      <a:pt x="2695" y="2748"/>
                      <a:pt x="2702" y="2734"/>
                      <a:pt x="2709" y="2721"/>
                    </a:cubicBezTo>
                    <a:cubicBezTo>
                      <a:pt x="2710" y="2721"/>
                      <a:pt x="2710" y="2721"/>
                      <a:pt x="2710" y="2721"/>
                    </a:cubicBezTo>
                    <a:cubicBezTo>
                      <a:pt x="2725" y="2725"/>
                      <a:pt x="2733" y="2705"/>
                      <a:pt x="2722" y="2698"/>
                    </a:cubicBezTo>
                    <a:cubicBezTo>
                      <a:pt x="2729" y="2686"/>
                      <a:pt x="2736" y="2675"/>
                      <a:pt x="2743" y="2664"/>
                    </a:cubicBezTo>
                    <a:cubicBezTo>
                      <a:pt x="2746" y="2660"/>
                      <a:pt x="2748" y="2657"/>
                      <a:pt x="2750" y="2654"/>
                    </a:cubicBezTo>
                    <a:cubicBezTo>
                      <a:pt x="2778" y="2676"/>
                      <a:pt x="2815" y="2711"/>
                      <a:pt x="2851" y="2715"/>
                    </a:cubicBezTo>
                    <a:cubicBezTo>
                      <a:pt x="2805" y="2776"/>
                      <a:pt x="2770" y="2845"/>
                      <a:pt x="2744" y="2916"/>
                    </a:cubicBezTo>
                    <a:cubicBezTo>
                      <a:pt x="2707" y="2917"/>
                      <a:pt x="2675" y="2901"/>
                      <a:pt x="2643" y="2885"/>
                    </a:cubicBezTo>
                    <a:cubicBezTo>
                      <a:pt x="2653" y="2849"/>
                      <a:pt x="2666" y="2814"/>
                      <a:pt x="2681" y="2780"/>
                    </a:cubicBezTo>
                    <a:cubicBezTo>
                      <a:pt x="2710" y="2796"/>
                      <a:pt x="2739" y="2813"/>
                      <a:pt x="2770" y="2825"/>
                    </a:cubicBezTo>
                    <a:cubicBezTo>
                      <a:pt x="2783" y="2830"/>
                      <a:pt x="2793" y="2809"/>
                      <a:pt x="2780" y="2802"/>
                    </a:cubicBezTo>
                    <a:moveTo>
                      <a:pt x="2736" y="2941"/>
                    </a:moveTo>
                    <a:cubicBezTo>
                      <a:pt x="2727" y="2967"/>
                      <a:pt x="2719" y="2994"/>
                      <a:pt x="2713" y="3020"/>
                    </a:cubicBezTo>
                    <a:lnTo>
                      <a:pt x="2713" y="3021"/>
                    </a:lnTo>
                    <a:cubicBezTo>
                      <a:pt x="2701" y="3017"/>
                      <a:pt x="2688" y="3014"/>
                      <a:pt x="2676" y="3010"/>
                    </a:cubicBezTo>
                    <a:cubicBezTo>
                      <a:pt x="2658" y="3004"/>
                      <a:pt x="2641" y="2996"/>
                      <a:pt x="2624" y="2988"/>
                    </a:cubicBezTo>
                    <a:cubicBezTo>
                      <a:pt x="2631" y="2982"/>
                      <a:pt x="2629" y="2972"/>
                      <a:pt x="2624" y="2966"/>
                    </a:cubicBezTo>
                    <a:cubicBezTo>
                      <a:pt x="2628" y="2945"/>
                      <a:pt x="2632" y="2924"/>
                      <a:pt x="2638" y="2903"/>
                    </a:cubicBezTo>
                    <a:cubicBezTo>
                      <a:pt x="2669" y="2921"/>
                      <a:pt x="2700" y="2941"/>
                      <a:pt x="2736" y="2941"/>
                    </a:cubicBezTo>
                    <a:moveTo>
                      <a:pt x="2431" y="3667"/>
                    </a:moveTo>
                    <a:cubicBezTo>
                      <a:pt x="2436" y="3644"/>
                      <a:pt x="2444" y="3623"/>
                      <a:pt x="2456" y="3606"/>
                    </a:cubicBezTo>
                    <a:cubicBezTo>
                      <a:pt x="2457" y="3615"/>
                      <a:pt x="2472" y="3622"/>
                      <a:pt x="2480" y="3614"/>
                    </a:cubicBezTo>
                    <a:cubicBezTo>
                      <a:pt x="2559" y="3539"/>
                      <a:pt x="2647" y="3513"/>
                      <a:pt x="2755" y="3546"/>
                    </a:cubicBezTo>
                    <a:cubicBezTo>
                      <a:pt x="2881" y="3584"/>
                      <a:pt x="2916" y="3730"/>
                      <a:pt x="2864" y="3839"/>
                    </a:cubicBezTo>
                    <a:cubicBezTo>
                      <a:pt x="2813" y="3946"/>
                      <a:pt x="2689" y="4000"/>
                      <a:pt x="2577" y="3967"/>
                    </a:cubicBezTo>
                    <a:cubicBezTo>
                      <a:pt x="2500" y="3945"/>
                      <a:pt x="2449" y="3877"/>
                      <a:pt x="2429" y="3802"/>
                    </a:cubicBezTo>
                    <a:cubicBezTo>
                      <a:pt x="2422" y="3776"/>
                      <a:pt x="2420" y="3731"/>
                      <a:pt x="2427" y="3688"/>
                    </a:cubicBezTo>
                    <a:cubicBezTo>
                      <a:pt x="2434" y="3684"/>
                      <a:pt x="2435" y="3674"/>
                      <a:pt x="2431" y="3667"/>
                    </a:cubicBezTo>
                    <a:moveTo>
                      <a:pt x="2693" y="3141"/>
                    </a:moveTo>
                    <a:cubicBezTo>
                      <a:pt x="2691" y="3165"/>
                      <a:pt x="2690" y="3189"/>
                      <a:pt x="2690" y="3213"/>
                    </a:cubicBezTo>
                    <a:cubicBezTo>
                      <a:pt x="2661" y="3210"/>
                      <a:pt x="2633" y="3204"/>
                      <a:pt x="2607" y="3191"/>
                    </a:cubicBezTo>
                    <a:cubicBezTo>
                      <a:pt x="2607" y="3163"/>
                      <a:pt x="2608" y="3136"/>
                      <a:pt x="2609" y="3110"/>
                    </a:cubicBezTo>
                    <a:cubicBezTo>
                      <a:pt x="2635" y="3125"/>
                      <a:pt x="2663" y="3137"/>
                      <a:pt x="2693" y="3141"/>
                    </a:cubicBezTo>
                    <a:moveTo>
                      <a:pt x="2609" y="3101"/>
                    </a:moveTo>
                    <a:cubicBezTo>
                      <a:pt x="2610" y="3091"/>
                      <a:pt x="2610" y="3080"/>
                      <a:pt x="2611" y="3070"/>
                    </a:cubicBezTo>
                    <a:cubicBezTo>
                      <a:pt x="2613" y="3048"/>
                      <a:pt x="2615" y="3026"/>
                      <a:pt x="2618" y="3005"/>
                    </a:cubicBezTo>
                    <a:cubicBezTo>
                      <a:pt x="2634" y="3013"/>
                      <a:pt x="2650" y="3022"/>
                      <a:pt x="2666" y="3030"/>
                    </a:cubicBezTo>
                    <a:cubicBezTo>
                      <a:pt x="2680" y="3037"/>
                      <a:pt x="2693" y="3043"/>
                      <a:pt x="2707" y="3045"/>
                    </a:cubicBezTo>
                    <a:cubicBezTo>
                      <a:pt x="2702" y="3072"/>
                      <a:pt x="2698" y="3098"/>
                      <a:pt x="2695" y="3124"/>
                    </a:cubicBezTo>
                    <a:cubicBezTo>
                      <a:pt x="2665" y="3122"/>
                      <a:pt x="2637" y="3113"/>
                      <a:pt x="2610" y="3101"/>
                    </a:cubicBezTo>
                    <a:lnTo>
                      <a:pt x="2609" y="3101"/>
                    </a:lnTo>
                    <a:moveTo>
                      <a:pt x="2690" y="3234"/>
                    </a:moveTo>
                    <a:cubicBezTo>
                      <a:pt x="2690" y="3249"/>
                      <a:pt x="2690" y="3264"/>
                      <a:pt x="2690" y="3279"/>
                    </a:cubicBezTo>
                    <a:cubicBezTo>
                      <a:pt x="2666" y="3275"/>
                      <a:pt x="2633" y="3280"/>
                      <a:pt x="2611" y="3268"/>
                    </a:cubicBezTo>
                    <a:cubicBezTo>
                      <a:pt x="2609" y="3249"/>
                      <a:pt x="2608" y="3229"/>
                      <a:pt x="2608" y="3209"/>
                    </a:cubicBezTo>
                    <a:cubicBezTo>
                      <a:pt x="2632" y="3223"/>
                      <a:pt x="2662" y="3233"/>
                      <a:pt x="2690" y="3234"/>
                    </a:cubicBezTo>
                    <a:moveTo>
                      <a:pt x="2634" y="3287"/>
                    </a:moveTo>
                    <a:cubicBezTo>
                      <a:pt x="2651" y="3292"/>
                      <a:pt x="2672" y="3297"/>
                      <a:pt x="2691" y="3297"/>
                    </a:cubicBezTo>
                    <a:cubicBezTo>
                      <a:pt x="2693" y="3364"/>
                      <a:pt x="2698" y="3430"/>
                      <a:pt x="2701" y="3499"/>
                    </a:cubicBezTo>
                    <a:cubicBezTo>
                      <a:pt x="2697" y="3499"/>
                      <a:pt x="2693" y="3498"/>
                      <a:pt x="2689" y="3498"/>
                    </a:cubicBezTo>
                    <a:cubicBezTo>
                      <a:pt x="2690" y="3496"/>
                      <a:pt x="2690" y="3494"/>
                      <a:pt x="2688" y="3493"/>
                    </a:cubicBezTo>
                    <a:cubicBezTo>
                      <a:pt x="2643" y="3429"/>
                      <a:pt x="2621" y="3356"/>
                      <a:pt x="2612" y="3280"/>
                    </a:cubicBezTo>
                    <a:cubicBezTo>
                      <a:pt x="2619" y="3283"/>
                      <a:pt x="2627" y="3285"/>
                      <a:pt x="2634" y="3287"/>
                    </a:cubicBezTo>
                    <a:moveTo>
                      <a:pt x="2839" y="3558"/>
                    </a:moveTo>
                    <a:cubicBezTo>
                      <a:pt x="2831" y="3551"/>
                      <a:pt x="2822" y="3544"/>
                      <a:pt x="2813" y="3538"/>
                    </a:cubicBezTo>
                    <a:cubicBezTo>
                      <a:pt x="2792" y="3524"/>
                      <a:pt x="2767" y="3514"/>
                      <a:pt x="2739" y="3507"/>
                    </a:cubicBezTo>
                    <a:cubicBezTo>
                      <a:pt x="2735" y="3378"/>
                      <a:pt x="2716" y="3255"/>
                      <a:pt x="2732" y="3126"/>
                    </a:cubicBezTo>
                    <a:cubicBezTo>
                      <a:pt x="2733" y="3119"/>
                      <a:pt x="2734" y="3112"/>
                      <a:pt x="2735" y="3106"/>
                    </a:cubicBezTo>
                    <a:cubicBezTo>
                      <a:pt x="2809" y="3159"/>
                      <a:pt x="2864" y="3224"/>
                      <a:pt x="2888" y="3316"/>
                    </a:cubicBezTo>
                    <a:cubicBezTo>
                      <a:pt x="2906" y="3388"/>
                      <a:pt x="2901" y="3495"/>
                      <a:pt x="2845" y="3548"/>
                    </a:cubicBezTo>
                    <a:cubicBezTo>
                      <a:pt x="2842" y="3551"/>
                      <a:pt x="2840" y="3554"/>
                      <a:pt x="2839" y="3558"/>
                    </a:cubicBezTo>
                    <a:moveTo>
                      <a:pt x="2627" y="2830"/>
                    </a:moveTo>
                    <a:cubicBezTo>
                      <a:pt x="2622" y="2828"/>
                      <a:pt x="2618" y="2827"/>
                      <a:pt x="2613" y="2825"/>
                    </a:cubicBezTo>
                    <a:cubicBezTo>
                      <a:pt x="2602" y="2823"/>
                      <a:pt x="2596" y="2839"/>
                      <a:pt x="2608" y="2843"/>
                    </a:cubicBezTo>
                    <a:cubicBezTo>
                      <a:pt x="2613" y="2844"/>
                      <a:pt x="2617" y="2847"/>
                      <a:pt x="2621" y="2849"/>
                    </a:cubicBezTo>
                    <a:cubicBezTo>
                      <a:pt x="2618" y="2858"/>
                      <a:pt x="2616" y="2867"/>
                      <a:pt x="2613" y="2876"/>
                    </a:cubicBezTo>
                    <a:cubicBezTo>
                      <a:pt x="2607" y="2875"/>
                      <a:pt x="2601" y="2873"/>
                      <a:pt x="2596" y="2871"/>
                    </a:cubicBezTo>
                    <a:cubicBezTo>
                      <a:pt x="2586" y="2866"/>
                      <a:pt x="2578" y="2883"/>
                      <a:pt x="2588" y="2888"/>
                    </a:cubicBezTo>
                    <a:cubicBezTo>
                      <a:pt x="2594" y="2892"/>
                      <a:pt x="2601" y="2894"/>
                      <a:pt x="2608" y="2896"/>
                    </a:cubicBezTo>
                    <a:cubicBezTo>
                      <a:pt x="2606" y="2905"/>
                      <a:pt x="2604" y="2914"/>
                      <a:pt x="2602" y="2922"/>
                    </a:cubicBezTo>
                    <a:cubicBezTo>
                      <a:pt x="2591" y="2919"/>
                      <a:pt x="2577" y="2918"/>
                      <a:pt x="2567" y="2917"/>
                    </a:cubicBezTo>
                    <a:cubicBezTo>
                      <a:pt x="2558" y="2916"/>
                      <a:pt x="2556" y="2930"/>
                      <a:pt x="2564" y="2932"/>
                    </a:cubicBezTo>
                    <a:cubicBezTo>
                      <a:pt x="2572" y="2933"/>
                      <a:pt x="2579" y="2935"/>
                      <a:pt x="2586" y="2937"/>
                    </a:cubicBezTo>
                    <a:cubicBezTo>
                      <a:pt x="2591" y="2938"/>
                      <a:pt x="2594" y="2940"/>
                      <a:pt x="2598" y="2941"/>
                    </a:cubicBezTo>
                    <a:cubicBezTo>
                      <a:pt x="2597" y="2949"/>
                      <a:pt x="2595" y="2957"/>
                      <a:pt x="2594" y="2964"/>
                    </a:cubicBezTo>
                    <a:cubicBezTo>
                      <a:pt x="2564" y="2967"/>
                      <a:pt x="2515" y="2939"/>
                      <a:pt x="2491" y="2930"/>
                    </a:cubicBezTo>
                    <a:cubicBezTo>
                      <a:pt x="2439" y="2910"/>
                      <a:pt x="2384" y="2895"/>
                      <a:pt x="2331" y="2876"/>
                    </a:cubicBezTo>
                    <a:cubicBezTo>
                      <a:pt x="2187" y="2826"/>
                      <a:pt x="2042" y="2779"/>
                      <a:pt x="1904" y="2714"/>
                    </a:cubicBezTo>
                    <a:cubicBezTo>
                      <a:pt x="1870" y="2698"/>
                      <a:pt x="1834" y="2672"/>
                      <a:pt x="1796" y="2659"/>
                    </a:cubicBezTo>
                    <a:cubicBezTo>
                      <a:pt x="1796" y="2658"/>
                      <a:pt x="1796" y="2657"/>
                      <a:pt x="1796" y="2655"/>
                    </a:cubicBezTo>
                    <a:cubicBezTo>
                      <a:pt x="1799" y="2574"/>
                      <a:pt x="1855" y="2505"/>
                      <a:pt x="1906" y="2446"/>
                    </a:cubicBezTo>
                    <a:cubicBezTo>
                      <a:pt x="1906" y="2446"/>
                      <a:pt x="1907" y="2446"/>
                      <a:pt x="1907" y="2445"/>
                    </a:cubicBezTo>
                    <a:cubicBezTo>
                      <a:pt x="2033" y="2549"/>
                      <a:pt x="2210" y="2609"/>
                      <a:pt x="2358" y="2674"/>
                    </a:cubicBezTo>
                    <a:cubicBezTo>
                      <a:pt x="2426" y="2704"/>
                      <a:pt x="2491" y="2736"/>
                      <a:pt x="2555" y="2773"/>
                    </a:cubicBezTo>
                    <a:cubicBezTo>
                      <a:pt x="2575" y="2784"/>
                      <a:pt x="2608" y="2809"/>
                      <a:pt x="2635" y="2807"/>
                    </a:cubicBezTo>
                    <a:cubicBezTo>
                      <a:pt x="2632" y="2815"/>
                      <a:pt x="2630" y="2822"/>
                      <a:pt x="2627" y="2830"/>
                    </a:cubicBezTo>
                    <a:moveTo>
                      <a:pt x="1838" y="2703"/>
                    </a:moveTo>
                    <a:cubicBezTo>
                      <a:pt x="1925" y="2747"/>
                      <a:pt x="2012" y="2787"/>
                      <a:pt x="2104" y="2822"/>
                    </a:cubicBezTo>
                    <a:cubicBezTo>
                      <a:pt x="2222" y="2868"/>
                      <a:pt x="2339" y="2914"/>
                      <a:pt x="2459" y="2953"/>
                    </a:cubicBezTo>
                    <a:cubicBezTo>
                      <a:pt x="2496" y="2965"/>
                      <a:pt x="2546" y="2996"/>
                      <a:pt x="2589" y="2997"/>
                    </a:cubicBezTo>
                    <a:cubicBezTo>
                      <a:pt x="2587" y="3008"/>
                      <a:pt x="2586" y="3019"/>
                      <a:pt x="2585" y="3030"/>
                    </a:cubicBezTo>
                    <a:cubicBezTo>
                      <a:pt x="2578" y="3029"/>
                      <a:pt x="2571" y="3027"/>
                      <a:pt x="2564" y="3025"/>
                    </a:cubicBezTo>
                    <a:cubicBezTo>
                      <a:pt x="2558" y="3024"/>
                      <a:pt x="2555" y="3033"/>
                      <a:pt x="2561" y="3035"/>
                    </a:cubicBezTo>
                    <a:cubicBezTo>
                      <a:pt x="2569" y="3037"/>
                      <a:pt x="2576" y="3040"/>
                      <a:pt x="2584" y="3043"/>
                    </a:cubicBezTo>
                    <a:cubicBezTo>
                      <a:pt x="2583" y="3047"/>
                      <a:pt x="2583" y="3051"/>
                      <a:pt x="2583" y="3055"/>
                    </a:cubicBezTo>
                    <a:cubicBezTo>
                      <a:pt x="2565" y="3050"/>
                      <a:pt x="2548" y="3049"/>
                      <a:pt x="2530" y="3047"/>
                    </a:cubicBezTo>
                    <a:cubicBezTo>
                      <a:pt x="2525" y="3047"/>
                      <a:pt x="2524" y="3054"/>
                      <a:pt x="2528" y="3055"/>
                    </a:cubicBezTo>
                    <a:cubicBezTo>
                      <a:pt x="2546" y="3060"/>
                      <a:pt x="2564" y="3065"/>
                      <a:pt x="2581" y="3072"/>
                    </a:cubicBezTo>
                    <a:cubicBezTo>
                      <a:pt x="2581" y="3077"/>
                      <a:pt x="2580" y="3083"/>
                      <a:pt x="2580" y="3089"/>
                    </a:cubicBezTo>
                    <a:lnTo>
                      <a:pt x="2579" y="3089"/>
                    </a:lnTo>
                    <a:cubicBezTo>
                      <a:pt x="2448" y="3074"/>
                      <a:pt x="2312" y="3043"/>
                      <a:pt x="2183" y="3013"/>
                    </a:cubicBezTo>
                    <a:cubicBezTo>
                      <a:pt x="2045" y="2981"/>
                      <a:pt x="1915" y="2921"/>
                      <a:pt x="1782" y="2873"/>
                    </a:cubicBezTo>
                    <a:cubicBezTo>
                      <a:pt x="1758" y="2865"/>
                      <a:pt x="1707" y="2841"/>
                      <a:pt x="1659" y="2829"/>
                    </a:cubicBezTo>
                    <a:cubicBezTo>
                      <a:pt x="1672" y="2809"/>
                      <a:pt x="1679" y="2787"/>
                      <a:pt x="1686" y="2764"/>
                    </a:cubicBezTo>
                    <a:cubicBezTo>
                      <a:pt x="1687" y="2762"/>
                      <a:pt x="1687" y="2760"/>
                      <a:pt x="1688" y="2758"/>
                    </a:cubicBezTo>
                    <a:cubicBezTo>
                      <a:pt x="1695" y="2762"/>
                      <a:pt x="1706" y="2757"/>
                      <a:pt x="1704" y="2746"/>
                    </a:cubicBezTo>
                    <a:cubicBezTo>
                      <a:pt x="1703" y="2739"/>
                      <a:pt x="1701" y="2732"/>
                      <a:pt x="1699" y="2725"/>
                    </a:cubicBezTo>
                    <a:cubicBezTo>
                      <a:pt x="1702" y="2717"/>
                      <a:pt x="1705" y="2709"/>
                      <a:pt x="1709" y="2701"/>
                    </a:cubicBezTo>
                    <a:cubicBezTo>
                      <a:pt x="1712" y="2695"/>
                      <a:pt x="1715" y="2690"/>
                      <a:pt x="1719" y="2686"/>
                    </a:cubicBezTo>
                    <a:cubicBezTo>
                      <a:pt x="1719" y="2687"/>
                      <a:pt x="1720" y="2688"/>
                      <a:pt x="1720" y="2689"/>
                    </a:cubicBezTo>
                    <a:cubicBezTo>
                      <a:pt x="1726" y="2703"/>
                      <a:pt x="1747" y="2692"/>
                      <a:pt x="1740" y="2679"/>
                    </a:cubicBezTo>
                    <a:cubicBezTo>
                      <a:pt x="1739" y="2678"/>
                      <a:pt x="1739" y="2676"/>
                      <a:pt x="1738" y="2675"/>
                    </a:cubicBezTo>
                    <a:cubicBezTo>
                      <a:pt x="1771" y="2666"/>
                      <a:pt x="1815" y="2692"/>
                      <a:pt x="1837" y="2703"/>
                    </a:cubicBezTo>
                    <a:lnTo>
                      <a:pt x="1838" y="2703"/>
                    </a:lnTo>
                    <a:moveTo>
                      <a:pt x="1730" y="2656"/>
                    </a:moveTo>
                    <a:lnTo>
                      <a:pt x="1729" y="2656"/>
                    </a:lnTo>
                    <a:cubicBezTo>
                      <a:pt x="1721" y="2640"/>
                      <a:pt x="1714" y="2624"/>
                      <a:pt x="1707" y="2608"/>
                    </a:cubicBezTo>
                    <a:cubicBezTo>
                      <a:pt x="1706" y="2605"/>
                      <a:pt x="1704" y="2601"/>
                      <a:pt x="1703" y="2598"/>
                    </a:cubicBezTo>
                    <a:lnTo>
                      <a:pt x="1703" y="2598"/>
                    </a:lnTo>
                    <a:cubicBezTo>
                      <a:pt x="1701" y="2595"/>
                      <a:pt x="1700" y="2592"/>
                      <a:pt x="1699" y="2589"/>
                    </a:cubicBezTo>
                    <a:cubicBezTo>
                      <a:pt x="1696" y="2583"/>
                      <a:pt x="1685" y="2587"/>
                      <a:pt x="1688" y="2593"/>
                    </a:cubicBezTo>
                    <a:cubicBezTo>
                      <a:pt x="1696" y="2617"/>
                      <a:pt x="1703" y="2641"/>
                      <a:pt x="1711" y="2665"/>
                    </a:cubicBezTo>
                    <a:cubicBezTo>
                      <a:pt x="1702" y="2673"/>
                      <a:pt x="1694" y="2683"/>
                      <a:pt x="1688" y="2696"/>
                    </a:cubicBezTo>
                    <a:cubicBezTo>
                      <a:pt x="1680" y="2677"/>
                      <a:pt x="1669" y="2660"/>
                      <a:pt x="1656" y="2644"/>
                    </a:cubicBezTo>
                    <a:cubicBezTo>
                      <a:pt x="1669" y="2614"/>
                      <a:pt x="1685" y="2584"/>
                      <a:pt x="1703" y="2555"/>
                    </a:cubicBezTo>
                    <a:cubicBezTo>
                      <a:pt x="1711" y="2543"/>
                      <a:pt x="1719" y="2532"/>
                      <a:pt x="1728" y="2521"/>
                    </a:cubicBezTo>
                    <a:cubicBezTo>
                      <a:pt x="1733" y="2544"/>
                      <a:pt x="1738" y="2567"/>
                      <a:pt x="1744" y="2590"/>
                    </a:cubicBezTo>
                    <a:cubicBezTo>
                      <a:pt x="1749" y="2610"/>
                      <a:pt x="1754" y="2634"/>
                      <a:pt x="1764" y="2653"/>
                    </a:cubicBezTo>
                    <a:cubicBezTo>
                      <a:pt x="1752" y="2652"/>
                      <a:pt x="1741" y="2652"/>
                      <a:pt x="1730" y="2656"/>
                    </a:cubicBezTo>
                    <a:moveTo>
                      <a:pt x="1676" y="2730"/>
                    </a:moveTo>
                    <a:cubicBezTo>
                      <a:pt x="1668" y="2759"/>
                      <a:pt x="1662" y="2791"/>
                      <a:pt x="1653" y="2815"/>
                    </a:cubicBezTo>
                    <a:cubicBezTo>
                      <a:pt x="1647" y="2780"/>
                      <a:pt x="1635" y="2747"/>
                      <a:pt x="1629" y="2712"/>
                    </a:cubicBezTo>
                    <a:cubicBezTo>
                      <a:pt x="1635" y="2695"/>
                      <a:pt x="1642" y="2677"/>
                      <a:pt x="1649" y="2660"/>
                    </a:cubicBezTo>
                    <a:cubicBezTo>
                      <a:pt x="1661" y="2682"/>
                      <a:pt x="1668" y="2706"/>
                      <a:pt x="1676" y="2730"/>
                    </a:cubicBezTo>
                    <a:moveTo>
                      <a:pt x="1634" y="2824"/>
                    </a:moveTo>
                    <a:cubicBezTo>
                      <a:pt x="1619" y="2822"/>
                      <a:pt x="1604" y="2822"/>
                      <a:pt x="1591" y="2825"/>
                    </a:cubicBezTo>
                    <a:cubicBezTo>
                      <a:pt x="1593" y="2821"/>
                      <a:pt x="1594" y="2817"/>
                      <a:pt x="1595" y="2813"/>
                    </a:cubicBezTo>
                    <a:cubicBezTo>
                      <a:pt x="1596" y="2812"/>
                      <a:pt x="1596" y="2810"/>
                      <a:pt x="1597" y="2809"/>
                    </a:cubicBezTo>
                    <a:cubicBezTo>
                      <a:pt x="1604" y="2787"/>
                      <a:pt x="1610" y="2766"/>
                      <a:pt x="1617" y="2745"/>
                    </a:cubicBezTo>
                    <a:cubicBezTo>
                      <a:pt x="1621" y="2772"/>
                      <a:pt x="1627" y="2799"/>
                      <a:pt x="1634" y="2824"/>
                    </a:cubicBezTo>
                    <a:moveTo>
                      <a:pt x="1685" y="2862"/>
                    </a:moveTo>
                    <a:cubicBezTo>
                      <a:pt x="1798" y="2895"/>
                      <a:pt x="1907" y="2950"/>
                      <a:pt x="2016" y="2993"/>
                    </a:cubicBezTo>
                    <a:cubicBezTo>
                      <a:pt x="2118" y="3032"/>
                      <a:pt x="2225" y="3057"/>
                      <a:pt x="2333" y="3075"/>
                    </a:cubicBezTo>
                    <a:cubicBezTo>
                      <a:pt x="2408" y="3087"/>
                      <a:pt x="2503" y="3137"/>
                      <a:pt x="2579" y="3110"/>
                    </a:cubicBezTo>
                    <a:cubicBezTo>
                      <a:pt x="2573" y="3245"/>
                      <a:pt x="2589" y="3393"/>
                      <a:pt x="2676" y="3497"/>
                    </a:cubicBezTo>
                    <a:cubicBezTo>
                      <a:pt x="2602" y="3493"/>
                      <a:pt x="2524" y="3512"/>
                      <a:pt x="2480" y="3563"/>
                    </a:cubicBezTo>
                    <a:cubicBezTo>
                      <a:pt x="2442" y="3575"/>
                      <a:pt x="2423" y="3619"/>
                      <a:pt x="2412" y="3661"/>
                    </a:cubicBezTo>
                    <a:cubicBezTo>
                      <a:pt x="2275" y="3692"/>
                      <a:pt x="2130" y="3689"/>
                      <a:pt x="1991" y="3699"/>
                    </a:cubicBezTo>
                    <a:cubicBezTo>
                      <a:pt x="1868" y="3707"/>
                      <a:pt x="1753" y="3738"/>
                      <a:pt x="1632" y="3760"/>
                    </a:cubicBezTo>
                    <a:cubicBezTo>
                      <a:pt x="1639" y="3740"/>
                      <a:pt x="1651" y="3718"/>
                      <a:pt x="1656" y="3701"/>
                    </a:cubicBezTo>
                    <a:cubicBezTo>
                      <a:pt x="1684" y="3603"/>
                      <a:pt x="1637" y="3511"/>
                      <a:pt x="1565" y="3447"/>
                    </a:cubicBezTo>
                    <a:cubicBezTo>
                      <a:pt x="1637" y="3356"/>
                      <a:pt x="1669" y="3235"/>
                      <a:pt x="1600" y="3131"/>
                    </a:cubicBezTo>
                    <a:cubicBezTo>
                      <a:pt x="1585" y="3107"/>
                      <a:pt x="1564" y="3090"/>
                      <a:pt x="1544" y="3073"/>
                    </a:cubicBezTo>
                    <a:cubicBezTo>
                      <a:pt x="1544" y="3025"/>
                      <a:pt x="1549" y="2977"/>
                      <a:pt x="1557" y="2928"/>
                    </a:cubicBezTo>
                    <a:cubicBezTo>
                      <a:pt x="1560" y="2911"/>
                      <a:pt x="1561" y="2893"/>
                      <a:pt x="1564" y="2876"/>
                    </a:cubicBezTo>
                    <a:cubicBezTo>
                      <a:pt x="1573" y="2826"/>
                      <a:pt x="1661" y="2855"/>
                      <a:pt x="1685" y="2862"/>
                    </a:cubicBezTo>
                    <a:moveTo>
                      <a:pt x="1657" y="4211"/>
                    </a:moveTo>
                    <a:cubicBezTo>
                      <a:pt x="1601" y="4235"/>
                      <a:pt x="1545" y="4268"/>
                      <a:pt x="1492" y="4309"/>
                    </a:cubicBezTo>
                    <a:cubicBezTo>
                      <a:pt x="1521" y="4269"/>
                      <a:pt x="1529" y="4225"/>
                      <a:pt x="1525" y="4175"/>
                    </a:cubicBezTo>
                    <a:cubicBezTo>
                      <a:pt x="1522" y="4139"/>
                      <a:pt x="1508" y="4088"/>
                      <a:pt x="1547" y="4062"/>
                    </a:cubicBezTo>
                    <a:cubicBezTo>
                      <a:pt x="1560" y="4053"/>
                      <a:pt x="1571" y="4046"/>
                      <a:pt x="1582" y="4039"/>
                    </a:cubicBezTo>
                    <a:cubicBezTo>
                      <a:pt x="1588" y="4106"/>
                      <a:pt x="1617" y="4157"/>
                      <a:pt x="1656" y="4211"/>
                    </a:cubicBezTo>
                    <a:lnTo>
                      <a:pt x="1657" y="4211"/>
                    </a:lnTo>
                    <a:moveTo>
                      <a:pt x="1589" y="3948"/>
                    </a:moveTo>
                    <a:cubicBezTo>
                      <a:pt x="1577" y="3994"/>
                      <a:pt x="1544" y="4005"/>
                      <a:pt x="1510" y="4027"/>
                    </a:cubicBezTo>
                    <a:cubicBezTo>
                      <a:pt x="1506" y="4029"/>
                      <a:pt x="1504" y="4032"/>
                      <a:pt x="1501" y="4034"/>
                    </a:cubicBezTo>
                    <a:cubicBezTo>
                      <a:pt x="1448" y="3970"/>
                      <a:pt x="1382" y="3916"/>
                      <a:pt x="1308" y="3878"/>
                    </a:cubicBezTo>
                    <a:cubicBezTo>
                      <a:pt x="1393" y="3838"/>
                      <a:pt x="1484" y="3812"/>
                      <a:pt x="1582" y="3812"/>
                    </a:cubicBezTo>
                    <a:cubicBezTo>
                      <a:pt x="1584" y="3825"/>
                      <a:pt x="1586" y="3838"/>
                      <a:pt x="1588" y="3850"/>
                    </a:cubicBezTo>
                    <a:cubicBezTo>
                      <a:pt x="1594" y="3885"/>
                      <a:pt x="1598" y="3913"/>
                      <a:pt x="1589" y="3948"/>
                    </a:cubicBezTo>
                    <a:moveTo>
                      <a:pt x="1490" y="4046"/>
                    </a:moveTo>
                    <a:cubicBezTo>
                      <a:pt x="1449" y="4097"/>
                      <a:pt x="1485" y="4185"/>
                      <a:pt x="1469" y="4244"/>
                    </a:cubicBezTo>
                    <a:cubicBezTo>
                      <a:pt x="1442" y="4341"/>
                      <a:pt x="1306" y="4313"/>
                      <a:pt x="1231" y="4322"/>
                    </a:cubicBezTo>
                    <a:cubicBezTo>
                      <a:pt x="1230" y="4322"/>
                      <a:pt x="1230" y="4322"/>
                      <a:pt x="1229" y="4322"/>
                    </a:cubicBezTo>
                    <a:cubicBezTo>
                      <a:pt x="1216" y="4304"/>
                      <a:pt x="1198" y="4275"/>
                      <a:pt x="1195" y="4271"/>
                    </a:cubicBezTo>
                    <a:cubicBezTo>
                      <a:pt x="1171" y="4241"/>
                      <a:pt x="1144" y="4208"/>
                      <a:pt x="1113" y="4186"/>
                    </a:cubicBezTo>
                    <a:cubicBezTo>
                      <a:pt x="1069" y="4155"/>
                      <a:pt x="1020" y="4111"/>
                      <a:pt x="966" y="4099"/>
                    </a:cubicBezTo>
                    <a:cubicBezTo>
                      <a:pt x="1064" y="4028"/>
                      <a:pt x="1163" y="3953"/>
                      <a:pt x="1269" y="3897"/>
                    </a:cubicBezTo>
                    <a:cubicBezTo>
                      <a:pt x="1270" y="3899"/>
                      <a:pt x="1272" y="3900"/>
                      <a:pt x="1275" y="3901"/>
                    </a:cubicBezTo>
                    <a:cubicBezTo>
                      <a:pt x="1360" y="3930"/>
                      <a:pt x="1425" y="3987"/>
                      <a:pt x="1490" y="4046"/>
                    </a:cubicBezTo>
                    <a:moveTo>
                      <a:pt x="1115" y="4215"/>
                    </a:moveTo>
                    <a:cubicBezTo>
                      <a:pt x="1140" y="4235"/>
                      <a:pt x="1160" y="4260"/>
                      <a:pt x="1181" y="4284"/>
                    </a:cubicBezTo>
                    <a:cubicBezTo>
                      <a:pt x="1194" y="4298"/>
                      <a:pt x="1203" y="4317"/>
                      <a:pt x="1216" y="4332"/>
                    </a:cubicBezTo>
                    <a:cubicBezTo>
                      <a:pt x="1212" y="4336"/>
                      <a:pt x="1210" y="4342"/>
                      <a:pt x="1210" y="4348"/>
                    </a:cubicBezTo>
                    <a:cubicBezTo>
                      <a:pt x="1214" y="4495"/>
                      <a:pt x="1085" y="4503"/>
                      <a:pt x="970" y="4491"/>
                    </a:cubicBezTo>
                    <a:cubicBezTo>
                      <a:pt x="957" y="4489"/>
                      <a:pt x="945" y="4491"/>
                      <a:pt x="933" y="4496"/>
                    </a:cubicBezTo>
                    <a:cubicBezTo>
                      <a:pt x="888" y="4451"/>
                      <a:pt x="829" y="4426"/>
                      <a:pt x="766" y="4411"/>
                    </a:cubicBezTo>
                    <a:cubicBezTo>
                      <a:pt x="677" y="4390"/>
                      <a:pt x="584" y="4380"/>
                      <a:pt x="494" y="4364"/>
                    </a:cubicBezTo>
                    <a:cubicBezTo>
                      <a:pt x="613" y="4318"/>
                      <a:pt x="728" y="4260"/>
                      <a:pt x="838" y="4188"/>
                    </a:cubicBezTo>
                    <a:cubicBezTo>
                      <a:pt x="873" y="4166"/>
                      <a:pt x="908" y="4141"/>
                      <a:pt x="943" y="4116"/>
                    </a:cubicBezTo>
                    <a:cubicBezTo>
                      <a:pt x="944" y="4119"/>
                      <a:pt x="946" y="4122"/>
                      <a:pt x="950" y="4123"/>
                    </a:cubicBezTo>
                    <a:cubicBezTo>
                      <a:pt x="1010" y="4143"/>
                      <a:pt x="1067" y="4174"/>
                      <a:pt x="1115" y="4215"/>
                    </a:cubicBezTo>
                    <a:moveTo>
                      <a:pt x="3471" y="4966"/>
                    </a:moveTo>
                    <a:cubicBezTo>
                      <a:pt x="3489" y="4959"/>
                      <a:pt x="3501" y="4943"/>
                      <a:pt x="3515" y="4931"/>
                    </a:cubicBezTo>
                    <a:cubicBezTo>
                      <a:pt x="3516" y="4930"/>
                      <a:pt x="3517" y="4928"/>
                      <a:pt x="3518" y="4927"/>
                    </a:cubicBezTo>
                    <a:cubicBezTo>
                      <a:pt x="3532" y="4933"/>
                      <a:pt x="3545" y="4944"/>
                      <a:pt x="3557" y="4959"/>
                    </a:cubicBezTo>
                    <a:lnTo>
                      <a:pt x="3556" y="4959"/>
                    </a:lnTo>
                    <a:cubicBezTo>
                      <a:pt x="3554" y="4959"/>
                      <a:pt x="3552" y="4960"/>
                      <a:pt x="3549" y="4961"/>
                    </a:cubicBezTo>
                    <a:cubicBezTo>
                      <a:pt x="3518" y="4984"/>
                      <a:pt x="3487" y="5003"/>
                      <a:pt x="3454" y="5023"/>
                    </a:cubicBezTo>
                    <a:cubicBezTo>
                      <a:pt x="3444" y="4988"/>
                      <a:pt x="3428" y="4955"/>
                      <a:pt x="3401" y="4932"/>
                    </a:cubicBezTo>
                    <a:cubicBezTo>
                      <a:pt x="3436" y="4921"/>
                      <a:pt x="3470" y="4915"/>
                      <a:pt x="3500" y="4921"/>
                    </a:cubicBezTo>
                    <a:cubicBezTo>
                      <a:pt x="3489" y="4933"/>
                      <a:pt x="3479" y="4947"/>
                      <a:pt x="3465" y="4954"/>
                    </a:cubicBezTo>
                    <a:cubicBezTo>
                      <a:pt x="3457" y="4958"/>
                      <a:pt x="3464" y="4969"/>
                      <a:pt x="3471" y="4966"/>
                    </a:cubicBezTo>
                    <a:moveTo>
                      <a:pt x="3533" y="5059"/>
                    </a:moveTo>
                    <a:cubicBezTo>
                      <a:pt x="3554" y="5056"/>
                      <a:pt x="3574" y="5054"/>
                      <a:pt x="3594" y="5049"/>
                    </a:cubicBezTo>
                    <a:cubicBezTo>
                      <a:pt x="3599" y="5069"/>
                      <a:pt x="3601" y="5089"/>
                      <a:pt x="3603" y="5109"/>
                    </a:cubicBezTo>
                    <a:cubicBezTo>
                      <a:pt x="3559" y="5120"/>
                      <a:pt x="3515" y="5131"/>
                      <a:pt x="3471" y="5123"/>
                    </a:cubicBezTo>
                    <a:cubicBezTo>
                      <a:pt x="3470" y="5120"/>
                      <a:pt x="3470" y="5117"/>
                      <a:pt x="3470" y="5114"/>
                    </a:cubicBezTo>
                    <a:cubicBezTo>
                      <a:pt x="3467" y="5090"/>
                      <a:pt x="3464" y="5063"/>
                      <a:pt x="3457" y="5037"/>
                    </a:cubicBezTo>
                    <a:cubicBezTo>
                      <a:pt x="3493" y="5023"/>
                      <a:pt x="3525" y="5006"/>
                      <a:pt x="3556" y="4984"/>
                    </a:cubicBezTo>
                    <a:cubicBezTo>
                      <a:pt x="3560" y="4989"/>
                      <a:pt x="3568" y="4992"/>
                      <a:pt x="3575" y="4992"/>
                    </a:cubicBezTo>
                    <a:cubicBezTo>
                      <a:pt x="3581" y="5004"/>
                      <a:pt x="3586" y="5018"/>
                      <a:pt x="3590" y="5031"/>
                    </a:cubicBezTo>
                    <a:cubicBezTo>
                      <a:pt x="3570" y="5038"/>
                      <a:pt x="3549" y="5040"/>
                      <a:pt x="3530" y="5045"/>
                    </a:cubicBezTo>
                    <a:cubicBezTo>
                      <a:pt x="3521" y="5048"/>
                      <a:pt x="3524" y="5061"/>
                      <a:pt x="3533" y="5059"/>
                    </a:cubicBezTo>
                    <a:moveTo>
                      <a:pt x="3486" y="5440"/>
                    </a:moveTo>
                    <a:cubicBezTo>
                      <a:pt x="3524" y="5453"/>
                      <a:pt x="3563" y="5471"/>
                      <a:pt x="3602" y="5480"/>
                    </a:cubicBezTo>
                    <a:lnTo>
                      <a:pt x="3603" y="5480"/>
                    </a:lnTo>
                    <a:cubicBezTo>
                      <a:pt x="3602" y="5503"/>
                      <a:pt x="3601" y="5527"/>
                      <a:pt x="3599" y="5550"/>
                    </a:cubicBezTo>
                    <a:cubicBezTo>
                      <a:pt x="3548" y="5525"/>
                      <a:pt x="3492" y="5517"/>
                      <a:pt x="3439" y="5497"/>
                    </a:cubicBezTo>
                    <a:cubicBezTo>
                      <a:pt x="3449" y="5468"/>
                      <a:pt x="3456" y="5439"/>
                      <a:pt x="3462" y="5408"/>
                    </a:cubicBezTo>
                    <a:cubicBezTo>
                      <a:pt x="3465" y="5394"/>
                      <a:pt x="3467" y="5381"/>
                      <a:pt x="3469" y="5367"/>
                    </a:cubicBezTo>
                    <a:cubicBezTo>
                      <a:pt x="3512" y="5382"/>
                      <a:pt x="3556" y="5396"/>
                      <a:pt x="3601" y="5405"/>
                    </a:cubicBezTo>
                    <a:cubicBezTo>
                      <a:pt x="3602" y="5405"/>
                      <a:pt x="3603" y="5405"/>
                      <a:pt x="3604" y="5405"/>
                    </a:cubicBezTo>
                    <a:cubicBezTo>
                      <a:pt x="3604" y="5425"/>
                      <a:pt x="3604" y="5445"/>
                      <a:pt x="3603" y="5464"/>
                    </a:cubicBezTo>
                    <a:cubicBezTo>
                      <a:pt x="3568" y="5446"/>
                      <a:pt x="3526" y="5440"/>
                      <a:pt x="3488" y="5432"/>
                    </a:cubicBezTo>
                    <a:cubicBezTo>
                      <a:pt x="3482" y="5430"/>
                      <a:pt x="3480" y="5439"/>
                      <a:pt x="3486" y="5440"/>
                    </a:cubicBezTo>
                    <a:moveTo>
                      <a:pt x="3416" y="5744"/>
                    </a:moveTo>
                    <a:cubicBezTo>
                      <a:pt x="3450" y="5770"/>
                      <a:pt x="3488" y="5797"/>
                      <a:pt x="3527" y="5816"/>
                    </a:cubicBezTo>
                    <a:cubicBezTo>
                      <a:pt x="3518" y="5828"/>
                      <a:pt x="3508" y="5840"/>
                      <a:pt x="3500" y="5853"/>
                    </a:cubicBezTo>
                    <a:cubicBezTo>
                      <a:pt x="3443" y="5815"/>
                      <a:pt x="3380" y="5785"/>
                      <a:pt x="3321" y="5750"/>
                    </a:cubicBezTo>
                    <a:cubicBezTo>
                      <a:pt x="3342" y="5714"/>
                      <a:pt x="3361" y="5679"/>
                      <a:pt x="3379" y="5642"/>
                    </a:cubicBezTo>
                    <a:cubicBezTo>
                      <a:pt x="3402" y="5659"/>
                      <a:pt x="3429" y="5670"/>
                      <a:pt x="3454" y="5684"/>
                    </a:cubicBezTo>
                    <a:cubicBezTo>
                      <a:pt x="3493" y="5705"/>
                      <a:pt x="3529" y="5729"/>
                      <a:pt x="3567" y="5751"/>
                    </a:cubicBezTo>
                    <a:cubicBezTo>
                      <a:pt x="3563" y="5767"/>
                      <a:pt x="3558" y="5783"/>
                      <a:pt x="3552" y="5798"/>
                    </a:cubicBezTo>
                    <a:cubicBezTo>
                      <a:pt x="3546" y="5798"/>
                      <a:pt x="3539" y="5800"/>
                      <a:pt x="3535" y="5805"/>
                    </a:cubicBezTo>
                    <a:cubicBezTo>
                      <a:pt x="3500" y="5779"/>
                      <a:pt x="3458" y="5761"/>
                      <a:pt x="3423" y="5734"/>
                    </a:cubicBezTo>
                    <a:cubicBezTo>
                      <a:pt x="3417" y="5730"/>
                      <a:pt x="3411" y="5739"/>
                      <a:pt x="3417" y="5744"/>
                    </a:cubicBezTo>
                    <a:lnTo>
                      <a:pt x="3416" y="5744"/>
                    </a:lnTo>
                    <a:moveTo>
                      <a:pt x="3488" y="6022"/>
                    </a:moveTo>
                    <a:cubicBezTo>
                      <a:pt x="3497" y="6030"/>
                      <a:pt x="3506" y="6039"/>
                      <a:pt x="3516" y="6047"/>
                    </a:cubicBezTo>
                    <a:cubicBezTo>
                      <a:pt x="3501" y="6069"/>
                      <a:pt x="3487" y="6091"/>
                      <a:pt x="3473" y="6114"/>
                    </a:cubicBezTo>
                    <a:cubicBezTo>
                      <a:pt x="3463" y="6105"/>
                      <a:pt x="3453" y="6095"/>
                      <a:pt x="3444" y="6085"/>
                    </a:cubicBezTo>
                    <a:cubicBezTo>
                      <a:pt x="3440" y="6081"/>
                      <a:pt x="3435" y="6082"/>
                      <a:pt x="3432" y="6085"/>
                    </a:cubicBezTo>
                    <a:cubicBezTo>
                      <a:pt x="3460" y="6032"/>
                      <a:pt x="3490" y="5980"/>
                      <a:pt x="3519" y="5928"/>
                    </a:cubicBezTo>
                    <a:cubicBezTo>
                      <a:pt x="3519" y="5930"/>
                      <a:pt x="3519" y="5932"/>
                      <a:pt x="3521" y="5934"/>
                    </a:cubicBezTo>
                    <a:cubicBezTo>
                      <a:pt x="3535" y="5951"/>
                      <a:pt x="3549" y="5968"/>
                      <a:pt x="3563" y="5984"/>
                    </a:cubicBezTo>
                    <a:cubicBezTo>
                      <a:pt x="3551" y="5999"/>
                      <a:pt x="3538" y="6016"/>
                      <a:pt x="3526" y="6032"/>
                    </a:cubicBezTo>
                    <a:cubicBezTo>
                      <a:pt x="3518" y="6025"/>
                      <a:pt x="3509" y="6018"/>
                      <a:pt x="3500" y="6010"/>
                    </a:cubicBezTo>
                    <a:cubicBezTo>
                      <a:pt x="3492" y="6003"/>
                      <a:pt x="3480" y="6014"/>
                      <a:pt x="3488" y="6022"/>
                    </a:cubicBezTo>
                    <a:moveTo>
                      <a:pt x="3191" y="6181"/>
                    </a:moveTo>
                    <a:cubicBezTo>
                      <a:pt x="3230" y="6198"/>
                      <a:pt x="3272" y="6209"/>
                      <a:pt x="3312" y="6222"/>
                    </a:cubicBezTo>
                    <a:cubicBezTo>
                      <a:pt x="3309" y="6230"/>
                      <a:pt x="3306" y="6238"/>
                      <a:pt x="3303" y="6246"/>
                    </a:cubicBezTo>
                    <a:cubicBezTo>
                      <a:pt x="3262" y="6227"/>
                      <a:pt x="3209" y="6221"/>
                      <a:pt x="3168" y="6207"/>
                    </a:cubicBezTo>
                    <a:cubicBezTo>
                      <a:pt x="3157" y="6204"/>
                      <a:pt x="3133" y="6187"/>
                      <a:pt x="3115" y="6184"/>
                    </a:cubicBezTo>
                    <a:cubicBezTo>
                      <a:pt x="3120" y="6161"/>
                      <a:pt x="3126" y="6138"/>
                      <a:pt x="3133" y="6117"/>
                    </a:cubicBezTo>
                    <a:cubicBezTo>
                      <a:pt x="3134" y="6113"/>
                      <a:pt x="3136" y="6110"/>
                      <a:pt x="3137" y="6107"/>
                    </a:cubicBezTo>
                    <a:cubicBezTo>
                      <a:pt x="3152" y="6122"/>
                      <a:pt x="3178" y="6129"/>
                      <a:pt x="3196" y="6137"/>
                    </a:cubicBezTo>
                    <a:cubicBezTo>
                      <a:pt x="3239" y="6155"/>
                      <a:pt x="3281" y="6176"/>
                      <a:pt x="3325" y="6189"/>
                    </a:cubicBezTo>
                    <a:cubicBezTo>
                      <a:pt x="3322" y="6196"/>
                      <a:pt x="3320" y="6204"/>
                      <a:pt x="3317" y="6211"/>
                    </a:cubicBezTo>
                    <a:cubicBezTo>
                      <a:pt x="3277" y="6196"/>
                      <a:pt x="3233" y="6190"/>
                      <a:pt x="3193" y="6176"/>
                    </a:cubicBezTo>
                    <a:cubicBezTo>
                      <a:pt x="3189" y="6175"/>
                      <a:pt x="3188" y="6180"/>
                      <a:pt x="3191" y="6181"/>
                    </a:cubicBezTo>
                    <a:moveTo>
                      <a:pt x="3116" y="6343"/>
                    </a:moveTo>
                    <a:cubicBezTo>
                      <a:pt x="3162" y="6356"/>
                      <a:pt x="3207" y="6369"/>
                      <a:pt x="3253" y="6382"/>
                    </a:cubicBezTo>
                    <a:cubicBezTo>
                      <a:pt x="3253" y="6383"/>
                      <a:pt x="3252" y="6385"/>
                      <a:pt x="3252" y="6386"/>
                    </a:cubicBezTo>
                    <a:cubicBezTo>
                      <a:pt x="3248" y="6396"/>
                      <a:pt x="3245" y="6405"/>
                      <a:pt x="3242" y="6414"/>
                    </a:cubicBezTo>
                    <a:cubicBezTo>
                      <a:pt x="3241" y="6413"/>
                      <a:pt x="3239" y="6411"/>
                      <a:pt x="3237" y="6409"/>
                    </a:cubicBezTo>
                    <a:cubicBezTo>
                      <a:pt x="3191" y="6380"/>
                      <a:pt x="3136" y="6377"/>
                      <a:pt x="3085" y="6361"/>
                    </a:cubicBezTo>
                    <a:cubicBezTo>
                      <a:pt x="3088" y="6343"/>
                      <a:pt x="3090" y="6326"/>
                      <a:pt x="3093" y="6309"/>
                    </a:cubicBezTo>
                    <a:cubicBezTo>
                      <a:pt x="3118" y="6320"/>
                      <a:pt x="3144" y="6326"/>
                      <a:pt x="3170" y="6334"/>
                    </a:cubicBezTo>
                    <a:cubicBezTo>
                      <a:pt x="3200" y="6343"/>
                      <a:pt x="3230" y="6355"/>
                      <a:pt x="3260" y="6363"/>
                    </a:cubicBezTo>
                    <a:cubicBezTo>
                      <a:pt x="3258" y="6369"/>
                      <a:pt x="3256" y="6374"/>
                      <a:pt x="3254" y="6379"/>
                    </a:cubicBezTo>
                    <a:cubicBezTo>
                      <a:pt x="3209" y="6366"/>
                      <a:pt x="3163" y="6351"/>
                      <a:pt x="3118" y="6337"/>
                    </a:cubicBezTo>
                    <a:cubicBezTo>
                      <a:pt x="3114" y="6336"/>
                      <a:pt x="3113" y="6342"/>
                      <a:pt x="3116" y="6343"/>
                    </a:cubicBezTo>
                    <a:moveTo>
                      <a:pt x="2646" y="7237"/>
                    </a:moveTo>
                    <a:cubicBezTo>
                      <a:pt x="2652" y="7232"/>
                      <a:pt x="2657" y="7226"/>
                      <a:pt x="2662" y="7220"/>
                    </a:cubicBezTo>
                    <a:cubicBezTo>
                      <a:pt x="2674" y="7229"/>
                      <a:pt x="2689" y="7236"/>
                      <a:pt x="2703" y="7242"/>
                    </a:cubicBezTo>
                    <a:cubicBezTo>
                      <a:pt x="2698" y="7248"/>
                      <a:pt x="2692" y="7255"/>
                      <a:pt x="2686" y="7262"/>
                    </a:cubicBezTo>
                    <a:cubicBezTo>
                      <a:pt x="2673" y="7253"/>
                      <a:pt x="2660" y="7245"/>
                      <a:pt x="2646" y="7238"/>
                    </a:cubicBezTo>
                    <a:lnTo>
                      <a:pt x="2646" y="7237"/>
                    </a:lnTo>
                    <a:moveTo>
                      <a:pt x="2680" y="7268"/>
                    </a:moveTo>
                    <a:cubicBezTo>
                      <a:pt x="2678" y="7271"/>
                      <a:pt x="2676" y="7274"/>
                      <a:pt x="2673" y="7276"/>
                    </a:cubicBezTo>
                    <a:lnTo>
                      <a:pt x="2672" y="7275"/>
                    </a:lnTo>
                    <a:cubicBezTo>
                      <a:pt x="2657" y="7269"/>
                      <a:pt x="2642" y="7264"/>
                      <a:pt x="2627" y="7257"/>
                    </a:cubicBezTo>
                    <a:cubicBezTo>
                      <a:pt x="2633" y="7252"/>
                      <a:pt x="2638" y="7247"/>
                      <a:pt x="2643" y="7241"/>
                    </a:cubicBezTo>
                    <a:cubicBezTo>
                      <a:pt x="2655" y="7250"/>
                      <a:pt x="2668" y="7259"/>
                      <a:pt x="2680" y="7268"/>
                    </a:cubicBezTo>
                    <a:moveTo>
                      <a:pt x="2672" y="7208"/>
                    </a:moveTo>
                    <a:cubicBezTo>
                      <a:pt x="2680" y="7199"/>
                      <a:pt x="2687" y="7190"/>
                      <a:pt x="2694" y="7180"/>
                    </a:cubicBezTo>
                    <a:cubicBezTo>
                      <a:pt x="2706" y="7189"/>
                      <a:pt x="2719" y="7198"/>
                      <a:pt x="2734" y="7204"/>
                    </a:cubicBezTo>
                    <a:cubicBezTo>
                      <a:pt x="2728" y="7211"/>
                      <a:pt x="2722" y="7218"/>
                      <a:pt x="2716" y="7226"/>
                    </a:cubicBezTo>
                    <a:cubicBezTo>
                      <a:pt x="2702" y="7220"/>
                      <a:pt x="2685" y="7216"/>
                      <a:pt x="2672" y="7208"/>
                    </a:cubicBezTo>
                    <a:moveTo>
                      <a:pt x="2695" y="7178"/>
                    </a:moveTo>
                    <a:cubicBezTo>
                      <a:pt x="2698" y="7173"/>
                      <a:pt x="2702" y="7169"/>
                      <a:pt x="2705" y="7163"/>
                    </a:cubicBezTo>
                    <a:cubicBezTo>
                      <a:pt x="2715" y="7169"/>
                      <a:pt x="2725" y="7174"/>
                      <a:pt x="2735" y="7178"/>
                    </a:cubicBezTo>
                    <a:cubicBezTo>
                      <a:pt x="2739" y="7181"/>
                      <a:pt x="2744" y="7183"/>
                      <a:pt x="2748" y="7185"/>
                    </a:cubicBezTo>
                    <a:cubicBezTo>
                      <a:pt x="2745" y="7189"/>
                      <a:pt x="2741" y="7194"/>
                      <a:pt x="2738" y="7198"/>
                    </a:cubicBezTo>
                    <a:cubicBezTo>
                      <a:pt x="2724" y="7190"/>
                      <a:pt x="2709" y="7186"/>
                      <a:pt x="2695" y="7178"/>
                    </a:cubicBezTo>
                    <a:moveTo>
                      <a:pt x="2744" y="7158"/>
                    </a:moveTo>
                    <a:cubicBezTo>
                      <a:pt x="2734" y="7155"/>
                      <a:pt x="2725" y="7151"/>
                      <a:pt x="2716" y="7147"/>
                    </a:cubicBezTo>
                    <a:cubicBezTo>
                      <a:pt x="2719" y="7141"/>
                      <a:pt x="2723" y="7135"/>
                      <a:pt x="2726" y="7129"/>
                    </a:cubicBezTo>
                    <a:cubicBezTo>
                      <a:pt x="2730" y="7132"/>
                      <a:pt x="2735" y="7135"/>
                      <a:pt x="2739" y="7137"/>
                    </a:cubicBezTo>
                    <a:cubicBezTo>
                      <a:pt x="2750" y="7142"/>
                      <a:pt x="2762" y="7145"/>
                      <a:pt x="2773" y="7150"/>
                    </a:cubicBezTo>
                    <a:cubicBezTo>
                      <a:pt x="2770" y="7155"/>
                      <a:pt x="2767" y="7160"/>
                      <a:pt x="2764" y="7164"/>
                    </a:cubicBezTo>
                    <a:cubicBezTo>
                      <a:pt x="2757" y="7162"/>
                      <a:pt x="2751" y="7160"/>
                      <a:pt x="2744" y="7158"/>
                    </a:cubicBezTo>
                    <a:moveTo>
                      <a:pt x="2750" y="7133"/>
                    </a:moveTo>
                    <a:cubicBezTo>
                      <a:pt x="2744" y="7131"/>
                      <a:pt x="2735" y="7128"/>
                      <a:pt x="2729" y="7124"/>
                    </a:cubicBezTo>
                    <a:cubicBezTo>
                      <a:pt x="2731" y="7119"/>
                      <a:pt x="2734" y="7115"/>
                      <a:pt x="2736" y="7110"/>
                    </a:cubicBezTo>
                    <a:cubicBezTo>
                      <a:pt x="2752" y="7117"/>
                      <a:pt x="2769" y="7124"/>
                      <a:pt x="2785" y="7130"/>
                    </a:cubicBezTo>
                    <a:cubicBezTo>
                      <a:pt x="2786" y="7130"/>
                      <a:pt x="2787" y="7130"/>
                      <a:pt x="2787" y="7130"/>
                    </a:cubicBezTo>
                    <a:cubicBezTo>
                      <a:pt x="2784" y="7135"/>
                      <a:pt x="2781" y="7139"/>
                      <a:pt x="2778" y="7143"/>
                    </a:cubicBezTo>
                    <a:lnTo>
                      <a:pt x="2777" y="7143"/>
                    </a:lnTo>
                    <a:cubicBezTo>
                      <a:pt x="2768" y="7138"/>
                      <a:pt x="2759" y="7136"/>
                      <a:pt x="2750" y="7133"/>
                    </a:cubicBezTo>
                    <a:moveTo>
                      <a:pt x="2744" y="7094"/>
                    </a:moveTo>
                    <a:cubicBezTo>
                      <a:pt x="2747" y="7088"/>
                      <a:pt x="2749" y="7082"/>
                      <a:pt x="2752" y="7076"/>
                    </a:cubicBezTo>
                    <a:cubicBezTo>
                      <a:pt x="2770" y="7085"/>
                      <a:pt x="2789" y="7092"/>
                      <a:pt x="2808" y="7099"/>
                    </a:cubicBezTo>
                    <a:cubicBezTo>
                      <a:pt x="2805" y="7103"/>
                      <a:pt x="2802" y="7108"/>
                      <a:pt x="2799" y="7113"/>
                    </a:cubicBezTo>
                    <a:cubicBezTo>
                      <a:pt x="2798" y="7114"/>
                      <a:pt x="2798" y="7115"/>
                      <a:pt x="2797" y="7116"/>
                    </a:cubicBezTo>
                    <a:cubicBezTo>
                      <a:pt x="2796" y="7113"/>
                      <a:pt x="2794" y="7112"/>
                      <a:pt x="2791" y="7111"/>
                    </a:cubicBezTo>
                    <a:cubicBezTo>
                      <a:pt x="2775" y="7106"/>
                      <a:pt x="2760" y="7100"/>
                      <a:pt x="2744" y="7094"/>
                    </a:cubicBezTo>
                    <a:moveTo>
                      <a:pt x="2754" y="7071"/>
                    </a:moveTo>
                    <a:cubicBezTo>
                      <a:pt x="2756" y="7065"/>
                      <a:pt x="2758" y="7059"/>
                      <a:pt x="2761" y="7053"/>
                    </a:cubicBezTo>
                    <a:cubicBezTo>
                      <a:pt x="2772" y="7057"/>
                      <a:pt x="2783" y="7061"/>
                      <a:pt x="2795" y="7066"/>
                    </a:cubicBezTo>
                    <a:cubicBezTo>
                      <a:pt x="2803" y="7070"/>
                      <a:pt x="2812" y="7075"/>
                      <a:pt x="2822" y="7077"/>
                    </a:cubicBezTo>
                    <a:cubicBezTo>
                      <a:pt x="2819" y="7081"/>
                      <a:pt x="2816" y="7086"/>
                      <a:pt x="2813" y="7091"/>
                    </a:cubicBezTo>
                    <a:cubicBezTo>
                      <a:pt x="2793" y="7083"/>
                      <a:pt x="2773" y="7078"/>
                      <a:pt x="2754" y="7071"/>
                    </a:cubicBezTo>
                    <a:moveTo>
                      <a:pt x="2800" y="7049"/>
                    </a:moveTo>
                    <a:cubicBezTo>
                      <a:pt x="2788" y="7045"/>
                      <a:pt x="2777" y="7042"/>
                      <a:pt x="2765" y="7040"/>
                    </a:cubicBezTo>
                    <a:cubicBezTo>
                      <a:pt x="2768" y="7032"/>
                      <a:pt x="2770" y="7024"/>
                      <a:pt x="2773" y="7016"/>
                    </a:cubicBezTo>
                    <a:cubicBezTo>
                      <a:pt x="2793" y="7029"/>
                      <a:pt x="2818" y="7039"/>
                      <a:pt x="2841" y="7046"/>
                    </a:cubicBezTo>
                    <a:cubicBezTo>
                      <a:pt x="2838" y="7050"/>
                      <a:pt x="2835" y="7055"/>
                      <a:pt x="2833" y="7059"/>
                    </a:cubicBezTo>
                    <a:cubicBezTo>
                      <a:pt x="2822" y="7054"/>
                      <a:pt x="2810" y="7052"/>
                      <a:pt x="2800" y="7049"/>
                    </a:cubicBezTo>
                    <a:moveTo>
                      <a:pt x="2776" y="7006"/>
                    </a:moveTo>
                    <a:cubicBezTo>
                      <a:pt x="2778" y="6999"/>
                      <a:pt x="2779" y="6993"/>
                      <a:pt x="2781" y="6987"/>
                    </a:cubicBezTo>
                    <a:cubicBezTo>
                      <a:pt x="2806" y="6999"/>
                      <a:pt x="2829" y="7015"/>
                      <a:pt x="2855" y="7024"/>
                    </a:cubicBezTo>
                    <a:cubicBezTo>
                      <a:pt x="2853" y="7027"/>
                      <a:pt x="2850" y="7030"/>
                      <a:pt x="2848" y="7034"/>
                    </a:cubicBezTo>
                    <a:cubicBezTo>
                      <a:pt x="2826" y="7022"/>
                      <a:pt x="2799" y="7018"/>
                      <a:pt x="2776" y="7006"/>
                    </a:cubicBezTo>
                    <a:moveTo>
                      <a:pt x="2786" y="6970"/>
                    </a:moveTo>
                    <a:cubicBezTo>
                      <a:pt x="2789" y="6961"/>
                      <a:pt x="2792" y="6952"/>
                      <a:pt x="2794" y="6942"/>
                    </a:cubicBezTo>
                    <a:cubicBezTo>
                      <a:pt x="2822" y="6958"/>
                      <a:pt x="2850" y="6973"/>
                      <a:pt x="2878" y="6988"/>
                    </a:cubicBezTo>
                    <a:cubicBezTo>
                      <a:pt x="2875" y="6993"/>
                      <a:pt x="2872" y="6997"/>
                      <a:pt x="2869" y="7002"/>
                    </a:cubicBezTo>
                    <a:cubicBezTo>
                      <a:pt x="2841" y="6992"/>
                      <a:pt x="2814" y="6977"/>
                      <a:pt x="2786" y="6970"/>
                    </a:cubicBezTo>
                    <a:moveTo>
                      <a:pt x="2795" y="6941"/>
                    </a:moveTo>
                    <a:cubicBezTo>
                      <a:pt x="2797" y="6934"/>
                      <a:pt x="2800" y="6926"/>
                      <a:pt x="2802" y="6919"/>
                    </a:cubicBezTo>
                    <a:cubicBezTo>
                      <a:pt x="2816" y="6929"/>
                      <a:pt x="2832" y="6937"/>
                      <a:pt x="2848" y="6946"/>
                    </a:cubicBezTo>
                    <a:cubicBezTo>
                      <a:pt x="2862" y="6953"/>
                      <a:pt x="2877" y="6962"/>
                      <a:pt x="2892" y="6966"/>
                    </a:cubicBezTo>
                    <a:cubicBezTo>
                      <a:pt x="2888" y="6971"/>
                      <a:pt x="2885" y="6977"/>
                      <a:pt x="2881" y="6983"/>
                    </a:cubicBezTo>
                    <a:cubicBezTo>
                      <a:pt x="2853" y="6968"/>
                      <a:pt x="2824" y="6954"/>
                      <a:pt x="2795" y="6941"/>
                    </a:cubicBezTo>
                    <a:moveTo>
                      <a:pt x="2808" y="6903"/>
                    </a:moveTo>
                    <a:cubicBezTo>
                      <a:pt x="2811" y="6896"/>
                      <a:pt x="2814" y="6890"/>
                      <a:pt x="2817" y="6883"/>
                    </a:cubicBezTo>
                    <a:cubicBezTo>
                      <a:pt x="2835" y="6893"/>
                      <a:pt x="2854" y="6903"/>
                      <a:pt x="2872" y="6913"/>
                    </a:cubicBezTo>
                    <a:cubicBezTo>
                      <a:pt x="2886" y="6921"/>
                      <a:pt x="2898" y="6930"/>
                      <a:pt x="2912" y="6937"/>
                    </a:cubicBezTo>
                    <a:cubicBezTo>
                      <a:pt x="2909" y="6940"/>
                      <a:pt x="2907" y="6943"/>
                      <a:pt x="2905" y="6947"/>
                    </a:cubicBezTo>
                    <a:cubicBezTo>
                      <a:pt x="2872" y="6933"/>
                      <a:pt x="2836" y="6924"/>
                      <a:pt x="2808" y="6903"/>
                    </a:cubicBezTo>
                    <a:moveTo>
                      <a:pt x="2822" y="6874"/>
                    </a:moveTo>
                    <a:cubicBezTo>
                      <a:pt x="2822" y="6874"/>
                      <a:pt x="2822" y="6873"/>
                      <a:pt x="2821" y="6873"/>
                    </a:cubicBezTo>
                    <a:cubicBezTo>
                      <a:pt x="2825" y="6866"/>
                      <a:pt x="2828" y="6859"/>
                      <a:pt x="2833" y="6852"/>
                    </a:cubicBezTo>
                    <a:cubicBezTo>
                      <a:pt x="2834" y="6850"/>
                      <a:pt x="2835" y="6849"/>
                      <a:pt x="2835" y="6847"/>
                    </a:cubicBezTo>
                    <a:cubicBezTo>
                      <a:pt x="2867" y="6867"/>
                      <a:pt x="2901" y="6890"/>
                      <a:pt x="2935" y="6904"/>
                    </a:cubicBezTo>
                    <a:cubicBezTo>
                      <a:pt x="2931" y="6911"/>
                      <a:pt x="2926" y="6918"/>
                      <a:pt x="2921" y="6924"/>
                    </a:cubicBezTo>
                    <a:cubicBezTo>
                      <a:pt x="2892" y="6903"/>
                      <a:pt x="2854" y="6890"/>
                      <a:pt x="2822" y="6874"/>
                    </a:cubicBezTo>
                    <a:moveTo>
                      <a:pt x="2846" y="6830"/>
                    </a:moveTo>
                    <a:cubicBezTo>
                      <a:pt x="2853" y="6820"/>
                      <a:pt x="2860" y="6811"/>
                      <a:pt x="2868" y="6802"/>
                    </a:cubicBezTo>
                    <a:cubicBezTo>
                      <a:pt x="2882" y="6811"/>
                      <a:pt x="2897" y="6818"/>
                      <a:pt x="2912" y="6827"/>
                    </a:cubicBezTo>
                    <a:cubicBezTo>
                      <a:pt x="2930" y="6840"/>
                      <a:pt x="2948" y="6852"/>
                      <a:pt x="2967" y="6864"/>
                    </a:cubicBezTo>
                    <a:cubicBezTo>
                      <a:pt x="2965" y="6867"/>
                      <a:pt x="2962" y="6869"/>
                      <a:pt x="2961" y="6871"/>
                    </a:cubicBezTo>
                    <a:cubicBezTo>
                      <a:pt x="2957" y="6875"/>
                      <a:pt x="2954" y="6879"/>
                      <a:pt x="2951" y="6883"/>
                    </a:cubicBezTo>
                    <a:cubicBezTo>
                      <a:pt x="2951" y="6882"/>
                      <a:pt x="2950" y="6881"/>
                      <a:pt x="2949" y="6881"/>
                    </a:cubicBezTo>
                    <a:cubicBezTo>
                      <a:pt x="2919" y="6858"/>
                      <a:pt x="2880" y="6847"/>
                      <a:pt x="2847" y="6830"/>
                    </a:cubicBezTo>
                    <a:lnTo>
                      <a:pt x="2846" y="6830"/>
                    </a:lnTo>
                    <a:moveTo>
                      <a:pt x="2923" y="6825"/>
                    </a:moveTo>
                    <a:cubicBezTo>
                      <a:pt x="2906" y="6815"/>
                      <a:pt x="2888" y="6808"/>
                      <a:pt x="2870" y="6800"/>
                    </a:cubicBezTo>
                    <a:cubicBezTo>
                      <a:pt x="2876" y="6793"/>
                      <a:pt x="2882" y="6786"/>
                      <a:pt x="2888" y="6779"/>
                    </a:cubicBezTo>
                    <a:cubicBezTo>
                      <a:pt x="2889" y="6780"/>
                      <a:pt x="2890" y="6780"/>
                      <a:pt x="2891" y="6780"/>
                    </a:cubicBezTo>
                    <a:cubicBezTo>
                      <a:pt x="2909" y="6783"/>
                      <a:pt x="2929" y="6800"/>
                      <a:pt x="2944" y="6809"/>
                    </a:cubicBezTo>
                    <a:cubicBezTo>
                      <a:pt x="2959" y="6819"/>
                      <a:pt x="2973" y="6831"/>
                      <a:pt x="2989" y="6838"/>
                    </a:cubicBezTo>
                    <a:cubicBezTo>
                      <a:pt x="2984" y="6844"/>
                      <a:pt x="2979" y="6850"/>
                      <a:pt x="2974" y="6855"/>
                    </a:cubicBezTo>
                    <a:cubicBezTo>
                      <a:pt x="2958" y="6845"/>
                      <a:pt x="2940" y="6835"/>
                      <a:pt x="2924" y="6825"/>
                    </a:cubicBezTo>
                    <a:lnTo>
                      <a:pt x="2923" y="6825"/>
                    </a:lnTo>
                    <a:moveTo>
                      <a:pt x="2942" y="6784"/>
                    </a:moveTo>
                    <a:cubicBezTo>
                      <a:pt x="2930" y="6777"/>
                      <a:pt x="2916" y="6769"/>
                      <a:pt x="2902" y="6765"/>
                    </a:cubicBezTo>
                    <a:cubicBezTo>
                      <a:pt x="2910" y="6756"/>
                      <a:pt x="2919" y="6748"/>
                      <a:pt x="2927" y="6739"/>
                    </a:cubicBezTo>
                    <a:cubicBezTo>
                      <a:pt x="2944" y="6749"/>
                      <a:pt x="2960" y="6760"/>
                      <a:pt x="2976" y="6771"/>
                    </a:cubicBezTo>
                    <a:cubicBezTo>
                      <a:pt x="2992" y="6781"/>
                      <a:pt x="3006" y="6795"/>
                      <a:pt x="3023" y="6805"/>
                    </a:cubicBezTo>
                    <a:cubicBezTo>
                      <a:pt x="3016" y="6811"/>
                      <a:pt x="3009" y="6818"/>
                      <a:pt x="3003" y="6824"/>
                    </a:cubicBezTo>
                    <a:cubicBezTo>
                      <a:pt x="2983" y="6810"/>
                      <a:pt x="2962" y="6797"/>
                      <a:pt x="2942" y="6784"/>
                    </a:cubicBezTo>
                    <a:moveTo>
                      <a:pt x="2997" y="6755"/>
                    </a:moveTo>
                    <a:cubicBezTo>
                      <a:pt x="2979" y="6744"/>
                      <a:pt x="2960" y="6734"/>
                      <a:pt x="2941" y="6725"/>
                    </a:cubicBezTo>
                    <a:cubicBezTo>
                      <a:pt x="2950" y="6716"/>
                      <a:pt x="2958" y="6707"/>
                      <a:pt x="2966" y="6698"/>
                    </a:cubicBezTo>
                    <a:cubicBezTo>
                      <a:pt x="2967" y="6697"/>
                      <a:pt x="2967" y="6697"/>
                      <a:pt x="2968" y="6696"/>
                    </a:cubicBezTo>
                    <a:cubicBezTo>
                      <a:pt x="2977" y="6707"/>
                      <a:pt x="2989" y="6716"/>
                      <a:pt x="3000" y="6725"/>
                    </a:cubicBezTo>
                    <a:cubicBezTo>
                      <a:pt x="3019" y="6741"/>
                      <a:pt x="3039" y="6756"/>
                      <a:pt x="3059" y="6770"/>
                    </a:cubicBezTo>
                    <a:cubicBezTo>
                      <a:pt x="3053" y="6775"/>
                      <a:pt x="3048" y="6780"/>
                      <a:pt x="3042" y="6785"/>
                    </a:cubicBezTo>
                    <a:cubicBezTo>
                      <a:pt x="3030" y="6772"/>
                      <a:pt x="3013" y="6764"/>
                      <a:pt x="2997" y="6754"/>
                    </a:cubicBezTo>
                    <a:lnTo>
                      <a:pt x="2997" y="6755"/>
                    </a:lnTo>
                    <a:moveTo>
                      <a:pt x="3021" y="6725"/>
                    </a:moveTo>
                    <a:cubicBezTo>
                      <a:pt x="3005" y="6713"/>
                      <a:pt x="2987" y="6703"/>
                      <a:pt x="2971" y="6692"/>
                    </a:cubicBezTo>
                    <a:cubicBezTo>
                      <a:pt x="2976" y="6685"/>
                      <a:pt x="2982" y="6679"/>
                      <a:pt x="2987" y="6672"/>
                    </a:cubicBezTo>
                    <a:cubicBezTo>
                      <a:pt x="3023" y="6691"/>
                      <a:pt x="3051" y="6725"/>
                      <a:pt x="3091" y="6737"/>
                    </a:cubicBezTo>
                    <a:cubicBezTo>
                      <a:pt x="3083" y="6745"/>
                      <a:pt x="3076" y="6753"/>
                      <a:pt x="3068" y="6761"/>
                    </a:cubicBezTo>
                    <a:cubicBezTo>
                      <a:pt x="3052" y="6749"/>
                      <a:pt x="3036" y="6737"/>
                      <a:pt x="3021" y="6725"/>
                    </a:cubicBezTo>
                    <a:moveTo>
                      <a:pt x="2996" y="6659"/>
                    </a:moveTo>
                    <a:cubicBezTo>
                      <a:pt x="3000" y="6652"/>
                      <a:pt x="3004" y="6645"/>
                      <a:pt x="3008" y="6638"/>
                    </a:cubicBezTo>
                    <a:cubicBezTo>
                      <a:pt x="3042" y="6665"/>
                      <a:pt x="3081" y="6687"/>
                      <a:pt x="3121" y="6703"/>
                    </a:cubicBezTo>
                    <a:cubicBezTo>
                      <a:pt x="3116" y="6709"/>
                      <a:pt x="3111" y="6715"/>
                      <a:pt x="3106" y="6721"/>
                    </a:cubicBezTo>
                    <a:cubicBezTo>
                      <a:pt x="3088" y="6707"/>
                      <a:pt x="3065" y="6698"/>
                      <a:pt x="3046" y="6688"/>
                    </a:cubicBezTo>
                    <a:cubicBezTo>
                      <a:pt x="3029" y="6679"/>
                      <a:pt x="3014" y="6667"/>
                      <a:pt x="2996" y="6659"/>
                    </a:cubicBezTo>
                    <a:moveTo>
                      <a:pt x="3097" y="6799"/>
                    </a:moveTo>
                    <a:cubicBezTo>
                      <a:pt x="3107" y="6810"/>
                      <a:pt x="3117" y="6822"/>
                      <a:pt x="3127" y="6833"/>
                    </a:cubicBezTo>
                    <a:cubicBezTo>
                      <a:pt x="3116" y="6846"/>
                      <a:pt x="3105" y="6859"/>
                      <a:pt x="3094" y="6871"/>
                    </a:cubicBezTo>
                    <a:lnTo>
                      <a:pt x="3094" y="6871"/>
                    </a:lnTo>
                    <a:cubicBezTo>
                      <a:pt x="3082" y="6859"/>
                      <a:pt x="3070" y="6848"/>
                      <a:pt x="3060" y="6834"/>
                    </a:cubicBezTo>
                    <a:cubicBezTo>
                      <a:pt x="3072" y="6823"/>
                      <a:pt x="3085" y="6811"/>
                      <a:pt x="3097" y="6799"/>
                    </a:cubicBezTo>
                    <a:moveTo>
                      <a:pt x="3104" y="6792"/>
                    </a:moveTo>
                    <a:cubicBezTo>
                      <a:pt x="3116" y="6780"/>
                      <a:pt x="3128" y="6768"/>
                      <a:pt x="3140" y="6755"/>
                    </a:cubicBezTo>
                    <a:cubicBezTo>
                      <a:pt x="3150" y="6765"/>
                      <a:pt x="3158" y="6776"/>
                      <a:pt x="3166" y="6788"/>
                    </a:cubicBezTo>
                    <a:cubicBezTo>
                      <a:pt x="3155" y="6800"/>
                      <a:pt x="3145" y="6812"/>
                      <a:pt x="3134" y="6825"/>
                    </a:cubicBezTo>
                    <a:cubicBezTo>
                      <a:pt x="3125" y="6814"/>
                      <a:pt x="3114" y="6803"/>
                      <a:pt x="3104" y="6792"/>
                    </a:cubicBezTo>
                    <a:moveTo>
                      <a:pt x="3127" y="6695"/>
                    </a:moveTo>
                    <a:cubicBezTo>
                      <a:pt x="3127" y="6695"/>
                      <a:pt x="3126" y="6694"/>
                      <a:pt x="3125" y="6694"/>
                    </a:cubicBezTo>
                    <a:cubicBezTo>
                      <a:pt x="3090" y="6669"/>
                      <a:pt x="3047" y="6656"/>
                      <a:pt x="3012" y="6631"/>
                    </a:cubicBezTo>
                    <a:cubicBezTo>
                      <a:pt x="3015" y="6626"/>
                      <a:pt x="3017" y="6621"/>
                      <a:pt x="3020" y="6616"/>
                    </a:cubicBezTo>
                    <a:cubicBezTo>
                      <a:pt x="3042" y="6629"/>
                      <a:pt x="3065" y="6640"/>
                      <a:pt x="3088" y="6651"/>
                    </a:cubicBezTo>
                    <a:cubicBezTo>
                      <a:pt x="3105" y="6659"/>
                      <a:pt x="3122" y="6669"/>
                      <a:pt x="3140" y="6676"/>
                    </a:cubicBezTo>
                    <a:cubicBezTo>
                      <a:pt x="3136" y="6683"/>
                      <a:pt x="3131" y="6689"/>
                      <a:pt x="3127" y="6695"/>
                    </a:cubicBezTo>
                    <a:moveTo>
                      <a:pt x="3032" y="6598"/>
                    </a:moveTo>
                    <a:cubicBezTo>
                      <a:pt x="3031" y="6597"/>
                      <a:pt x="3030" y="6597"/>
                      <a:pt x="3029" y="6597"/>
                    </a:cubicBezTo>
                    <a:cubicBezTo>
                      <a:pt x="3036" y="6581"/>
                      <a:pt x="3042" y="6564"/>
                      <a:pt x="3048" y="6547"/>
                    </a:cubicBezTo>
                    <a:cubicBezTo>
                      <a:pt x="3087" y="6572"/>
                      <a:pt x="3132" y="6593"/>
                      <a:pt x="3176" y="6608"/>
                    </a:cubicBezTo>
                    <a:cubicBezTo>
                      <a:pt x="3171" y="6620"/>
                      <a:pt x="3166" y="6632"/>
                      <a:pt x="3160" y="6643"/>
                    </a:cubicBezTo>
                    <a:cubicBezTo>
                      <a:pt x="3158" y="6647"/>
                      <a:pt x="3156" y="6650"/>
                      <a:pt x="3154" y="6653"/>
                    </a:cubicBezTo>
                    <a:cubicBezTo>
                      <a:pt x="3119" y="6628"/>
                      <a:pt x="3070" y="6618"/>
                      <a:pt x="3032" y="6598"/>
                    </a:cubicBezTo>
                    <a:moveTo>
                      <a:pt x="3053" y="6529"/>
                    </a:moveTo>
                    <a:cubicBezTo>
                      <a:pt x="3056" y="6519"/>
                      <a:pt x="3059" y="6509"/>
                      <a:pt x="3061" y="6499"/>
                    </a:cubicBezTo>
                    <a:cubicBezTo>
                      <a:pt x="3103" y="6522"/>
                      <a:pt x="3150" y="6543"/>
                      <a:pt x="3195" y="6559"/>
                    </a:cubicBezTo>
                    <a:cubicBezTo>
                      <a:pt x="3192" y="6567"/>
                      <a:pt x="3189" y="6575"/>
                      <a:pt x="3186" y="6583"/>
                    </a:cubicBezTo>
                    <a:cubicBezTo>
                      <a:pt x="3145" y="6560"/>
                      <a:pt x="3096" y="6551"/>
                      <a:pt x="3053" y="6529"/>
                    </a:cubicBezTo>
                    <a:moveTo>
                      <a:pt x="3064" y="6489"/>
                    </a:moveTo>
                    <a:lnTo>
                      <a:pt x="3063" y="6489"/>
                    </a:lnTo>
                    <a:cubicBezTo>
                      <a:pt x="3065" y="6482"/>
                      <a:pt x="3067" y="6474"/>
                      <a:pt x="3068" y="6467"/>
                    </a:cubicBezTo>
                    <a:cubicBezTo>
                      <a:pt x="3093" y="6474"/>
                      <a:pt x="3118" y="6489"/>
                      <a:pt x="3142" y="6499"/>
                    </a:cubicBezTo>
                    <a:cubicBezTo>
                      <a:pt x="3163" y="6508"/>
                      <a:pt x="3185" y="6518"/>
                      <a:pt x="3206" y="6527"/>
                    </a:cubicBezTo>
                    <a:cubicBezTo>
                      <a:pt x="3204" y="6535"/>
                      <a:pt x="3201" y="6542"/>
                      <a:pt x="3199" y="6549"/>
                    </a:cubicBezTo>
                    <a:cubicBezTo>
                      <a:pt x="3158" y="6522"/>
                      <a:pt x="3107" y="6511"/>
                      <a:pt x="3064" y="6489"/>
                    </a:cubicBezTo>
                    <a:moveTo>
                      <a:pt x="3159" y="6481"/>
                    </a:moveTo>
                    <a:cubicBezTo>
                      <a:pt x="3134" y="6473"/>
                      <a:pt x="3100" y="6455"/>
                      <a:pt x="3071" y="6454"/>
                    </a:cubicBezTo>
                    <a:cubicBezTo>
                      <a:pt x="3073" y="6444"/>
                      <a:pt x="3074" y="6434"/>
                      <a:pt x="3076" y="6424"/>
                    </a:cubicBezTo>
                    <a:cubicBezTo>
                      <a:pt x="3122" y="6444"/>
                      <a:pt x="3171" y="6459"/>
                      <a:pt x="3219" y="6474"/>
                    </a:cubicBezTo>
                    <a:cubicBezTo>
                      <a:pt x="3221" y="6474"/>
                      <a:pt x="3223" y="6473"/>
                      <a:pt x="3224" y="6472"/>
                    </a:cubicBezTo>
                    <a:cubicBezTo>
                      <a:pt x="3221" y="6481"/>
                      <a:pt x="3218" y="6489"/>
                      <a:pt x="3216" y="6498"/>
                    </a:cubicBezTo>
                    <a:cubicBezTo>
                      <a:pt x="3197" y="6491"/>
                      <a:pt x="3178" y="6486"/>
                      <a:pt x="3159" y="6481"/>
                    </a:cubicBezTo>
                    <a:moveTo>
                      <a:pt x="3223" y="6466"/>
                    </a:moveTo>
                    <a:cubicBezTo>
                      <a:pt x="3177" y="6444"/>
                      <a:pt x="3125" y="6436"/>
                      <a:pt x="3077" y="6418"/>
                    </a:cubicBezTo>
                    <a:cubicBezTo>
                      <a:pt x="3079" y="6404"/>
                      <a:pt x="3081" y="6391"/>
                      <a:pt x="3083" y="6377"/>
                    </a:cubicBezTo>
                    <a:cubicBezTo>
                      <a:pt x="3101" y="6385"/>
                      <a:pt x="3120" y="6392"/>
                      <a:pt x="3138" y="6399"/>
                    </a:cubicBezTo>
                    <a:cubicBezTo>
                      <a:pt x="3168" y="6410"/>
                      <a:pt x="3195" y="6427"/>
                      <a:pt x="3225" y="6437"/>
                    </a:cubicBezTo>
                    <a:cubicBezTo>
                      <a:pt x="3229" y="6438"/>
                      <a:pt x="3232" y="6437"/>
                      <a:pt x="3235" y="6436"/>
                    </a:cubicBezTo>
                    <a:cubicBezTo>
                      <a:pt x="3232" y="6447"/>
                      <a:pt x="3228" y="6458"/>
                      <a:pt x="3225" y="6470"/>
                    </a:cubicBezTo>
                    <a:cubicBezTo>
                      <a:pt x="3225" y="6468"/>
                      <a:pt x="3224" y="6467"/>
                      <a:pt x="3223" y="6466"/>
                    </a:cubicBezTo>
                    <a:moveTo>
                      <a:pt x="3096" y="6293"/>
                    </a:moveTo>
                    <a:cubicBezTo>
                      <a:pt x="3100" y="6262"/>
                      <a:pt x="3105" y="6231"/>
                      <a:pt x="3111" y="6201"/>
                    </a:cubicBezTo>
                    <a:cubicBezTo>
                      <a:pt x="3126" y="6213"/>
                      <a:pt x="3145" y="6221"/>
                      <a:pt x="3162" y="6229"/>
                    </a:cubicBezTo>
                    <a:cubicBezTo>
                      <a:pt x="3191" y="6242"/>
                      <a:pt x="3222" y="6250"/>
                      <a:pt x="3252" y="6260"/>
                    </a:cubicBezTo>
                    <a:cubicBezTo>
                      <a:pt x="3265" y="6265"/>
                      <a:pt x="3279" y="6271"/>
                      <a:pt x="3292" y="6275"/>
                    </a:cubicBezTo>
                    <a:cubicBezTo>
                      <a:pt x="3284" y="6296"/>
                      <a:pt x="3277" y="6317"/>
                      <a:pt x="3269" y="6337"/>
                    </a:cubicBezTo>
                    <a:cubicBezTo>
                      <a:pt x="3219" y="6311"/>
                      <a:pt x="3151" y="6303"/>
                      <a:pt x="3096" y="6293"/>
                    </a:cubicBezTo>
                    <a:moveTo>
                      <a:pt x="3244" y="6135"/>
                    </a:moveTo>
                    <a:cubicBezTo>
                      <a:pt x="3216" y="6125"/>
                      <a:pt x="3166" y="6117"/>
                      <a:pt x="3140" y="6098"/>
                    </a:cubicBezTo>
                    <a:cubicBezTo>
                      <a:pt x="3153" y="6063"/>
                      <a:pt x="3168" y="6030"/>
                      <a:pt x="3184" y="5997"/>
                    </a:cubicBezTo>
                    <a:cubicBezTo>
                      <a:pt x="3217" y="6022"/>
                      <a:pt x="3255" y="6041"/>
                      <a:pt x="3291" y="6062"/>
                    </a:cubicBezTo>
                    <a:cubicBezTo>
                      <a:pt x="3314" y="6076"/>
                      <a:pt x="3339" y="6090"/>
                      <a:pt x="3364" y="6100"/>
                    </a:cubicBezTo>
                    <a:cubicBezTo>
                      <a:pt x="3360" y="6109"/>
                      <a:pt x="3357" y="6117"/>
                      <a:pt x="3353" y="6125"/>
                    </a:cubicBezTo>
                    <a:cubicBezTo>
                      <a:pt x="3308" y="6105"/>
                      <a:pt x="3260" y="6090"/>
                      <a:pt x="3214" y="6074"/>
                    </a:cubicBezTo>
                    <a:cubicBezTo>
                      <a:pt x="3207" y="6072"/>
                      <a:pt x="3204" y="6081"/>
                      <a:pt x="3211" y="6083"/>
                    </a:cubicBezTo>
                    <a:cubicBezTo>
                      <a:pt x="3257" y="6100"/>
                      <a:pt x="3303" y="6118"/>
                      <a:pt x="3348" y="6136"/>
                    </a:cubicBezTo>
                    <a:cubicBezTo>
                      <a:pt x="3344" y="6147"/>
                      <a:pt x="3339" y="6158"/>
                      <a:pt x="3334" y="6169"/>
                    </a:cubicBezTo>
                    <a:cubicBezTo>
                      <a:pt x="3305" y="6156"/>
                      <a:pt x="3274" y="6146"/>
                      <a:pt x="3244" y="6136"/>
                    </a:cubicBezTo>
                    <a:lnTo>
                      <a:pt x="3244" y="6135"/>
                    </a:lnTo>
                    <a:moveTo>
                      <a:pt x="3400" y="5874"/>
                    </a:moveTo>
                    <a:cubicBezTo>
                      <a:pt x="3365" y="5848"/>
                      <a:pt x="3321" y="5839"/>
                      <a:pt x="3284" y="5815"/>
                    </a:cubicBezTo>
                    <a:cubicBezTo>
                      <a:pt x="3294" y="5798"/>
                      <a:pt x="3304" y="5781"/>
                      <a:pt x="3313" y="5764"/>
                    </a:cubicBezTo>
                    <a:cubicBezTo>
                      <a:pt x="3367" y="5805"/>
                      <a:pt x="3424" y="5845"/>
                      <a:pt x="3484" y="5876"/>
                    </a:cubicBezTo>
                    <a:cubicBezTo>
                      <a:pt x="3463" y="5909"/>
                      <a:pt x="3443" y="5942"/>
                      <a:pt x="3424" y="5977"/>
                    </a:cubicBezTo>
                    <a:cubicBezTo>
                      <a:pt x="3391" y="5953"/>
                      <a:pt x="3355" y="5932"/>
                      <a:pt x="3320" y="5912"/>
                    </a:cubicBezTo>
                    <a:cubicBezTo>
                      <a:pt x="3300" y="5900"/>
                      <a:pt x="3264" y="5894"/>
                      <a:pt x="3249" y="5874"/>
                    </a:cubicBezTo>
                    <a:cubicBezTo>
                      <a:pt x="3259" y="5857"/>
                      <a:pt x="3269" y="5840"/>
                      <a:pt x="3280" y="5823"/>
                    </a:cubicBezTo>
                    <a:cubicBezTo>
                      <a:pt x="3313" y="5850"/>
                      <a:pt x="3356" y="5870"/>
                      <a:pt x="3395" y="5884"/>
                    </a:cubicBezTo>
                    <a:cubicBezTo>
                      <a:pt x="3402" y="5886"/>
                      <a:pt x="3405" y="5877"/>
                      <a:pt x="3400" y="5874"/>
                    </a:cubicBezTo>
                    <a:moveTo>
                      <a:pt x="3290" y="5922"/>
                    </a:moveTo>
                    <a:cubicBezTo>
                      <a:pt x="3333" y="5945"/>
                      <a:pt x="3370" y="5977"/>
                      <a:pt x="3412" y="6001"/>
                    </a:cubicBezTo>
                    <a:cubicBezTo>
                      <a:pt x="3406" y="6011"/>
                      <a:pt x="3402" y="6022"/>
                      <a:pt x="3397" y="6032"/>
                    </a:cubicBezTo>
                    <a:cubicBezTo>
                      <a:pt x="3351" y="6007"/>
                      <a:pt x="3305" y="5987"/>
                      <a:pt x="3258" y="5966"/>
                    </a:cubicBezTo>
                    <a:cubicBezTo>
                      <a:pt x="3255" y="5965"/>
                      <a:pt x="3253" y="5970"/>
                      <a:pt x="3255" y="5971"/>
                    </a:cubicBezTo>
                    <a:cubicBezTo>
                      <a:pt x="3299" y="5998"/>
                      <a:pt x="3346" y="6018"/>
                      <a:pt x="3392" y="6042"/>
                    </a:cubicBezTo>
                    <a:cubicBezTo>
                      <a:pt x="3386" y="6054"/>
                      <a:pt x="3379" y="6066"/>
                      <a:pt x="3374" y="6079"/>
                    </a:cubicBezTo>
                    <a:cubicBezTo>
                      <a:pt x="3345" y="6065"/>
                      <a:pt x="3316" y="6052"/>
                      <a:pt x="3288" y="6037"/>
                    </a:cubicBezTo>
                    <a:cubicBezTo>
                      <a:pt x="3255" y="6020"/>
                      <a:pt x="3218" y="6009"/>
                      <a:pt x="3187" y="5990"/>
                    </a:cubicBezTo>
                    <a:cubicBezTo>
                      <a:pt x="3204" y="5955"/>
                      <a:pt x="3222" y="5922"/>
                      <a:pt x="3241" y="5888"/>
                    </a:cubicBezTo>
                    <a:cubicBezTo>
                      <a:pt x="3253" y="5904"/>
                      <a:pt x="3274" y="5914"/>
                      <a:pt x="3290" y="5922"/>
                    </a:cubicBezTo>
                    <a:moveTo>
                      <a:pt x="3361" y="6242"/>
                    </a:moveTo>
                    <a:cubicBezTo>
                      <a:pt x="3361" y="6243"/>
                      <a:pt x="3361" y="6244"/>
                      <a:pt x="3362" y="6245"/>
                    </a:cubicBezTo>
                    <a:cubicBezTo>
                      <a:pt x="3374" y="6255"/>
                      <a:pt x="3385" y="6265"/>
                      <a:pt x="3396" y="6275"/>
                    </a:cubicBezTo>
                    <a:cubicBezTo>
                      <a:pt x="3389" y="6294"/>
                      <a:pt x="3382" y="6313"/>
                      <a:pt x="3376" y="6332"/>
                    </a:cubicBezTo>
                    <a:cubicBezTo>
                      <a:pt x="3362" y="6323"/>
                      <a:pt x="3349" y="6314"/>
                      <a:pt x="3335" y="6304"/>
                    </a:cubicBezTo>
                    <a:cubicBezTo>
                      <a:pt x="3343" y="6283"/>
                      <a:pt x="3352" y="6263"/>
                      <a:pt x="3361" y="6242"/>
                    </a:cubicBezTo>
                    <a:moveTo>
                      <a:pt x="3371" y="6237"/>
                    </a:moveTo>
                    <a:cubicBezTo>
                      <a:pt x="3368" y="6235"/>
                      <a:pt x="3365" y="6235"/>
                      <a:pt x="3363" y="6237"/>
                    </a:cubicBezTo>
                    <a:cubicBezTo>
                      <a:pt x="3372" y="6214"/>
                      <a:pt x="3382" y="6192"/>
                      <a:pt x="3392" y="6169"/>
                    </a:cubicBezTo>
                    <a:cubicBezTo>
                      <a:pt x="3404" y="6181"/>
                      <a:pt x="3415" y="6192"/>
                      <a:pt x="3427" y="6203"/>
                    </a:cubicBezTo>
                    <a:cubicBezTo>
                      <a:pt x="3418" y="6223"/>
                      <a:pt x="3409" y="6243"/>
                      <a:pt x="3401" y="6263"/>
                    </a:cubicBezTo>
                    <a:cubicBezTo>
                      <a:pt x="3391" y="6254"/>
                      <a:pt x="3381" y="6246"/>
                      <a:pt x="3371" y="6237"/>
                    </a:cubicBezTo>
                    <a:moveTo>
                      <a:pt x="3401" y="6150"/>
                    </a:moveTo>
                    <a:cubicBezTo>
                      <a:pt x="3405" y="6141"/>
                      <a:pt x="3409" y="6133"/>
                      <a:pt x="3413" y="6125"/>
                    </a:cubicBezTo>
                    <a:cubicBezTo>
                      <a:pt x="3418" y="6113"/>
                      <a:pt x="3424" y="6102"/>
                      <a:pt x="3430" y="6090"/>
                    </a:cubicBezTo>
                    <a:cubicBezTo>
                      <a:pt x="3430" y="6092"/>
                      <a:pt x="3430" y="6095"/>
                      <a:pt x="3432" y="6097"/>
                    </a:cubicBezTo>
                    <a:cubicBezTo>
                      <a:pt x="3443" y="6108"/>
                      <a:pt x="3453" y="6119"/>
                      <a:pt x="3465" y="6130"/>
                    </a:cubicBezTo>
                    <a:cubicBezTo>
                      <a:pt x="3455" y="6147"/>
                      <a:pt x="3446" y="6164"/>
                      <a:pt x="3438" y="6181"/>
                    </a:cubicBezTo>
                    <a:cubicBezTo>
                      <a:pt x="3425" y="6171"/>
                      <a:pt x="3413" y="6161"/>
                      <a:pt x="3401" y="6150"/>
                    </a:cubicBezTo>
                    <a:moveTo>
                      <a:pt x="3480" y="5673"/>
                    </a:moveTo>
                    <a:cubicBezTo>
                      <a:pt x="3450" y="5656"/>
                      <a:pt x="3415" y="5647"/>
                      <a:pt x="3387" y="5628"/>
                    </a:cubicBezTo>
                    <a:cubicBezTo>
                      <a:pt x="3393" y="5614"/>
                      <a:pt x="3400" y="5600"/>
                      <a:pt x="3406" y="5586"/>
                    </a:cubicBezTo>
                    <a:cubicBezTo>
                      <a:pt x="3442" y="5603"/>
                      <a:pt x="3479" y="5615"/>
                      <a:pt x="3515" y="5631"/>
                    </a:cubicBezTo>
                    <a:cubicBezTo>
                      <a:pt x="3525" y="5635"/>
                      <a:pt x="3531" y="5620"/>
                      <a:pt x="3523" y="5615"/>
                    </a:cubicBezTo>
                    <a:cubicBezTo>
                      <a:pt x="3489" y="5594"/>
                      <a:pt x="3449" y="5586"/>
                      <a:pt x="3411" y="5576"/>
                    </a:cubicBezTo>
                    <a:cubicBezTo>
                      <a:pt x="3420" y="5553"/>
                      <a:pt x="3429" y="5529"/>
                      <a:pt x="3437" y="5505"/>
                    </a:cubicBezTo>
                    <a:cubicBezTo>
                      <a:pt x="3484" y="5534"/>
                      <a:pt x="3545" y="5552"/>
                      <a:pt x="3598" y="5565"/>
                    </a:cubicBezTo>
                    <a:lnTo>
                      <a:pt x="3599" y="5565"/>
                    </a:lnTo>
                    <a:cubicBezTo>
                      <a:pt x="3594" y="5620"/>
                      <a:pt x="3587" y="5675"/>
                      <a:pt x="3574" y="5728"/>
                    </a:cubicBezTo>
                    <a:cubicBezTo>
                      <a:pt x="3544" y="5708"/>
                      <a:pt x="3512" y="5690"/>
                      <a:pt x="3480" y="5673"/>
                    </a:cubicBezTo>
                    <a:moveTo>
                      <a:pt x="3471" y="5351"/>
                    </a:moveTo>
                    <a:cubicBezTo>
                      <a:pt x="3472" y="5339"/>
                      <a:pt x="3474" y="5327"/>
                      <a:pt x="3474" y="5315"/>
                    </a:cubicBezTo>
                    <a:cubicBezTo>
                      <a:pt x="3501" y="5325"/>
                      <a:pt x="3529" y="5328"/>
                      <a:pt x="3557" y="5331"/>
                    </a:cubicBezTo>
                    <a:cubicBezTo>
                      <a:pt x="3563" y="5332"/>
                      <a:pt x="3564" y="5323"/>
                      <a:pt x="3559" y="5321"/>
                    </a:cubicBezTo>
                    <a:cubicBezTo>
                      <a:pt x="3531" y="5313"/>
                      <a:pt x="3502" y="5312"/>
                      <a:pt x="3475" y="5301"/>
                    </a:cubicBezTo>
                    <a:cubicBezTo>
                      <a:pt x="3477" y="5283"/>
                      <a:pt x="3477" y="5264"/>
                      <a:pt x="3477" y="5246"/>
                    </a:cubicBezTo>
                    <a:cubicBezTo>
                      <a:pt x="3520" y="5248"/>
                      <a:pt x="3562" y="5259"/>
                      <a:pt x="3605" y="5256"/>
                    </a:cubicBezTo>
                    <a:lnTo>
                      <a:pt x="3605" y="5256"/>
                    </a:lnTo>
                    <a:cubicBezTo>
                      <a:pt x="3605" y="5298"/>
                      <a:pt x="3605" y="5341"/>
                      <a:pt x="3605" y="5384"/>
                    </a:cubicBezTo>
                    <a:cubicBezTo>
                      <a:pt x="3561" y="5371"/>
                      <a:pt x="3515" y="5364"/>
                      <a:pt x="3471" y="5351"/>
                    </a:cubicBezTo>
                    <a:moveTo>
                      <a:pt x="3605" y="5240"/>
                    </a:moveTo>
                    <a:cubicBezTo>
                      <a:pt x="3562" y="5239"/>
                      <a:pt x="3520" y="5231"/>
                      <a:pt x="3477" y="5232"/>
                    </a:cubicBezTo>
                    <a:cubicBezTo>
                      <a:pt x="3477" y="5218"/>
                      <a:pt x="3476" y="5204"/>
                      <a:pt x="3476" y="5189"/>
                    </a:cubicBezTo>
                    <a:cubicBezTo>
                      <a:pt x="3503" y="5192"/>
                      <a:pt x="3530" y="5194"/>
                      <a:pt x="3557" y="5193"/>
                    </a:cubicBezTo>
                    <a:cubicBezTo>
                      <a:pt x="3567" y="5192"/>
                      <a:pt x="3567" y="5177"/>
                      <a:pt x="3557" y="5177"/>
                    </a:cubicBezTo>
                    <a:cubicBezTo>
                      <a:pt x="3530" y="5178"/>
                      <a:pt x="3503" y="5178"/>
                      <a:pt x="3475" y="5178"/>
                    </a:cubicBezTo>
                    <a:cubicBezTo>
                      <a:pt x="3475" y="5164"/>
                      <a:pt x="3474" y="5150"/>
                      <a:pt x="3472" y="5136"/>
                    </a:cubicBezTo>
                    <a:cubicBezTo>
                      <a:pt x="3517" y="5144"/>
                      <a:pt x="3561" y="5136"/>
                      <a:pt x="3605" y="5125"/>
                    </a:cubicBezTo>
                    <a:cubicBezTo>
                      <a:pt x="3607" y="5165"/>
                      <a:pt x="3606" y="5205"/>
                      <a:pt x="3605" y="5240"/>
                    </a:cubicBezTo>
                    <a:moveTo>
                      <a:pt x="2597" y="7647"/>
                    </a:moveTo>
                    <a:cubicBezTo>
                      <a:pt x="2621" y="7619"/>
                      <a:pt x="2644" y="7590"/>
                      <a:pt x="2666" y="7561"/>
                    </a:cubicBezTo>
                    <a:cubicBezTo>
                      <a:pt x="2670" y="7604"/>
                      <a:pt x="2662" y="7650"/>
                      <a:pt x="2659" y="7691"/>
                    </a:cubicBezTo>
                    <a:cubicBezTo>
                      <a:pt x="2659" y="7696"/>
                      <a:pt x="2658" y="7702"/>
                      <a:pt x="2658" y="7706"/>
                    </a:cubicBezTo>
                    <a:cubicBezTo>
                      <a:pt x="2635" y="7725"/>
                      <a:pt x="2612" y="7742"/>
                      <a:pt x="2588" y="7759"/>
                    </a:cubicBezTo>
                    <a:cubicBezTo>
                      <a:pt x="2591" y="7727"/>
                      <a:pt x="2596" y="7695"/>
                      <a:pt x="2603" y="7663"/>
                    </a:cubicBezTo>
                    <a:cubicBezTo>
                      <a:pt x="2605" y="7656"/>
                      <a:pt x="2602" y="7651"/>
                      <a:pt x="2597" y="7647"/>
                    </a:cubicBezTo>
                    <a:moveTo>
                      <a:pt x="2658" y="7517"/>
                    </a:moveTo>
                    <a:cubicBezTo>
                      <a:pt x="2646" y="7533"/>
                      <a:pt x="2634" y="7550"/>
                      <a:pt x="2622" y="7566"/>
                    </a:cubicBezTo>
                    <a:cubicBezTo>
                      <a:pt x="2576" y="7551"/>
                      <a:pt x="2534" y="7531"/>
                      <a:pt x="2496" y="7501"/>
                    </a:cubicBezTo>
                    <a:cubicBezTo>
                      <a:pt x="2509" y="7490"/>
                      <a:pt x="2523" y="7479"/>
                      <a:pt x="2537" y="7467"/>
                    </a:cubicBezTo>
                    <a:cubicBezTo>
                      <a:pt x="2537" y="7468"/>
                      <a:pt x="2537" y="7468"/>
                      <a:pt x="2537" y="7468"/>
                    </a:cubicBezTo>
                    <a:cubicBezTo>
                      <a:pt x="2565" y="7498"/>
                      <a:pt x="2600" y="7517"/>
                      <a:pt x="2637" y="7533"/>
                    </a:cubicBezTo>
                    <a:cubicBezTo>
                      <a:pt x="2642" y="7535"/>
                      <a:pt x="2646" y="7526"/>
                      <a:pt x="2641" y="7524"/>
                    </a:cubicBezTo>
                    <a:cubicBezTo>
                      <a:pt x="2607" y="7506"/>
                      <a:pt x="2571" y="7490"/>
                      <a:pt x="2543" y="7462"/>
                    </a:cubicBezTo>
                    <a:lnTo>
                      <a:pt x="2543" y="7462"/>
                    </a:lnTo>
                    <a:cubicBezTo>
                      <a:pt x="2552" y="7455"/>
                      <a:pt x="2561" y="7447"/>
                      <a:pt x="2569" y="7439"/>
                    </a:cubicBezTo>
                    <a:cubicBezTo>
                      <a:pt x="2570" y="7439"/>
                      <a:pt x="2570" y="7439"/>
                      <a:pt x="2571" y="7439"/>
                    </a:cubicBezTo>
                    <a:lnTo>
                      <a:pt x="2572" y="7439"/>
                    </a:lnTo>
                    <a:cubicBezTo>
                      <a:pt x="2598" y="7467"/>
                      <a:pt x="2633" y="7492"/>
                      <a:pt x="2669" y="7502"/>
                    </a:cubicBezTo>
                    <a:cubicBezTo>
                      <a:pt x="2668" y="7503"/>
                      <a:pt x="2668" y="7503"/>
                      <a:pt x="2667" y="7504"/>
                    </a:cubicBezTo>
                    <a:cubicBezTo>
                      <a:pt x="2662" y="7505"/>
                      <a:pt x="2657" y="7510"/>
                      <a:pt x="2658" y="7517"/>
                    </a:cubicBezTo>
                    <a:moveTo>
                      <a:pt x="2177" y="7722"/>
                    </a:moveTo>
                    <a:cubicBezTo>
                      <a:pt x="2175" y="7776"/>
                      <a:pt x="2201" y="7831"/>
                      <a:pt x="2226" y="7878"/>
                    </a:cubicBezTo>
                    <a:cubicBezTo>
                      <a:pt x="2204" y="7885"/>
                      <a:pt x="2182" y="7892"/>
                      <a:pt x="2159" y="7897"/>
                    </a:cubicBezTo>
                    <a:cubicBezTo>
                      <a:pt x="2159" y="7895"/>
                      <a:pt x="2159" y="7893"/>
                      <a:pt x="2158" y="7891"/>
                    </a:cubicBezTo>
                    <a:cubicBezTo>
                      <a:pt x="2134" y="7844"/>
                      <a:pt x="2134" y="7800"/>
                      <a:pt x="2131" y="7749"/>
                    </a:cubicBezTo>
                    <a:lnTo>
                      <a:pt x="2131" y="7749"/>
                    </a:lnTo>
                    <a:cubicBezTo>
                      <a:pt x="2147" y="7740"/>
                      <a:pt x="2162" y="7732"/>
                      <a:pt x="2177" y="7722"/>
                    </a:cubicBezTo>
                    <a:moveTo>
                      <a:pt x="2184" y="7717"/>
                    </a:moveTo>
                    <a:cubicBezTo>
                      <a:pt x="2193" y="7710"/>
                      <a:pt x="2193" y="7699"/>
                      <a:pt x="2189" y="7692"/>
                    </a:cubicBezTo>
                    <a:cubicBezTo>
                      <a:pt x="2201" y="7685"/>
                      <a:pt x="2214" y="7679"/>
                      <a:pt x="2227" y="7672"/>
                    </a:cubicBezTo>
                    <a:cubicBezTo>
                      <a:pt x="2237" y="7736"/>
                      <a:pt x="2268" y="7793"/>
                      <a:pt x="2291" y="7852"/>
                    </a:cubicBezTo>
                    <a:cubicBezTo>
                      <a:pt x="2274" y="7860"/>
                      <a:pt x="2257" y="7867"/>
                      <a:pt x="2240" y="7873"/>
                    </a:cubicBezTo>
                    <a:cubicBezTo>
                      <a:pt x="2216" y="7822"/>
                      <a:pt x="2188" y="7774"/>
                      <a:pt x="2184" y="7717"/>
                    </a:cubicBezTo>
                    <a:moveTo>
                      <a:pt x="2372" y="7594"/>
                    </a:moveTo>
                    <a:cubicBezTo>
                      <a:pt x="2372" y="7594"/>
                      <a:pt x="2372" y="7593"/>
                      <a:pt x="2371" y="7593"/>
                    </a:cubicBezTo>
                    <a:cubicBezTo>
                      <a:pt x="2372" y="7593"/>
                      <a:pt x="2372" y="7593"/>
                      <a:pt x="2373" y="7593"/>
                    </a:cubicBezTo>
                    <a:cubicBezTo>
                      <a:pt x="2413" y="7565"/>
                      <a:pt x="2452" y="7536"/>
                      <a:pt x="2489" y="7506"/>
                    </a:cubicBezTo>
                    <a:cubicBezTo>
                      <a:pt x="2519" y="7540"/>
                      <a:pt x="2562" y="7573"/>
                      <a:pt x="2607" y="7584"/>
                    </a:cubicBezTo>
                    <a:cubicBezTo>
                      <a:pt x="2580" y="7618"/>
                      <a:pt x="2552" y="7651"/>
                      <a:pt x="2521" y="7683"/>
                    </a:cubicBezTo>
                    <a:cubicBezTo>
                      <a:pt x="2521" y="7680"/>
                      <a:pt x="2519" y="7677"/>
                      <a:pt x="2516" y="7676"/>
                    </a:cubicBezTo>
                    <a:cubicBezTo>
                      <a:pt x="2460" y="7659"/>
                      <a:pt x="2420" y="7624"/>
                      <a:pt x="2372" y="7594"/>
                    </a:cubicBezTo>
                    <a:moveTo>
                      <a:pt x="2587" y="7781"/>
                    </a:moveTo>
                    <a:cubicBezTo>
                      <a:pt x="2610" y="7765"/>
                      <a:pt x="2634" y="7749"/>
                      <a:pt x="2656" y="7732"/>
                    </a:cubicBezTo>
                    <a:cubicBezTo>
                      <a:pt x="2655" y="7773"/>
                      <a:pt x="2655" y="7814"/>
                      <a:pt x="2657" y="7855"/>
                    </a:cubicBezTo>
                    <a:cubicBezTo>
                      <a:pt x="2636" y="7876"/>
                      <a:pt x="2614" y="7897"/>
                      <a:pt x="2592" y="7917"/>
                    </a:cubicBezTo>
                    <a:cubicBezTo>
                      <a:pt x="2586" y="7872"/>
                      <a:pt x="2584" y="7826"/>
                      <a:pt x="2587" y="7781"/>
                    </a:cubicBezTo>
                    <a:moveTo>
                      <a:pt x="2659" y="7881"/>
                    </a:moveTo>
                    <a:cubicBezTo>
                      <a:pt x="2661" y="7912"/>
                      <a:pt x="2666" y="7942"/>
                      <a:pt x="2673" y="7971"/>
                    </a:cubicBezTo>
                    <a:cubicBezTo>
                      <a:pt x="2655" y="7997"/>
                      <a:pt x="2637" y="8023"/>
                      <a:pt x="2620" y="8050"/>
                    </a:cubicBezTo>
                    <a:cubicBezTo>
                      <a:pt x="2609" y="8013"/>
                      <a:pt x="2600" y="7975"/>
                      <a:pt x="2594" y="7937"/>
                    </a:cubicBezTo>
                    <a:cubicBezTo>
                      <a:pt x="2616" y="7919"/>
                      <a:pt x="2638" y="7901"/>
                      <a:pt x="2659" y="7881"/>
                    </a:cubicBezTo>
                    <a:moveTo>
                      <a:pt x="2583" y="7429"/>
                    </a:moveTo>
                    <a:cubicBezTo>
                      <a:pt x="2583" y="7428"/>
                      <a:pt x="2583" y="7428"/>
                      <a:pt x="2583" y="7427"/>
                    </a:cubicBezTo>
                    <a:cubicBezTo>
                      <a:pt x="2594" y="7417"/>
                      <a:pt x="2605" y="7407"/>
                      <a:pt x="2616" y="7396"/>
                    </a:cubicBezTo>
                    <a:cubicBezTo>
                      <a:pt x="2616" y="7397"/>
                      <a:pt x="2617" y="7398"/>
                      <a:pt x="2618" y="7399"/>
                    </a:cubicBezTo>
                    <a:cubicBezTo>
                      <a:pt x="2644" y="7418"/>
                      <a:pt x="2670" y="7440"/>
                      <a:pt x="2699" y="7456"/>
                    </a:cubicBezTo>
                    <a:cubicBezTo>
                      <a:pt x="2692" y="7466"/>
                      <a:pt x="2685" y="7477"/>
                      <a:pt x="2678" y="7487"/>
                    </a:cubicBezTo>
                    <a:cubicBezTo>
                      <a:pt x="2643" y="7475"/>
                      <a:pt x="2609" y="7456"/>
                      <a:pt x="2583" y="7429"/>
                    </a:cubicBezTo>
                    <a:moveTo>
                      <a:pt x="2623" y="7391"/>
                    </a:moveTo>
                    <a:cubicBezTo>
                      <a:pt x="2623" y="7391"/>
                      <a:pt x="2623" y="7390"/>
                      <a:pt x="2622" y="7390"/>
                    </a:cubicBezTo>
                    <a:cubicBezTo>
                      <a:pt x="2640" y="7374"/>
                      <a:pt x="2656" y="7357"/>
                      <a:pt x="2672" y="7339"/>
                    </a:cubicBezTo>
                    <a:cubicBezTo>
                      <a:pt x="2693" y="7355"/>
                      <a:pt x="2716" y="7368"/>
                      <a:pt x="2738" y="7383"/>
                    </a:cubicBezTo>
                    <a:cubicBezTo>
                      <a:pt x="2740" y="7384"/>
                      <a:pt x="2742" y="7384"/>
                      <a:pt x="2744" y="7383"/>
                    </a:cubicBezTo>
                    <a:cubicBezTo>
                      <a:pt x="2741" y="7388"/>
                      <a:pt x="2739" y="7392"/>
                      <a:pt x="2736" y="7396"/>
                    </a:cubicBezTo>
                    <a:cubicBezTo>
                      <a:pt x="2726" y="7413"/>
                      <a:pt x="2716" y="7430"/>
                      <a:pt x="2706" y="7446"/>
                    </a:cubicBezTo>
                    <a:cubicBezTo>
                      <a:pt x="2680" y="7426"/>
                      <a:pt x="2650" y="7409"/>
                      <a:pt x="2623" y="7390"/>
                    </a:cubicBezTo>
                    <a:lnTo>
                      <a:pt x="2623" y="7391"/>
                    </a:lnTo>
                    <a:moveTo>
                      <a:pt x="2681" y="7329"/>
                    </a:moveTo>
                    <a:cubicBezTo>
                      <a:pt x="2686" y="7324"/>
                      <a:pt x="2692" y="7318"/>
                      <a:pt x="2696" y="7313"/>
                    </a:cubicBezTo>
                    <a:cubicBezTo>
                      <a:pt x="2697" y="7313"/>
                      <a:pt x="2697" y="7314"/>
                      <a:pt x="2698" y="7314"/>
                    </a:cubicBezTo>
                    <a:cubicBezTo>
                      <a:pt x="2720" y="7327"/>
                      <a:pt x="2740" y="7341"/>
                      <a:pt x="2762" y="7355"/>
                    </a:cubicBezTo>
                    <a:cubicBezTo>
                      <a:pt x="2758" y="7361"/>
                      <a:pt x="2754" y="7368"/>
                      <a:pt x="2750" y="7374"/>
                    </a:cubicBezTo>
                    <a:cubicBezTo>
                      <a:pt x="2749" y="7372"/>
                      <a:pt x="2748" y="7370"/>
                      <a:pt x="2746" y="7369"/>
                    </a:cubicBezTo>
                    <a:cubicBezTo>
                      <a:pt x="2724" y="7356"/>
                      <a:pt x="2702" y="7343"/>
                      <a:pt x="2681" y="7328"/>
                    </a:cubicBezTo>
                    <a:lnTo>
                      <a:pt x="2681" y="7329"/>
                    </a:lnTo>
                    <a:moveTo>
                      <a:pt x="2702" y="7307"/>
                    </a:moveTo>
                    <a:cubicBezTo>
                      <a:pt x="2715" y="7291"/>
                      <a:pt x="2728" y="7274"/>
                      <a:pt x="2741" y="7258"/>
                    </a:cubicBezTo>
                    <a:cubicBezTo>
                      <a:pt x="2757" y="7269"/>
                      <a:pt x="2774" y="7280"/>
                      <a:pt x="2790" y="7292"/>
                    </a:cubicBezTo>
                    <a:cubicBezTo>
                      <a:pt x="2793" y="7294"/>
                      <a:pt x="2797" y="7288"/>
                      <a:pt x="2793" y="7286"/>
                    </a:cubicBezTo>
                    <a:cubicBezTo>
                      <a:pt x="2778" y="7274"/>
                      <a:pt x="2762" y="7263"/>
                      <a:pt x="2746" y="7252"/>
                    </a:cubicBezTo>
                    <a:cubicBezTo>
                      <a:pt x="2757" y="7237"/>
                      <a:pt x="2768" y="7223"/>
                      <a:pt x="2778" y="7208"/>
                    </a:cubicBezTo>
                    <a:cubicBezTo>
                      <a:pt x="2778" y="7209"/>
                      <a:pt x="2779" y="7209"/>
                      <a:pt x="2779" y="7210"/>
                    </a:cubicBezTo>
                    <a:cubicBezTo>
                      <a:pt x="2796" y="7224"/>
                      <a:pt x="2812" y="7240"/>
                      <a:pt x="2829" y="7255"/>
                    </a:cubicBezTo>
                    <a:cubicBezTo>
                      <a:pt x="2809" y="7283"/>
                      <a:pt x="2789" y="7312"/>
                      <a:pt x="2770" y="7340"/>
                    </a:cubicBezTo>
                    <a:cubicBezTo>
                      <a:pt x="2748" y="7328"/>
                      <a:pt x="2725" y="7317"/>
                      <a:pt x="2701" y="7307"/>
                    </a:cubicBezTo>
                    <a:lnTo>
                      <a:pt x="2702" y="7307"/>
                    </a:lnTo>
                    <a:moveTo>
                      <a:pt x="2785" y="7203"/>
                    </a:moveTo>
                    <a:cubicBezTo>
                      <a:pt x="2784" y="7202"/>
                      <a:pt x="2783" y="7202"/>
                      <a:pt x="2782" y="7202"/>
                    </a:cubicBezTo>
                    <a:cubicBezTo>
                      <a:pt x="2793" y="7187"/>
                      <a:pt x="2804" y="7172"/>
                      <a:pt x="2815" y="7157"/>
                    </a:cubicBezTo>
                    <a:cubicBezTo>
                      <a:pt x="2831" y="7174"/>
                      <a:pt x="2846" y="7192"/>
                      <a:pt x="2864" y="7207"/>
                    </a:cubicBezTo>
                    <a:cubicBezTo>
                      <a:pt x="2855" y="7220"/>
                      <a:pt x="2845" y="7233"/>
                      <a:pt x="2836" y="7246"/>
                    </a:cubicBezTo>
                    <a:cubicBezTo>
                      <a:pt x="2821" y="7230"/>
                      <a:pt x="2801" y="7217"/>
                      <a:pt x="2785" y="7203"/>
                    </a:cubicBezTo>
                    <a:moveTo>
                      <a:pt x="2817" y="7153"/>
                    </a:moveTo>
                    <a:cubicBezTo>
                      <a:pt x="2831" y="7133"/>
                      <a:pt x="2845" y="7114"/>
                      <a:pt x="2858" y="7094"/>
                    </a:cubicBezTo>
                    <a:cubicBezTo>
                      <a:pt x="2862" y="7120"/>
                      <a:pt x="2878" y="7145"/>
                      <a:pt x="2896" y="7165"/>
                    </a:cubicBezTo>
                    <a:cubicBezTo>
                      <a:pt x="2888" y="7174"/>
                      <a:pt x="2881" y="7184"/>
                      <a:pt x="2874" y="7193"/>
                    </a:cubicBezTo>
                    <a:cubicBezTo>
                      <a:pt x="2858" y="7177"/>
                      <a:pt x="2836" y="7165"/>
                      <a:pt x="2817" y="7153"/>
                    </a:cubicBezTo>
                    <a:moveTo>
                      <a:pt x="2888" y="7124"/>
                    </a:moveTo>
                    <a:cubicBezTo>
                      <a:pt x="2880" y="7108"/>
                      <a:pt x="2878" y="7091"/>
                      <a:pt x="2874" y="7075"/>
                    </a:cubicBezTo>
                    <a:cubicBezTo>
                      <a:pt x="2873" y="7074"/>
                      <a:pt x="2873" y="7073"/>
                      <a:pt x="2873" y="7073"/>
                    </a:cubicBezTo>
                    <a:cubicBezTo>
                      <a:pt x="2883" y="7058"/>
                      <a:pt x="2893" y="7043"/>
                      <a:pt x="2903" y="7028"/>
                    </a:cubicBezTo>
                    <a:cubicBezTo>
                      <a:pt x="2909" y="7057"/>
                      <a:pt x="2922" y="7084"/>
                      <a:pt x="2946" y="7103"/>
                    </a:cubicBezTo>
                    <a:cubicBezTo>
                      <a:pt x="2932" y="7119"/>
                      <a:pt x="2919" y="7135"/>
                      <a:pt x="2906" y="7152"/>
                    </a:cubicBezTo>
                    <a:cubicBezTo>
                      <a:pt x="2900" y="7143"/>
                      <a:pt x="2894" y="7133"/>
                      <a:pt x="2888" y="7124"/>
                    </a:cubicBezTo>
                    <a:moveTo>
                      <a:pt x="2921" y="7002"/>
                    </a:moveTo>
                    <a:cubicBezTo>
                      <a:pt x="2925" y="6997"/>
                      <a:pt x="2928" y="6992"/>
                      <a:pt x="2932" y="6987"/>
                    </a:cubicBezTo>
                    <a:cubicBezTo>
                      <a:pt x="2948" y="7013"/>
                      <a:pt x="2963" y="7038"/>
                      <a:pt x="2980" y="7063"/>
                    </a:cubicBezTo>
                    <a:cubicBezTo>
                      <a:pt x="2972" y="7072"/>
                      <a:pt x="2963" y="7081"/>
                      <a:pt x="2955" y="7091"/>
                    </a:cubicBezTo>
                    <a:cubicBezTo>
                      <a:pt x="2929" y="7067"/>
                      <a:pt x="2924" y="7036"/>
                      <a:pt x="2921" y="7002"/>
                    </a:cubicBezTo>
                    <a:moveTo>
                      <a:pt x="2937" y="6980"/>
                    </a:moveTo>
                    <a:cubicBezTo>
                      <a:pt x="2942" y="6973"/>
                      <a:pt x="2947" y="6966"/>
                      <a:pt x="2952" y="6960"/>
                    </a:cubicBezTo>
                    <a:cubicBezTo>
                      <a:pt x="2967" y="6985"/>
                      <a:pt x="2985" y="7011"/>
                      <a:pt x="3008" y="7030"/>
                    </a:cubicBezTo>
                    <a:cubicBezTo>
                      <a:pt x="3007" y="7031"/>
                      <a:pt x="3005" y="7033"/>
                      <a:pt x="3004" y="7034"/>
                    </a:cubicBezTo>
                    <a:cubicBezTo>
                      <a:pt x="2999" y="7040"/>
                      <a:pt x="2993" y="7047"/>
                      <a:pt x="2988" y="7053"/>
                    </a:cubicBezTo>
                    <a:cubicBezTo>
                      <a:pt x="2972" y="7028"/>
                      <a:pt x="2954" y="7004"/>
                      <a:pt x="2937" y="6980"/>
                    </a:cubicBezTo>
                    <a:moveTo>
                      <a:pt x="3107" y="6883"/>
                    </a:moveTo>
                    <a:cubicBezTo>
                      <a:pt x="3118" y="6871"/>
                      <a:pt x="3129" y="6860"/>
                      <a:pt x="3140" y="6848"/>
                    </a:cubicBezTo>
                    <a:cubicBezTo>
                      <a:pt x="3144" y="6853"/>
                      <a:pt x="3148" y="6858"/>
                      <a:pt x="3153" y="6863"/>
                    </a:cubicBezTo>
                    <a:cubicBezTo>
                      <a:pt x="3153" y="6864"/>
                      <a:pt x="3154" y="6864"/>
                      <a:pt x="3155" y="6864"/>
                    </a:cubicBezTo>
                    <a:cubicBezTo>
                      <a:pt x="3144" y="6877"/>
                      <a:pt x="3133" y="6889"/>
                      <a:pt x="3122" y="6902"/>
                    </a:cubicBezTo>
                    <a:cubicBezTo>
                      <a:pt x="3118" y="6895"/>
                      <a:pt x="3113" y="6889"/>
                      <a:pt x="3107" y="6883"/>
                    </a:cubicBezTo>
                    <a:moveTo>
                      <a:pt x="3147" y="6840"/>
                    </a:moveTo>
                    <a:cubicBezTo>
                      <a:pt x="3158" y="6828"/>
                      <a:pt x="3168" y="6817"/>
                      <a:pt x="3178" y="6805"/>
                    </a:cubicBezTo>
                    <a:cubicBezTo>
                      <a:pt x="3182" y="6811"/>
                      <a:pt x="3187" y="6816"/>
                      <a:pt x="3191" y="6821"/>
                    </a:cubicBezTo>
                    <a:cubicBezTo>
                      <a:pt x="3181" y="6833"/>
                      <a:pt x="3171" y="6845"/>
                      <a:pt x="3161" y="6857"/>
                    </a:cubicBezTo>
                    <a:cubicBezTo>
                      <a:pt x="3161" y="6856"/>
                      <a:pt x="3161" y="6856"/>
                      <a:pt x="3161" y="6856"/>
                    </a:cubicBezTo>
                    <a:cubicBezTo>
                      <a:pt x="3156" y="6850"/>
                      <a:pt x="3152" y="6845"/>
                      <a:pt x="3147" y="6840"/>
                    </a:cubicBezTo>
                    <a:moveTo>
                      <a:pt x="3178" y="6773"/>
                    </a:moveTo>
                    <a:cubicBezTo>
                      <a:pt x="3169" y="6763"/>
                      <a:pt x="3160" y="6753"/>
                      <a:pt x="3150" y="6744"/>
                    </a:cubicBezTo>
                    <a:cubicBezTo>
                      <a:pt x="3160" y="6732"/>
                      <a:pt x="3170" y="6719"/>
                      <a:pt x="3179" y="6706"/>
                    </a:cubicBezTo>
                    <a:cubicBezTo>
                      <a:pt x="3184" y="6700"/>
                      <a:pt x="3188" y="6693"/>
                      <a:pt x="3192" y="6687"/>
                    </a:cubicBezTo>
                    <a:cubicBezTo>
                      <a:pt x="3202" y="6698"/>
                      <a:pt x="3211" y="6710"/>
                      <a:pt x="3222" y="6721"/>
                    </a:cubicBezTo>
                    <a:cubicBezTo>
                      <a:pt x="3207" y="6739"/>
                      <a:pt x="3193" y="6756"/>
                      <a:pt x="3178" y="6773"/>
                    </a:cubicBezTo>
                    <a:moveTo>
                      <a:pt x="3238" y="6738"/>
                    </a:moveTo>
                    <a:cubicBezTo>
                      <a:pt x="3241" y="6742"/>
                      <a:pt x="3245" y="6745"/>
                      <a:pt x="3249" y="6748"/>
                    </a:cubicBezTo>
                    <a:cubicBezTo>
                      <a:pt x="3235" y="6767"/>
                      <a:pt x="3220" y="6786"/>
                      <a:pt x="3205" y="6805"/>
                    </a:cubicBezTo>
                    <a:cubicBezTo>
                      <a:pt x="3201" y="6800"/>
                      <a:pt x="3196" y="6795"/>
                      <a:pt x="3192" y="6790"/>
                    </a:cubicBezTo>
                    <a:cubicBezTo>
                      <a:pt x="3208" y="6773"/>
                      <a:pt x="3223" y="6755"/>
                      <a:pt x="3238" y="6738"/>
                    </a:cubicBezTo>
                    <a:moveTo>
                      <a:pt x="3233" y="6707"/>
                    </a:moveTo>
                    <a:cubicBezTo>
                      <a:pt x="3222" y="6697"/>
                      <a:pt x="3210" y="6687"/>
                      <a:pt x="3198" y="6676"/>
                    </a:cubicBezTo>
                    <a:cubicBezTo>
                      <a:pt x="3210" y="6655"/>
                      <a:pt x="3221" y="6632"/>
                      <a:pt x="3230" y="6609"/>
                    </a:cubicBezTo>
                    <a:cubicBezTo>
                      <a:pt x="3243" y="6624"/>
                      <a:pt x="3257" y="6638"/>
                      <a:pt x="3271" y="6651"/>
                    </a:cubicBezTo>
                    <a:cubicBezTo>
                      <a:pt x="3272" y="6652"/>
                      <a:pt x="3273" y="6653"/>
                      <a:pt x="3275" y="6654"/>
                    </a:cubicBezTo>
                    <a:cubicBezTo>
                      <a:pt x="3261" y="6672"/>
                      <a:pt x="3247" y="6690"/>
                      <a:pt x="3233" y="6707"/>
                    </a:cubicBezTo>
                    <a:moveTo>
                      <a:pt x="3291" y="6671"/>
                    </a:moveTo>
                    <a:cubicBezTo>
                      <a:pt x="3294" y="6674"/>
                      <a:pt x="3297" y="6676"/>
                      <a:pt x="3299" y="6678"/>
                    </a:cubicBezTo>
                    <a:cubicBezTo>
                      <a:pt x="3287" y="6697"/>
                      <a:pt x="3274" y="6715"/>
                      <a:pt x="3261" y="6733"/>
                    </a:cubicBezTo>
                    <a:cubicBezTo>
                      <a:pt x="3257" y="6730"/>
                      <a:pt x="3254" y="6726"/>
                      <a:pt x="3250" y="6723"/>
                    </a:cubicBezTo>
                    <a:cubicBezTo>
                      <a:pt x="3264" y="6706"/>
                      <a:pt x="3278" y="6689"/>
                      <a:pt x="3291" y="6671"/>
                    </a:cubicBezTo>
                    <a:moveTo>
                      <a:pt x="3418" y="6278"/>
                    </a:moveTo>
                    <a:cubicBezTo>
                      <a:pt x="3427" y="6258"/>
                      <a:pt x="3436" y="6238"/>
                      <a:pt x="3446" y="6219"/>
                    </a:cubicBezTo>
                    <a:cubicBezTo>
                      <a:pt x="3460" y="6230"/>
                      <a:pt x="3474" y="6241"/>
                      <a:pt x="3489" y="6249"/>
                    </a:cubicBezTo>
                    <a:cubicBezTo>
                      <a:pt x="3480" y="6272"/>
                      <a:pt x="3472" y="6295"/>
                      <a:pt x="3464" y="6319"/>
                    </a:cubicBezTo>
                    <a:cubicBezTo>
                      <a:pt x="3464" y="6318"/>
                      <a:pt x="3464" y="6318"/>
                      <a:pt x="3463" y="6318"/>
                    </a:cubicBezTo>
                    <a:cubicBezTo>
                      <a:pt x="3449" y="6304"/>
                      <a:pt x="3433" y="6291"/>
                      <a:pt x="3418" y="6278"/>
                    </a:cubicBezTo>
                    <a:moveTo>
                      <a:pt x="3458" y="6197"/>
                    </a:moveTo>
                    <a:cubicBezTo>
                      <a:pt x="3467" y="6181"/>
                      <a:pt x="3476" y="6165"/>
                      <a:pt x="3485" y="6149"/>
                    </a:cubicBezTo>
                    <a:cubicBezTo>
                      <a:pt x="3497" y="6160"/>
                      <a:pt x="3510" y="6170"/>
                      <a:pt x="3523" y="6179"/>
                    </a:cubicBezTo>
                    <a:cubicBezTo>
                      <a:pt x="3521" y="6182"/>
                      <a:pt x="3520" y="6184"/>
                      <a:pt x="3518" y="6187"/>
                    </a:cubicBezTo>
                    <a:cubicBezTo>
                      <a:pt x="3511" y="6200"/>
                      <a:pt x="3505" y="6214"/>
                      <a:pt x="3499" y="6227"/>
                    </a:cubicBezTo>
                    <a:cubicBezTo>
                      <a:pt x="3485" y="6217"/>
                      <a:pt x="3471" y="6207"/>
                      <a:pt x="3458" y="6197"/>
                    </a:cubicBezTo>
                    <a:moveTo>
                      <a:pt x="3495" y="6133"/>
                    </a:moveTo>
                    <a:cubicBezTo>
                      <a:pt x="3509" y="6111"/>
                      <a:pt x="3524" y="6089"/>
                      <a:pt x="3538" y="6067"/>
                    </a:cubicBezTo>
                    <a:cubicBezTo>
                      <a:pt x="3549" y="6076"/>
                      <a:pt x="3561" y="6085"/>
                      <a:pt x="3573" y="6092"/>
                    </a:cubicBezTo>
                    <a:cubicBezTo>
                      <a:pt x="3573" y="6092"/>
                      <a:pt x="3574" y="6092"/>
                      <a:pt x="3575" y="6093"/>
                    </a:cubicBezTo>
                    <a:cubicBezTo>
                      <a:pt x="3560" y="6115"/>
                      <a:pt x="3546" y="6138"/>
                      <a:pt x="3533" y="6162"/>
                    </a:cubicBezTo>
                    <a:cubicBezTo>
                      <a:pt x="3520" y="6152"/>
                      <a:pt x="3507" y="6143"/>
                      <a:pt x="3495" y="6133"/>
                    </a:cubicBezTo>
                    <a:moveTo>
                      <a:pt x="3549" y="6052"/>
                    </a:moveTo>
                    <a:cubicBezTo>
                      <a:pt x="3560" y="6036"/>
                      <a:pt x="3571" y="6021"/>
                      <a:pt x="3583" y="6006"/>
                    </a:cubicBezTo>
                    <a:cubicBezTo>
                      <a:pt x="3593" y="6016"/>
                      <a:pt x="3603" y="6021"/>
                      <a:pt x="3614" y="6036"/>
                    </a:cubicBezTo>
                    <a:lnTo>
                      <a:pt x="3614" y="6036"/>
                    </a:lnTo>
                    <a:cubicBezTo>
                      <a:pt x="3604" y="6050"/>
                      <a:pt x="3594" y="6065"/>
                      <a:pt x="3584" y="6080"/>
                    </a:cubicBezTo>
                    <a:cubicBezTo>
                      <a:pt x="3572" y="6071"/>
                      <a:pt x="3561" y="6061"/>
                      <a:pt x="3549" y="6052"/>
                    </a:cubicBezTo>
                    <a:moveTo>
                      <a:pt x="3765" y="5454"/>
                    </a:moveTo>
                    <a:cubicBezTo>
                      <a:pt x="3768" y="5436"/>
                      <a:pt x="3771" y="5418"/>
                      <a:pt x="3773" y="5400"/>
                    </a:cubicBezTo>
                    <a:cubicBezTo>
                      <a:pt x="3786" y="5406"/>
                      <a:pt x="3799" y="5410"/>
                      <a:pt x="3812" y="5411"/>
                    </a:cubicBezTo>
                    <a:cubicBezTo>
                      <a:pt x="3814" y="5411"/>
                      <a:pt x="3815" y="5411"/>
                      <a:pt x="3817" y="5410"/>
                    </a:cubicBezTo>
                    <a:cubicBezTo>
                      <a:pt x="3816" y="5433"/>
                      <a:pt x="3816" y="5456"/>
                      <a:pt x="3814" y="5478"/>
                    </a:cubicBezTo>
                    <a:cubicBezTo>
                      <a:pt x="3798" y="5470"/>
                      <a:pt x="3782" y="5462"/>
                      <a:pt x="3765" y="5454"/>
                    </a:cubicBezTo>
                    <a:moveTo>
                      <a:pt x="3817" y="5397"/>
                    </a:moveTo>
                    <a:cubicBezTo>
                      <a:pt x="3804" y="5388"/>
                      <a:pt x="3790" y="5382"/>
                      <a:pt x="3776" y="5376"/>
                    </a:cubicBezTo>
                    <a:cubicBezTo>
                      <a:pt x="3777" y="5374"/>
                      <a:pt x="3777" y="5371"/>
                      <a:pt x="3777" y="5370"/>
                    </a:cubicBezTo>
                    <a:cubicBezTo>
                      <a:pt x="3778" y="5359"/>
                      <a:pt x="3760" y="5355"/>
                      <a:pt x="3758" y="5366"/>
                    </a:cubicBezTo>
                    <a:lnTo>
                      <a:pt x="3758" y="5367"/>
                    </a:lnTo>
                    <a:cubicBezTo>
                      <a:pt x="3755" y="5365"/>
                      <a:pt x="3752" y="5364"/>
                      <a:pt x="3749" y="5362"/>
                    </a:cubicBezTo>
                    <a:cubicBezTo>
                      <a:pt x="3726" y="5351"/>
                      <a:pt x="3705" y="5337"/>
                      <a:pt x="3684" y="5323"/>
                    </a:cubicBezTo>
                    <a:cubicBezTo>
                      <a:pt x="3674" y="5317"/>
                      <a:pt x="3665" y="5331"/>
                      <a:pt x="3674" y="5338"/>
                    </a:cubicBezTo>
                    <a:cubicBezTo>
                      <a:pt x="3698" y="5355"/>
                      <a:pt x="3725" y="5376"/>
                      <a:pt x="3753" y="5391"/>
                    </a:cubicBezTo>
                    <a:cubicBezTo>
                      <a:pt x="3750" y="5409"/>
                      <a:pt x="3747" y="5427"/>
                      <a:pt x="3744" y="5444"/>
                    </a:cubicBezTo>
                    <a:cubicBezTo>
                      <a:pt x="3715" y="5432"/>
                      <a:pt x="3686" y="5419"/>
                      <a:pt x="3659" y="5401"/>
                    </a:cubicBezTo>
                    <a:cubicBezTo>
                      <a:pt x="3650" y="5396"/>
                      <a:pt x="3642" y="5409"/>
                      <a:pt x="3650" y="5414"/>
                    </a:cubicBezTo>
                    <a:cubicBezTo>
                      <a:pt x="3678" y="5434"/>
                      <a:pt x="3708" y="5451"/>
                      <a:pt x="3740" y="5467"/>
                    </a:cubicBezTo>
                    <a:cubicBezTo>
                      <a:pt x="3734" y="5497"/>
                      <a:pt x="3729" y="5528"/>
                      <a:pt x="3723" y="5558"/>
                    </a:cubicBezTo>
                    <a:cubicBezTo>
                      <a:pt x="3711" y="5552"/>
                      <a:pt x="3700" y="5546"/>
                      <a:pt x="3688" y="5540"/>
                    </a:cubicBezTo>
                    <a:cubicBezTo>
                      <a:pt x="3679" y="5536"/>
                      <a:pt x="3671" y="5552"/>
                      <a:pt x="3681" y="5557"/>
                    </a:cubicBezTo>
                    <a:cubicBezTo>
                      <a:pt x="3694" y="5564"/>
                      <a:pt x="3706" y="5572"/>
                      <a:pt x="3718" y="5580"/>
                    </a:cubicBezTo>
                    <a:cubicBezTo>
                      <a:pt x="3717" y="5584"/>
                      <a:pt x="3717" y="5589"/>
                      <a:pt x="3716" y="5593"/>
                    </a:cubicBezTo>
                    <a:cubicBezTo>
                      <a:pt x="3714" y="5602"/>
                      <a:pt x="3712" y="5610"/>
                      <a:pt x="3710" y="5619"/>
                    </a:cubicBezTo>
                    <a:cubicBezTo>
                      <a:pt x="3698" y="5614"/>
                      <a:pt x="3685" y="5609"/>
                      <a:pt x="3673" y="5602"/>
                    </a:cubicBezTo>
                    <a:cubicBezTo>
                      <a:pt x="3663" y="5596"/>
                      <a:pt x="3652" y="5612"/>
                      <a:pt x="3663" y="5618"/>
                    </a:cubicBezTo>
                    <a:cubicBezTo>
                      <a:pt x="3677" y="5627"/>
                      <a:pt x="3691" y="5634"/>
                      <a:pt x="3706" y="5641"/>
                    </a:cubicBezTo>
                    <a:cubicBezTo>
                      <a:pt x="3703" y="5654"/>
                      <a:pt x="3700" y="5666"/>
                      <a:pt x="3698" y="5679"/>
                    </a:cubicBezTo>
                    <a:cubicBezTo>
                      <a:pt x="3672" y="5666"/>
                      <a:pt x="3647" y="5654"/>
                      <a:pt x="3622" y="5639"/>
                    </a:cubicBezTo>
                    <a:cubicBezTo>
                      <a:pt x="3628" y="5593"/>
                      <a:pt x="3630" y="5547"/>
                      <a:pt x="3633" y="5506"/>
                    </a:cubicBezTo>
                    <a:cubicBezTo>
                      <a:pt x="3639" y="5398"/>
                      <a:pt x="3647" y="5289"/>
                      <a:pt x="3647" y="5181"/>
                    </a:cubicBezTo>
                    <a:cubicBezTo>
                      <a:pt x="3648" y="5107"/>
                      <a:pt x="3644" y="5019"/>
                      <a:pt x="3606" y="4952"/>
                    </a:cubicBezTo>
                    <a:cubicBezTo>
                      <a:pt x="3630" y="4896"/>
                      <a:pt x="3635" y="4835"/>
                      <a:pt x="3632" y="4772"/>
                    </a:cubicBezTo>
                    <a:cubicBezTo>
                      <a:pt x="3681" y="4783"/>
                      <a:pt x="3730" y="4791"/>
                      <a:pt x="3780" y="4796"/>
                    </a:cubicBezTo>
                    <a:cubicBezTo>
                      <a:pt x="3791" y="4797"/>
                      <a:pt x="3792" y="4778"/>
                      <a:pt x="3780" y="4778"/>
                    </a:cubicBezTo>
                    <a:cubicBezTo>
                      <a:pt x="3731" y="4776"/>
                      <a:pt x="3681" y="4771"/>
                      <a:pt x="3632" y="4764"/>
                    </a:cubicBezTo>
                    <a:cubicBezTo>
                      <a:pt x="3631" y="4743"/>
                      <a:pt x="3629" y="4721"/>
                      <a:pt x="3627" y="4699"/>
                    </a:cubicBezTo>
                    <a:cubicBezTo>
                      <a:pt x="3680" y="4715"/>
                      <a:pt x="3735" y="4721"/>
                      <a:pt x="3790" y="4729"/>
                    </a:cubicBezTo>
                    <a:cubicBezTo>
                      <a:pt x="3799" y="4730"/>
                      <a:pt x="3800" y="4715"/>
                      <a:pt x="3790" y="4714"/>
                    </a:cubicBezTo>
                    <a:cubicBezTo>
                      <a:pt x="3735" y="4709"/>
                      <a:pt x="3680" y="4706"/>
                      <a:pt x="3626" y="4691"/>
                    </a:cubicBezTo>
                    <a:cubicBezTo>
                      <a:pt x="3615" y="4593"/>
                      <a:pt x="3598" y="4492"/>
                      <a:pt x="3619" y="4399"/>
                    </a:cubicBezTo>
                    <a:cubicBezTo>
                      <a:pt x="3620" y="4400"/>
                      <a:pt x="3621" y="4401"/>
                      <a:pt x="3622" y="4402"/>
                    </a:cubicBezTo>
                    <a:cubicBezTo>
                      <a:pt x="3672" y="4429"/>
                      <a:pt x="3733" y="4457"/>
                      <a:pt x="3790" y="4464"/>
                    </a:cubicBezTo>
                    <a:cubicBezTo>
                      <a:pt x="3800" y="4465"/>
                      <a:pt x="3805" y="4449"/>
                      <a:pt x="3796" y="4444"/>
                    </a:cubicBezTo>
                    <a:cubicBezTo>
                      <a:pt x="3747" y="4416"/>
                      <a:pt x="3686" y="4407"/>
                      <a:pt x="3635" y="4381"/>
                    </a:cubicBezTo>
                    <a:cubicBezTo>
                      <a:pt x="3631" y="4379"/>
                      <a:pt x="3627" y="4379"/>
                      <a:pt x="3624" y="4381"/>
                    </a:cubicBezTo>
                    <a:cubicBezTo>
                      <a:pt x="3624" y="4378"/>
                      <a:pt x="3625" y="4375"/>
                      <a:pt x="3626" y="4372"/>
                    </a:cubicBezTo>
                    <a:cubicBezTo>
                      <a:pt x="3643" y="4319"/>
                      <a:pt x="3678" y="4282"/>
                      <a:pt x="3721" y="4254"/>
                    </a:cubicBezTo>
                    <a:cubicBezTo>
                      <a:pt x="3722" y="4254"/>
                      <a:pt x="3722" y="4255"/>
                      <a:pt x="3722" y="4255"/>
                    </a:cubicBezTo>
                    <a:cubicBezTo>
                      <a:pt x="3754" y="4302"/>
                      <a:pt x="3805" y="4332"/>
                      <a:pt x="3852" y="4362"/>
                    </a:cubicBezTo>
                    <a:cubicBezTo>
                      <a:pt x="3850" y="4365"/>
                      <a:pt x="3849" y="4367"/>
                      <a:pt x="3847" y="4369"/>
                    </a:cubicBezTo>
                    <a:cubicBezTo>
                      <a:pt x="3755" y="4493"/>
                      <a:pt x="3796" y="4628"/>
                      <a:pt x="3837" y="4761"/>
                    </a:cubicBezTo>
                    <a:cubicBezTo>
                      <a:pt x="3817" y="4783"/>
                      <a:pt x="3804" y="4813"/>
                      <a:pt x="3800" y="4845"/>
                    </a:cubicBezTo>
                    <a:cubicBezTo>
                      <a:pt x="3793" y="4892"/>
                      <a:pt x="3801" y="4939"/>
                      <a:pt x="3817" y="4982"/>
                    </a:cubicBezTo>
                    <a:cubicBezTo>
                      <a:pt x="3756" y="4997"/>
                      <a:pt x="3724" y="5051"/>
                      <a:pt x="3732" y="5117"/>
                    </a:cubicBezTo>
                    <a:cubicBezTo>
                      <a:pt x="3737" y="5164"/>
                      <a:pt x="3765" y="5243"/>
                      <a:pt x="3813" y="5275"/>
                    </a:cubicBezTo>
                    <a:cubicBezTo>
                      <a:pt x="3813" y="5279"/>
                      <a:pt x="3813" y="5284"/>
                      <a:pt x="3814" y="5288"/>
                    </a:cubicBezTo>
                    <a:cubicBezTo>
                      <a:pt x="3765" y="5262"/>
                      <a:pt x="3714" y="5243"/>
                      <a:pt x="3668" y="5210"/>
                    </a:cubicBezTo>
                    <a:cubicBezTo>
                      <a:pt x="3661" y="5205"/>
                      <a:pt x="3654" y="5216"/>
                      <a:pt x="3661" y="5222"/>
                    </a:cubicBezTo>
                    <a:cubicBezTo>
                      <a:pt x="3707" y="5257"/>
                      <a:pt x="3759" y="5283"/>
                      <a:pt x="3812" y="5305"/>
                    </a:cubicBezTo>
                    <a:cubicBezTo>
                      <a:pt x="3813" y="5305"/>
                      <a:pt x="3814" y="5306"/>
                      <a:pt x="3815" y="5306"/>
                    </a:cubicBezTo>
                    <a:cubicBezTo>
                      <a:pt x="3816" y="5336"/>
                      <a:pt x="3817" y="5367"/>
                      <a:pt x="3817" y="5397"/>
                    </a:cubicBezTo>
                    <a:moveTo>
                      <a:pt x="4223" y="4008"/>
                    </a:moveTo>
                    <a:cubicBezTo>
                      <a:pt x="4141" y="3993"/>
                      <a:pt x="4050" y="4048"/>
                      <a:pt x="3982" y="4084"/>
                    </a:cubicBezTo>
                    <a:cubicBezTo>
                      <a:pt x="3891" y="4131"/>
                      <a:pt x="3775" y="4160"/>
                      <a:pt x="3689" y="4221"/>
                    </a:cubicBezTo>
                    <a:cubicBezTo>
                      <a:pt x="3676" y="4062"/>
                      <a:pt x="3821" y="3922"/>
                      <a:pt x="3893" y="3786"/>
                    </a:cubicBezTo>
                    <a:cubicBezTo>
                      <a:pt x="3955" y="3798"/>
                      <a:pt x="4014" y="3818"/>
                      <a:pt x="4070" y="3845"/>
                    </a:cubicBezTo>
                    <a:cubicBezTo>
                      <a:pt x="4125" y="3872"/>
                      <a:pt x="4166" y="3916"/>
                      <a:pt x="4218" y="3946"/>
                    </a:cubicBezTo>
                    <a:cubicBezTo>
                      <a:pt x="4220" y="3946"/>
                      <a:pt x="4221" y="3946"/>
                      <a:pt x="4222" y="3947"/>
                    </a:cubicBezTo>
                    <a:cubicBezTo>
                      <a:pt x="4220" y="3966"/>
                      <a:pt x="4220" y="3987"/>
                      <a:pt x="4223" y="4008"/>
                    </a:cubicBezTo>
                    <a:moveTo>
                      <a:pt x="3977" y="4224"/>
                    </a:moveTo>
                    <a:cubicBezTo>
                      <a:pt x="3983" y="4245"/>
                      <a:pt x="3991" y="4265"/>
                      <a:pt x="3997" y="4286"/>
                    </a:cubicBezTo>
                    <a:cubicBezTo>
                      <a:pt x="3984" y="4287"/>
                      <a:pt x="3971" y="4289"/>
                      <a:pt x="3957" y="4292"/>
                    </a:cubicBezTo>
                    <a:cubicBezTo>
                      <a:pt x="3961" y="4288"/>
                      <a:pt x="3962" y="4281"/>
                      <a:pt x="3958" y="4275"/>
                    </a:cubicBezTo>
                    <a:cubicBezTo>
                      <a:pt x="3938" y="4247"/>
                      <a:pt x="3916" y="4218"/>
                      <a:pt x="3892" y="4194"/>
                    </a:cubicBezTo>
                    <a:cubicBezTo>
                      <a:pt x="3881" y="4183"/>
                      <a:pt x="3864" y="4199"/>
                      <a:pt x="3875" y="4209"/>
                    </a:cubicBezTo>
                    <a:cubicBezTo>
                      <a:pt x="3899" y="4235"/>
                      <a:pt x="3917" y="4265"/>
                      <a:pt x="3939" y="4293"/>
                    </a:cubicBezTo>
                    <a:cubicBezTo>
                      <a:pt x="3940" y="4295"/>
                      <a:pt x="3942" y="4296"/>
                      <a:pt x="3944" y="4297"/>
                    </a:cubicBezTo>
                    <a:cubicBezTo>
                      <a:pt x="3917" y="4306"/>
                      <a:pt x="3892" y="4322"/>
                      <a:pt x="3870" y="4343"/>
                    </a:cubicBezTo>
                    <a:cubicBezTo>
                      <a:pt x="3870" y="4342"/>
                      <a:pt x="3870" y="4342"/>
                      <a:pt x="3869" y="4342"/>
                    </a:cubicBezTo>
                    <a:cubicBezTo>
                      <a:pt x="3825" y="4312"/>
                      <a:pt x="3773" y="4287"/>
                      <a:pt x="3740" y="4243"/>
                    </a:cubicBezTo>
                    <a:cubicBezTo>
                      <a:pt x="3795" y="4211"/>
                      <a:pt x="3860" y="4191"/>
                      <a:pt x="3915" y="4165"/>
                    </a:cubicBezTo>
                    <a:cubicBezTo>
                      <a:pt x="3937" y="4154"/>
                      <a:pt x="3962" y="4139"/>
                      <a:pt x="3989" y="4124"/>
                    </a:cubicBezTo>
                    <a:cubicBezTo>
                      <a:pt x="4007" y="4180"/>
                      <a:pt x="4033" y="4234"/>
                      <a:pt x="4053" y="4290"/>
                    </a:cubicBezTo>
                    <a:lnTo>
                      <a:pt x="4053" y="4290"/>
                    </a:lnTo>
                    <a:cubicBezTo>
                      <a:pt x="4040" y="4287"/>
                      <a:pt x="4026" y="4286"/>
                      <a:pt x="4012" y="4285"/>
                    </a:cubicBezTo>
                    <a:cubicBezTo>
                      <a:pt x="4010" y="4263"/>
                      <a:pt x="4002" y="4242"/>
                      <a:pt x="3996" y="4220"/>
                    </a:cubicBezTo>
                    <a:cubicBezTo>
                      <a:pt x="3993" y="4207"/>
                      <a:pt x="3973" y="4212"/>
                      <a:pt x="3976" y="4224"/>
                    </a:cubicBezTo>
                    <a:lnTo>
                      <a:pt x="3977" y="4224"/>
                    </a:lnTo>
                    <a:moveTo>
                      <a:pt x="4072" y="4331"/>
                    </a:moveTo>
                    <a:cubicBezTo>
                      <a:pt x="4070" y="4349"/>
                      <a:pt x="4070" y="4369"/>
                      <a:pt x="4071" y="4388"/>
                    </a:cubicBezTo>
                    <a:cubicBezTo>
                      <a:pt x="3909" y="4403"/>
                      <a:pt x="3899" y="4571"/>
                      <a:pt x="3926" y="4719"/>
                    </a:cubicBezTo>
                    <a:cubicBezTo>
                      <a:pt x="3897" y="4720"/>
                      <a:pt x="3872" y="4730"/>
                      <a:pt x="3852" y="4747"/>
                    </a:cubicBezTo>
                    <a:cubicBezTo>
                      <a:pt x="3831" y="4671"/>
                      <a:pt x="3811" y="4593"/>
                      <a:pt x="3817" y="4514"/>
                    </a:cubicBezTo>
                    <a:cubicBezTo>
                      <a:pt x="3825" y="4390"/>
                      <a:pt x="3951" y="4274"/>
                      <a:pt x="4072" y="4331"/>
                    </a:cubicBezTo>
                    <a:moveTo>
                      <a:pt x="3857" y="4801"/>
                    </a:moveTo>
                    <a:cubicBezTo>
                      <a:pt x="3861" y="4801"/>
                      <a:pt x="3865" y="4797"/>
                      <a:pt x="3863" y="4792"/>
                    </a:cubicBezTo>
                    <a:lnTo>
                      <a:pt x="3863" y="4792"/>
                    </a:lnTo>
                    <a:cubicBezTo>
                      <a:pt x="3879" y="4771"/>
                      <a:pt x="3902" y="4755"/>
                      <a:pt x="3931" y="4746"/>
                    </a:cubicBezTo>
                    <a:cubicBezTo>
                      <a:pt x="3943" y="4800"/>
                      <a:pt x="3958" y="4849"/>
                      <a:pt x="3972" y="4885"/>
                    </a:cubicBezTo>
                    <a:cubicBezTo>
                      <a:pt x="3976" y="4895"/>
                      <a:pt x="3986" y="4897"/>
                      <a:pt x="3994" y="4895"/>
                    </a:cubicBezTo>
                    <a:cubicBezTo>
                      <a:pt x="4047" y="5012"/>
                      <a:pt x="4204" y="5058"/>
                      <a:pt x="4316" y="5092"/>
                    </a:cubicBezTo>
                    <a:cubicBezTo>
                      <a:pt x="4415" y="5122"/>
                      <a:pt x="4508" y="5148"/>
                      <a:pt x="4598" y="5200"/>
                    </a:cubicBezTo>
                    <a:cubicBezTo>
                      <a:pt x="4647" y="5229"/>
                      <a:pt x="4693" y="5264"/>
                      <a:pt x="4737" y="5299"/>
                    </a:cubicBezTo>
                    <a:cubicBezTo>
                      <a:pt x="4776" y="5328"/>
                      <a:pt x="4818" y="5356"/>
                      <a:pt x="4855" y="5388"/>
                    </a:cubicBezTo>
                    <a:cubicBezTo>
                      <a:pt x="4809" y="5375"/>
                      <a:pt x="4759" y="5372"/>
                      <a:pt x="4715" y="5366"/>
                    </a:cubicBezTo>
                    <a:cubicBezTo>
                      <a:pt x="4610" y="5351"/>
                      <a:pt x="4504" y="5352"/>
                      <a:pt x="4399" y="5335"/>
                    </a:cubicBezTo>
                    <a:cubicBezTo>
                      <a:pt x="4241" y="5311"/>
                      <a:pt x="4056" y="5265"/>
                      <a:pt x="3945" y="5141"/>
                    </a:cubicBezTo>
                    <a:cubicBezTo>
                      <a:pt x="3944" y="5131"/>
                      <a:pt x="3944" y="5121"/>
                      <a:pt x="3942" y="5111"/>
                    </a:cubicBezTo>
                    <a:cubicBezTo>
                      <a:pt x="3941" y="5105"/>
                      <a:pt x="3938" y="5103"/>
                      <a:pt x="3934" y="5103"/>
                    </a:cubicBezTo>
                    <a:cubicBezTo>
                      <a:pt x="3906" y="5050"/>
                      <a:pt x="3867" y="5005"/>
                      <a:pt x="3846" y="4949"/>
                    </a:cubicBezTo>
                    <a:cubicBezTo>
                      <a:pt x="3827" y="4896"/>
                      <a:pt x="3831" y="4841"/>
                      <a:pt x="3856" y="4801"/>
                    </a:cubicBezTo>
                    <a:lnTo>
                      <a:pt x="3857" y="4801"/>
                    </a:lnTo>
                    <a:moveTo>
                      <a:pt x="4434" y="4989"/>
                    </a:moveTo>
                    <a:cubicBezTo>
                      <a:pt x="4440" y="4990"/>
                      <a:pt x="4444" y="4988"/>
                      <a:pt x="4446" y="4985"/>
                    </a:cubicBezTo>
                    <a:cubicBezTo>
                      <a:pt x="4446" y="5027"/>
                      <a:pt x="4452" y="5071"/>
                      <a:pt x="4452" y="5109"/>
                    </a:cubicBezTo>
                    <a:cubicBezTo>
                      <a:pt x="4442" y="5106"/>
                      <a:pt x="4433" y="5103"/>
                      <a:pt x="4423" y="5100"/>
                    </a:cubicBezTo>
                    <a:cubicBezTo>
                      <a:pt x="4412" y="5096"/>
                      <a:pt x="4400" y="5093"/>
                      <a:pt x="4387" y="5089"/>
                    </a:cubicBezTo>
                    <a:lnTo>
                      <a:pt x="4387" y="5088"/>
                    </a:lnTo>
                    <a:cubicBezTo>
                      <a:pt x="4381" y="5051"/>
                      <a:pt x="4377" y="5011"/>
                      <a:pt x="4380" y="4972"/>
                    </a:cubicBezTo>
                    <a:cubicBezTo>
                      <a:pt x="4398" y="4979"/>
                      <a:pt x="4415" y="4985"/>
                      <a:pt x="4434" y="4989"/>
                    </a:cubicBezTo>
                    <a:moveTo>
                      <a:pt x="4381" y="4956"/>
                    </a:moveTo>
                    <a:cubicBezTo>
                      <a:pt x="4382" y="4942"/>
                      <a:pt x="4384" y="4928"/>
                      <a:pt x="4387" y="4914"/>
                    </a:cubicBezTo>
                    <a:cubicBezTo>
                      <a:pt x="4405" y="4926"/>
                      <a:pt x="4427" y="4936"/>
                      <a:pt x="4448" y="4941"/>
                    </a:cubicBezTo>
                    <a:cubicBezTo>
                      <a:pt x="4447" y="4952"/>
                      <a:pt x="4446" y="4963"/>
                      <a:pt x="4446" y="4974"/>
                    </a:cubicBezTo>
                    <a:cubicBezTo>
                      <a:pt x="4444" y="4972"/>
                      <a:pt x="4442" y="4970"/>
                      <a:pt x="4438" y="4969"/>
                    </a:cubicBezTo>
                    <a:cubicBezTo>
                      <a:pt x="4419" y="4966"/>
                      <a:pt x="4400" y="4961"/>
                      <a:pt x="4381" y="4956"/>
                    </a:cubicBezTo>
                    <a:moveTo>
                      <a:pt x="4393" y="4901"/>
                    </a:moveTo>
                    <a:cubicBezTo>
                      <a:pt x="4392" y="4901"/>
                      <a:pt x="4391" y="4900"/>
                      <a:pt x="4391" y="4900"/>
                    </a:cubicBezTo>
                    <a:cubicBezTo>
                      <a:pt x="4400" y="4866"/>
                      <a:pt x="4414" y="4833"/>
                      <a:pt x="4435" y="4804"/>
                    </a:cubicBezTo>
                    <a:cubicBezTo>
                      <a:pt x="4452" y="4817"/>
                      <a:pt x="4469" y="4830"/>
                      <a:pt x="4485" y="4843"/>
                    </a:cubicBezTo>
                    <a:cubicBezTo>
                      <a:pt x="4489" y="4847"/>
                      <a:pt x="4493" y="4850"/>
                      <a:pt x="4497" y="4854"/>
                    </a:cubicBezTo>
                    <a:cubicBezTo>
                      <a:pt x="4497" y="4854"/>
                      <a:pt x="4496" y="4854"/>
                      <a:pt x="4496" y="4855"/>
                    </a:cubicBezTo>
                    <a:cubicBezTo>
                      <a:pt x="4472" y="4872"/>
                      <a:pt x="4459" y="4895"/>
                      <a:pt x="4452" y="4921"/>
                    </a:cubicBezTo>
                    <a:cubicBezTo>
                      <a:pt x="4433" y="4915"/>
                      <a:pt x="4412" y="4912"/>
                      <a:pt x="4393" y="4901"/>
                    </a:cubicBezTo>
                    <a:moveTo>
                      <a:pt x="4376" y="5087"/>
                    </a:moveTo>
                    <a:cubicBezTo>
                      <a:pt x="4240" y="5049"/>
                      <a:pt x="4080" y="5011"/>
                      <a:pt x="4005" y="4889"/>
                    </a:cubicBezTo>
                    <a:cubicBezTo>
                      <a:pt x="4009" y="4885"/>
                      <a:pt x="4012" y="4879"/>
                      <a:pt x="4009" y="4872"/>
                    </a:cubicBezTo>
                    <a:cubicBezTo>
                      <a:pt x="3979" y="4782"/>
                      <a:pt x="3927" y="4609"/>
                      <a:pt x="3969" y="4502"/>
                    </a:cubicBezTo>
                    <a:cubicBezTo>
                      <a:pt x="3969" y="4503"/>
                      <a:pt x="3969" y="4503"/>
                      <a:pt x="3970" y="4504"/>
                    </a:cubicBezTo>
                    <a:cubicBezTo>
                      <a:pt x="3978" y="4512"/>
                      <a:pt x="3985" y="4523"/>
                      <a:pt x="3992" y="4532"/>
                    </a:cubicBezTo>
                    <a:cubicBezTo>
                      <a:pt x="4000" y="4542"/>
                      <a:pt x="4016" y="4531"/>
                      <a:pt x="4010" y="4520"/>
                    </a:cubicBezTo>
                    <a:cubicBezTo>
                      <a:pt x="4003" y="4507"/>
                      <a:pt x="3994" y="4496"/>
                      <a:pt x="3981" y="4490"/>
                    </a:cubicBezTo>
                    <a:cubicBezTo>
                      <a:pt x="3979" y="4489"/>
                      <a:pt x="3977" y="4489"/>
                      <a:pt x="3974" y="4489"/>
                    </a:cubicBezTo>
                    <a:cubicBezTo>
                      <a:pt x="3981" y="4476"/>
                      <a:pt x="3989" y="4465"/>
                      <a:pt x="3999" y="4454"/>
                    </a:cubicBezTo>
                    <a:cubicBezTo>
                      <a:pt x="3999" y="4457"/>
                      <a:pt x="4000" y="4459"/>
                      <a:pt x="4002" y="4461"/>
                    </a:cubicBezTo>
                    <a:cubicBezTo>
                      <a:pt x="4004" y="4463"/>
                      <a:pt x="4007" y="4465"/>
                      <a:pt x="4009" y="4468"/>
                    </a:cubicBezTo>
                    <a:cubicBezTo>
                      <a:pt x="4019" y="4478"/>
                      <a:pt x="4037" y="4462"/>
                      <a:pt x="4026" y="4452"/>
                    </a:cubicBezTo>
                    <a:cubicBezTo>
                      <a:pt x="4024" y="4449"/>
                      <a:pt x="4022" y="4447"/>
                      <a:pt x="4019" y="4445"/>
                    </a:cubicBezTo>
                    <a:cubicBezTo>
                      <a:pt x="4017" y="4443"/>
                      <a:pt x="4015" y="4442"/>
                      <a:pt x="4013" y="4442"/>
                    </a:cubicBezTo>
                    <a:cubicBezTo>
                      <a:pt x="4029" y="4429"/>
                      <a:pt x="4049" y="4420"/>
                      <a:pt x="4075" y="4414"/>
                    </a:cubicBezTo>
                    <a:cubicBezTo>
                      <a:pt x="4080" y="4448"/>
                      <a:pt x="4091" y="4481"/>
                      <a:pt x="4108" y="4510"/>
                    </a:cubicBezTo>
                    <a:cubicBezTo>
                      <a:pt x="4111" y="4514"/>
                      <a:pt x="4114" y="4517"/>
                      <a:pt x="4118" y="4518"/>
                    </a:cubicBezTo>
                    <a:cubicBezTo>
                      <a:pt x="4145" y="4570"/>
                      <a:pt x="4193" y="4614"/>
                      <a:pt x="4236" y="4650"/>
                    </a:cubicBezTo>
                    <a:cubicBezTo>
                      <a:pt x="4294" y="4699"/>
                      <a:pt x="4356" y="4744"/>
                      <a:pt x="4416" y="4789"/>
                    </a:cubicBezTo>
                    <a:cubicBezTo>
                      <a:pt x="4353" y="4874"/>
                      <a:pt x="4348" y="4988"/>
                      <a:pt x="4376" y="5087"/>
                    </a:cubicBezTo>
                    <a:moveTo>
                      <a:pt x="4107" y="4223"/>
                    </a:moveTo>
                    <a:cubicBezTo>
                      <a:pt x="4110" y="4188"/>
                      <a:pt x="4091" y="4146"/>
                      <a:pt x="4077" y="4117"/>
                    </a:cubicBezTo>
                    <a:cubicBezTo>
                      <a:pt x="4074" y="4111"/>
                      <a:pt x="4067" y="4115"/>
                      <a:pt x="4068" y="4120"/>
                    </a:cubicBezTo>
                    <a:cubicBezTo>
                      <a:pt x="4070" y="4138"/>
                      <a:pt x="4077" y="4154"/>
                      <a:pt x="4084" y="4171"/>
                    </a:cubicBezTo>
                    <a:cubicBezTo>
                      <a:pt x="4092" y="4191"/>
                      <a:pt x="4096" y="4211"/>
                      <a:pt x="4101" y="4232"/>
                    </a:cubicBezTo>
                    <a:cubicBezTo>
                      <a:pt x="4091" y="4251"/>
                      <a:pt x="4082" y="4273"/>
                      <a:pt x="4077" y="4297"/>
                    </a:cubicBezTo>
                    <a:cubicBezTo>
                      <a:pt x="4074" y="4296"/>
                      <a:pt x="4072" y="4295"/>
                      <a:pt x="4069" y="4294"/>
                    </a:cubicBezTo>
                    <a:cubicBezTo>
                      <a:pt x="4071" y="4292"/>
                      <a:pt x="4072" y="4289"/>
                      <a:pt x="4071" y="4286"/>
                    </a:cubicBezTo>
                    <a:cubicBezTo>
                      <a:pt x="4052" y="4228"/>
                      <a:pt x="4031" y="4169"/>
                      <a:pt x="4007" y="4113"/>
                    </a:cubicBezTo>
                    <a:cubicBezTo>
                      <a:pt x="4046" y="4090"/>
                      <a:pt x="4088" y="4066"/>
                      <a:pt x="4129" y="4051"/>
                    </a:cubicBezTo>
                    <a:cubicBezTo>
                      <a:pt x="4140" y="4091"/>
                      <a:pt x="4144" y="4133"/>
                      <a:pt x="4155" y="4172"/>
                    </a:cubicBezTo>
                    <a:cubicBezTo>
                      <a:pt x="4135" y="4185"/>
                      <a:pt x="4119" y="4203"/>
                      <a:pt x="4107" y="4223"/>
                    </a:cubicBezTo>
                    <a:moveTo>
                      <a:pt x="3813" y="5221"/>
                    </a:moveTo>
                    <a:cubicBezTo>
                      <a:pt x="3793" y="5198"/>
                      <a:pt x="3781" y="5169"/>
                      <a:pt x="3772" y="5141"/>
                    </a:cubicBezTo>
                    <a:cubicBezTo>
                      <a:pt x="3755" y="5082"/>
                      <a:pt x="3770" y="5026"/>
                      <a:pt x="3827" y="5005"/>
                    </a:cubicBezTo>
                    <a:cubicBezTo>
                      <a:pt x="3843" y="5039"/>
                      <a:pt x="3864" y="5072"/>
                      <a:pt x="3888" y="5101"/>
                    </a:cubicBezTo>
                    <a:cubicBezTo>
                      <a:pt x="3883" y="5152"/>
                      <a:pt x="3891" y="5202"/>
                      <a:pt x="3847" y="5239"/>
                    </a:cubicBezTo>
                    <a:cubicBezTo>
                      <a:pt x="3846" y="5240"/>
                      <a:pt x="3846" y="5241"/>
                      <a:pt x="3845" y="5242"/>
                    </a:cubicBezTo>
                    <a:cubicBezTo>
                      <a:pt x="3841" y="5238"/>
                      <a:pt x="3835" y="5236"/>
                      <a:pt x="3829" y="5236"/>
                    </a:cubicBezTo>
                    <a:cubicBezTo>
                      <a:pt x="3824" y="5231"/>
                      <a:pt x="3818" y="5227"/>
                      <a:pt x="3813" y="5221"/>
                    </a:cubicBezTo>
                    <a:moveTo>
                      <a:pt x="3857" y="5250"/>
                    </a:moveTo>
                    <a:cubicBezTo>
                      <a:pt x="3894" y="5224"/>
                      <a:pt x="3911" y="5176"/>
                      <a:pt x="3913" y="5130"/>
                    </a:cubicBezTo>
                    <a:cubicBezTo>
                      <a:pt x="3915" y="5132"/>
                      <a:pt x="3916" y="5133"/>
                      <a:pt x="3917" y="5134"/>
                    </a:cubicBezTo>
                    <a:cubicBezTo>
                      <a:pt x="3917" y="5135"/>
                      <a:pt x="3918" y="5135"/>
                      <a:pt x="3918" y="5135"/>
                    </a:cubicBezTo>
                    <a:cubicBezTo>
                      <a:pt x="3914" y="5191"/>
                      <a:pt x="3923" y="5241"/>
                      <a:pt x="3881" y="5288"/>
                    </a:cubicBezTo>
                    <a:cubicBezTo>
                      <a:pt x="3877" y="5284"/>
                      <a:pt x="3873" y="5281"/>
                      <a:pt x="3869" y="5277"/>
                    </a:cubicBezTo>
                    <a:cubicBezTo>
                      <a:pt x="3870" y="5273"/>
                      <a:pt x="3869" y="5269"/>
                      <a:pt x="3866" y="5266"/>
                    </a:cubicBezTo>
                    <a:cubicBezTo>
                      <a:pt x="3861" y="5261"/>
                      <a:pt x="3856" y="5257"/>
                      <a:pt x="3851" y="5253"/>
                    </a:cubicBezTo>
                    <a:cubicBezTo>
                      <a:pt x="3851" y="5252"/>
                      <a:pt x="3851" y="5252"/>
                      <a:pt x="3851" y="5251"/>
                    </a:cubicBezTo>
                    <a:cubicBezTo>
                      <a:pt x="3853" y="5252"/>
                      <a:pt x="3855" y="5252"/>
                      <a:pt x="3857" y="5250"/>
                    </a:cubicBezTo>
                    <a:moveTo>
                      <a:pt x="3945" y="5151"/>
                    </a:moveTo>
                    <a:cubicBezTo>
                      <a:pt x="4031" y="5259"/>
                      <a:pt x="4159" y="5309"/>
                      <a:pt x="4295" y="5342"/>
                    </a:cubicBezTo>
                    <a:cubicBezTo>
                      <a:pt x="4383" y="5364"/>
                      <a:pt x="4474" y="5378"/>
                      <a:pt x="4565" y="5386"/>
                    </a:cubicBezTo>
                    <a:cubicBezTo>
                      <a:pt x="4657" y="5395"/>
                      <a:pt x="4791" y="5389"/>
                      <a:pt x="4881" y="5434"/>
                    </a:cubicBezTo>
                    <a:cubicBezTo>
                      <a:pt x="4811" y="5440"/>
                      <a:pt x="4739" y="5459"/>
                      <a:pt x="4670" y="5468"/>
                    </a:cubicBezTo>
                    <a:cubicBezTo>
                      <a:pt x="4585" y="5479"/>
                      <a:pt x="4500" y="5485"/>
                      <a:pt x="4414" y="5483"/>
                    </a:cubicBezTo>
                    <a:cubicBezTo>
                      <a:pt x="4412" y="5482"/>
                      <a:pt x="4409" y="5482"/>
                      <a:pt x="4407" y="5483"/>
                    </a:cubicBezTo>
                    <a:cubicBezTo>
                      <a:pt x="4394" y="5483"/>
                      <a:pt x="4381" y="5483"/>
                      <a:pt x="4368" y="5482"/>
                    </a:cubicBezTo>
                    <a:cubicBezTo>
                      <a:pt x="4187" y="5474"/>
                      <a:pt x="4018" y="5418"/>
                      <a:pt x="3888" y="5294"/>
                    </a:cubicBezTo>
                    <a:cubicBezTo>
                      <a:pt x="3926" y="5259"/>
                      <a:pt x="3944" y="5204"/>
                      <a:pt x="3945" y="5151"/>
                    </a:cubicBezTo>
                    <a:moveTo>
                      <a:pt x="4674" y="5217"/>
                    </a:moveTo>
                    <a:cubicBezTo>
                      <a:pt x="4608" y="5173"/>
                      <a:pt x="4539" y="5139"/>
                      <a:pt x="4464" y="5113"/>
                    </a:cubicBezTo>
                    <a:cubicBezTo>
                      <a:pt x="4490" y="5031"/>
                      <a:pt x="4442" y="4943"/>
                      <a:pt x="4510" y="4870"/>
                    </a:cubicBezTo>
                    <a:cubicBezTo>
                      <a:pt x="4511" y="4869"/>
                      <a:pt x="4512" y="4868"/>
                      <a:pt x="4512" y="4867"/>
                    </a:cubicBezTo>
                    <a:cubicBezTo>
                      <a:pt x="4653" y="4988"/>
                      <a:pt x="4767" y="5144"/>
                      <a:pt x="4857" y="5309"/>
                    </a:cubicBezTo>
                    <a:cubicBezTo>
                      <a:pt x="4795" y="5232"/>
                      <a:pt x="4724" y="5159"/>
                      <a:pt x="4652" y="5092"/>
                    </a:cubicBezTo>
                    <a:cubicBezTo>
                      <a:pt x="4646" y="5086"/>
                      <a:pt x="4636" y="5095"/>
                      <a:pt x="4642" y="5101"/>
                    </a:cubicBezTo>
                    <a:cubicBezTo>
                      <a:pt x="4716" y="5174"/>
                      <a:pt x="4779" y="5256"/>
                      <a:pt x="4850" y="5330"/>
                    </a:cubicBezTo>
                    <a:cubicBezTo>
                      <a:pt x="4856" y="5336"/>
                      <a:pt x="4864" y="5332"/>
                      <a:pt x="4866" y="5326"/>
                    </a:cubicBezTo>
                    <a:cubicBezTo>
                      <a:pt x="4875" y="5343"/>
                      <a:pt x="4884" y="5360"/>
                      <a:pt x="4893" y="5378"/>
                    </a:cubicBezTo>
                    <a:cubicBezTo>
                      <a:pt x="4830" y="5315"/>
                      <a:pt x="4745" y="5266"/>
                      <a:pt x="4674" y="5217"/>
                    </a:cubicBezTo>
                    <a:moveTo>
                      <a:pt x="4167" y="4165"/>
                    </a:moveTo>
                    <a:cubicBezTo>
                      <a:pt x="4167" y="4125"/>
                      <a:pt x="4160" y="4083"/>
                      <a:pt x="4147" y="4045"/>
                    </a:cubicBezTo>
                    <a:cubicBezTo>
                      <a:pt x="4175" y="4037"/>
                      <a:pt x="4202" y="4033"/>
                      <a:pt x="4228" y="4037"/>
                    </a:cubicBezTo>
                    <a:cubicBezTo>
                      <a:pt x="4235" y="4073"/>
                      <a:pt x="4249" y="4110"/>
                      <a:pt x="4265" y="4146"/>
                    </a:cubicBezTo>
                    <a:cubicBezTo>
                      <a:pt x="4227" y="4143"/>
                      <a:pt x="4194" y="4150"/>
                      <a:pt x="4167" y="4165"/>
                    </a:cubicBezTo>
                    <a:moveTo>
                      <a:pt x="4227" y="3924"/>
                    </a:moveTo>
                    <a:cubicBezTo>
                      <a:pt x="4171" y="3887"/>
                      <a:pt x="4123" y="3846"/>
                      <a:pt x="4062" y="3817"/>
                    </a:cubicBezTo>
                    <a:cubicBezTo>
                      <a:pt x="4010" y="3792"/>
                      <a:pt x="3957" y="3779"/>
                      <a:pt x="3901" y="3773"/>
                    </a:cubicBezTo>
                    <a:cubicBezTo>
                      <a:pt x="3903" y="3768"/>
                      <a:pt x="3906" y="3763"/>
                      <a:pt x="3908" y="3758"/>
                    </a:cubicBezTo>
                    <a:cubicBezTo>
                      <a:pt x="3909" y="3757"/>
                      <a:pt x="3909" y="3755"/>
                      <a:pt x="3910" y="3754"/>
                    </a:cubicBezTo>
                    <a:cubicBezTo>
                      <a:pt x="4019" y="3772"/>
                      <a:pt x="4154" y="3813"/>
                      <a:pt x="4246" y="3882"/>
                    </a:cubicBezTo>
                    <a:cubicBezTo>
                      <a:pt x="4237" y="3895"/>
                      <a:pt x="4231" y="3909"/>
                      <a:pt x="4227" y="3924"/>
                    </a:cubicBezTo>
                    <a:moveTo>
                      <a:pt x="2695" y="4421"/>
                    </a:moveTo>
                    <a:cubicBezTo>
                      <a:pt x="2683" y="4450"/>
                      <a:pt x="2674" y="4478"/>
                      <a:pt x="2668" y="4508"/>
                    </a:cubicBezTo>
                    <a:cubicBezTo>
                      <a:pt x="2659" y="4502"/>
                      <a:pt x="2650" y="4494"/>
                      <a:pt x="2641" y="4487"/>
                    </a:cubicBezTo>
                    <a:cubicBezTo>
                      <a:pt x="2652" y="4461"/>
                      <a:pt x="2666" y="4436"/>
                      <a:pt x="2680" y="4411"/>
                    </a:cubicBezTo>
                    <a:cubicBezTo>
                      <a:pt x="2685" y="4414"/>
                      <a:pt x="2690" y="4418"/>
                      <a:pt x="2695" y="4421"/>
                    </a:cubicBezTo>
                    <a:moveTo>
                      <a:pt x="2692" y="4391"/>
                    </a:moveTo>
                    <a:cubicBezTo>
                      <a:pt x="2702" y="4375"/>
                      <a:pt x="2713" y="4357"/>
                      <a:pt x="2723" y="4340"/>
                    </a:cubicBezTo>
                    <a:lnTo>
                      <a:pt x="2723" y="4339"/>
                    </a:lnTo>
                    <a:cubicBezTo>
                      <a:pt x="2727" y="4342"/>
                      <a:pt x="2730" y="4345"/>
                      <a:pt x="2733" y="4347"/>
                    </a:cubicBezTo>
                    <a:cubicBezTo>
                      <a:pt x="2723" y="4365"/>
                      <a:pt x="2713" y="4382"/>
                      <a:pt x="2704" y="4400"/>
                    </a:cubicBezTo>
                    <a:cubicBezTo>
                      <a:pt x="2700" y="4397"/>
                      <a:pt x="2696" y="4394"/>
                      <a:pt x="2692" y="4391"/>
                    </a:cubicBezTo>
                    <a:moveTo>
                      <a:pt x="2665" y="4529"/>
                    </a:moveTo>
                    <a:cubicBezTo>
                      <a:pt x="2663" y="4548"/>
                      <a:pt x="2662" y="4567"/>
                      <a:pt x="2663" y="4587"/>
                    </a:cubicBezTo>
                    <a:cubicBezTo>
                      <a:pt x="2648" y="4577"/>
                      <a:pt x="2634" y="4566"/>
                      <a:pt x="2621" y="4554"/>
                    </a:cubicBezTo>
                    <a:cubicBezTo>
                      <a:pt x="2624" y="4537"/>
                      <a:pt x="2629" y="4520"/>
                      <a:pt x="2634" y="4504"/>
                    </a:cubicBezTo>
                    <a:cubicBezTo>
                      <a:pt x="2644" y="4513"/>
                      <a:pt x="2655" y="4522"/>
                      <a:pt x="2665" y="4529"/>
                    </a:cubicBezTo>
                    <a:moveTo>
                      <a:pt x="2622" y="4470"/>
                    </a:moveTo>
                    <a:cubicBezTo>
                      <a:pt x="2613" y="4461"/>
                      <a:pt x="2603" y="4451"/>
                      <a:pt x="2594" y="4441"/>
                    </a:cubicBezTo>
                    <a:cubicBezTo>
                      <a:pt x="2606" y="4418"/>
                      <a:pt x="2619" y="4396"/>
                      <a:pt x="2633" y="4374"/>
                    </a:cubicBezTo>
                    <a:cubicBezTo>
                      <a:pt x="2642" y="4381"/>
                      <a:pt x="2651" y="4388"/>
                      <a:pt x="2659" y="4395"/>
                    </a:cubicBezTo>
                    <a:cubicBezTo>
                      <a:pt x="2645" y="4419"/>
                      <a:pt x="2632" y="4444"/>
                      <a:pt x="2622" y="4470"/>
                    </a:cubicBezTo>
                    <a:moveTo>
                      <a:pt x="2616" y="4488"/>
                    </a:moveTo>
                    <a:cubicBezTo>
                      <a:pt x="2611" y="4504"/>
                      <a:pt x="2607" y="4520"/>
                      <a:pt x="2604" y="4537"/>
                    </a:cubicBezTo>
                    <a:cubicBezTo>
                      <a:pt x="2601" y="4534"/>
                      <a:pt x="2599" y="4531"/>
                      <a:pt x="2596" y="4529"/>
                    </a:cubicBezTo>
                    <a:cubicBezTo>
                      <a:pt x="2587" y="4520"/>
                      <a:pt x="2578" y="4510"/>
                      <a:pt x="2568" y="4502"/>
                    </a:cubicBezTo>
                    <a:cubicBezTo>
                      <a:pt x="2573" y="4486"/>
                      <a:pt x="2579" y="4470"/>
                      <a:pt x="2587" y="4455"/>
                    </a:cubicBezTo>
                    <a:cubicBezTo>
                      <a:pt x="2596" y="4466"/>
                      <a:pt x="2606" y="4477"/>
                      <a:pt x="2616" y="4488"/>
                    </a:cubicBezTo>
                    <a:moveTo>
                      <a:pt x="2580" y="4426"/>
                    </a:moveTo>
                    <a:cubicBezTo>
                      <a:pt x="2572" y="4417"/>
                      <a:pt x="2564" y="4408"/>
                      <a:pt x="2556" y="4399"/>
                    </a:cubicBezTo>
                    <a:cubicBezTo>
                      <a:pt x="2568" y="4379"/>
                      <a:pt x="2581" y="4360"/>
                      <a:pt x="2596" y="4341"/>
                    </a:cubicBezTo>
                    <a:cubicBezTo>
                      <a:pt x="2603" y="4348"/>
                      <a:pt x="2611" y="4354"/>
                      <a:pt x="2618" y="4361"/>
                    </a:cubicBezTo>
                    <a:cubicBezTo>
                      <a:pt x="2605" y="4382"/>
                      <a:pt x="2592" y="4404"/>
                      <a:pt x="2580" y="4426"/>
                    </a:cubicBezTo>
                    <a:moveTo>
                      <a:pt x="4578" y="651"/>
                    </a:moveTo>
                    <a:cubicBezTo>
                      <a:pt x="4591" y="659"/>
                      <a:pt x="4605" y="666"/>
                      <a:pt x="4618" y="675"/>
                    </a:cubicBezTo>
                    <a:lnTo>
                      <a:pt x="4618" y="675"/>
                    </a:lnTo>
                    <a:cubicBezTo>
                      <a:pt x="4617" y="770"/>
                      <a:pt x="4588" y="853"/>
                      <a:pt x="4562" y="941"/>
                    </a:cubicBezTo>
                    <a:cubicBezTo>
                      <a:pt x="4561" y="941"/>
                      <a:pt x="4561" y="941"/>
                      <a:pt x="4560" y="940"/>
                    </a:cubicBezTo>
                    <a:cubicBezTo>
                      <a:pt x="4546" y="932"/>
                      <a:pt x="4532" y="925"/>
                      <a:pt x="4517" y="918"/>
                    </a:cubicBezTo>
                    <a:cubicBezTo>
                      <a:pt x="4518" y="917"/>
                      <a:pt x="4518" y="917"/>
                      <a:pt x="4518" y="917"/>
                    </a:cubicBezTo>
                    <a:cubicBezTo>
                      <a:pt x="4554" y="832"/>
                      <a:pt x="4573" y="742"/>
                      <a:pt x="4578" y="651"/>
                    </a:cubicBezTo>
                    <a:moveTo>
                      <a:pt x="4556" y="640"/>
                    </a:moveTo>
                    <a:cubicBezTo>
                      <a:pt x="4554" y="733"/>
                      <a:pt x="4540" y="826"/>
                      <a:pt x="4511" y="915"/>
                    </a:cubicBezTo>
                    <a:lnTo>
                      <a:pt x="4511" y="915"/>
                    </a:lnTo>
                    <a:cubicBezTo>
                      <a:pt x="4407" y="865"/>
                      <a:pt x="4288" y="840"/>
                      <a:pt x="4167" y="837"/>
                    </a:cubicBezTo>
                    <a:cubicBezTo>
                      <a:pt x="4174" y="734"/>
                      <a:pt x="4207" y="625"/>
                      <a:pt x="4233" y="525"/>
                    </a:cubicBezTo>
                    <a:cubicBezTo>
                      <a:pt x="4346" y="547"/>
                      <a:pt x="4456" y="586"/>
                      <a:pt x="4556" y="640"/>
                    </a:cubicBezTo>
                    <a:moveTo>
                      <a:pt x="4213" y="521"/>
                    </a:moveTo>
                    <a:cubicBezTo>
                      <a:pt x="4198" y="576"/>
                      <a:pt x="4191" y="633"/>
                      <a:pt x="4178" y="689"/>
                    </a:cubicBezTo>
                    <a:cubicBezTo>
                      <a:pt x="4166" y="739"/>
                      <a:pt x="4155" y="786"/>
                      <a:pt x="4154" y="837"/>
                    </a:cubicBezTo>
                    <a:cubicBezTo>
                      <a:pt x="4141" y="837"/>
                      <a:pt x="4128" y="837"/>
                      <a:pt x="4115" y="837"/>
                    </a:cubicBezTo>
                    <a:cubicBezTo>
                      <a:pt x="4129" y="729"/>
                      <a:pt x="4143" y="621"/>
                      <a:pt x="4159" y="513"/>
                    </a:cubicBezTo>
                    <a:cubicBezTo>
                      <a:pt x="4177" y="515"/>
                      <a:pt x="4195" y="518"/>
                      <a:pt x="4213" y="521"/>
                    </a:cubicBezTo>
                    <a:moveTo>
                      <a:pt x="4134" y="510"/>
                    </a:moveTo>
                    <a:cubicBezTo>
                      <a:pt x="4118" y="618"/>
                      <a:pt x="4096" y="729"/>
                      <a:pt x="4103" y="838"/>
                    </a:cubicBezTo>
                    <a:cubicBezTo>
                      <a:pt x="4011" y="842"/>
                      <a:pt x="3920" y="859"/>
                      <a:pt x="3836" y="890"/>
                    </a:cubicBezTo>
                    <a:cubicBezTo>
                      <a:pt x="3828" y="842"/>
                      <a:pt x="3803" y="797"/>
                      <a:pt x="3787" y="751"/>
                    </a:cubicBezTo>
                    <a:cubicBezTo>
                      <a:pt x="3763" y="687"/>
                      <a:pt x="3748" y="617"/>
                      <a:pt x="3738" y="548"/>
                    </a:cubicBezTo>
                    <a:cubicBezTo>
                      <a:pt x="3865" y="508"/>
                      <a:pt x="4000" y="497"/>
                      <a:pt x="4134" y="510"/>
                    </a:cubicBezTo>
                    <a:moveTo>
                      <a:pt x="3715" y="556"/>
                    </a:moveTo>
                    <a:cubicBezTo>
                      <a:pt x="3735" y="676"/>
                      <a:pt x="3782" y="781"/>
                      <a:pt x="3828" y="893"/>
                    </a:cubicBezTo>
                    <a:cubicBezTo>
                      <a:pt x="3807" y="901"/>
                      <a:pt x="3787" y="909"/>
                      <a:pt x="3767" y="919"/>
                    </a:cubicBezTo>
                    <a:cubicBezTo>
                      <a:pt x="3715" y="812"/>
                      <a:pt x="3689" y="694"/>
                      <a:pt x="3652" y="581"/>
                    </a:cubicBezTo>
                    <a:cubicBezTo>
                      <a:pt x="3672" y="572"/>
                      <a:pt x="3693" y="564"/>
                      <a:pt x="3715" y="556"/>
                    </a:cubicBezTo>
                    <a:moveTo>
                      <a:pt x="3536" y="644"/>
                    </a:moveTo>
                    <a:cubicBezTo>
                      <a:pt x="3566" y="624"/>
                      <a:pt x="3598" y="607"/>
                      <a:pt x="3630" y="591"/>
                    </a:cubicBezTo>
                    <a:cubicBezTo>
                      <a:pt x="3669" y="705"/>
                      <a:pt x="3701" y="817"/>
                      <a:pt x="3763" y="921"/>
                    </a:cubicBezTo>
                    <a:cubicBezTo>
                      <a:pt x="3754" y="925"/>
                      <a:pt x="3745" y="929"/>
                      <a:pt x="3737" y="934"/>
                    </a:cubicBezTo>
                    <a:cubicBezTo>
                      <a:pt x="3664" y="973"/>
                      <a:pt x="3604" y="1032"/>
                      <a:pt x="3555" y="1099"/>
                    </a:cubicBezTo>
                    <a:cubicBezTo>
                      <a:pt x="3450" y="1035"/>
                      <a:pt x="3337" y="982"/>
                      <a:pt x="3239" y="909"/>
                    </a:cubicBezTo>
                    <a:cubicBezTo>
                      <a:pt x="3324" y="806"/>
                      <a:pt x="3425" y="716"/>
                      <a:pt x="3536" y="644"/>
                    </a:cubicBezTo>
                    <a:moveTo>
                      <a:pt x="3229" y="921"/>
                    </a:moveTo>
                    <a:cubicBezTo>
                      <a:pt x="3264" y="962"/>
                      <a:pt x="3310" y="988"/>
                      <a:pt x="3356" y="1016"/>
                    </a:cubicBezTo>
                    <a:cubicBezTo>
                      <a:pt x="3416" y="1053"/>
                      <a:pt x="3474" y="1092"/>
                      <a:pt x="3535" y="1127"/>
                    </a:cubicBezTo>
                    <a:cubicBezTo>
                      <a:pt x="3528" y="1138"/>
                      <a:pt x="3521" y="1148"/>
                      <a:pt x="3514" y="1159"/>
                    </a:cubicBezTo>
                    <a:cubicBezTo>
                      <a:pt x="3513" y="1157"/>
                      <a:pt x="3512" y="1156"/>
                      <a:pt x="3511" y="1155"/>
                    </a:cubicBezTo>
                    <a:cubicBezTo>
                      <a:pt x="3401" y="1099"/>
                      <a:pt x="3308" y="1017"/>
                      <a:pt x="3203" y="953"/>
                    </a:cubicBezTo>
                    <a:cubicBezTo>
                      <a:pt x="3211" y="942"/>
                      <a:pt x="3220" y="931"/>
                      <a:pt x="3229" y="921"/>
                    </a:cubicBezTo>
                    <a:moveTo>
                      <a:pt x="3112" y="1089"/>
                    </a:moveTo>
                    <a:cubicBezTo>
                      <a:pt x="3138" y="1045"/>
                      <a:pt x="3166" y="1002"/>
                      <a:pt x="3197" y="961"/>
                    </a:cubicBezTo>
                    <a:cubicBezTo>
                      <a:pt x="3253" y="1008"/>
                      <a:pt x="3309" y="1054"/>
                      <a:pt x="3368" y="1097"/>
                    </a:cubicBezTo>
                    <a:cubicBezTo>
                      <a:pt x="3405" y="1125"/>
                      <a:pt x="3455" y="1177"/>
                      <a:pt x="3505" y="1174"/>
                    </a:cubicBezTo>
                    <a:cubicBezTo>
                      <a:pt x="3488" y="1203"/>
                      <a:pt x="3472" y="1233"/>
                      <a:pt x="3457" y="1262"/>
                    </a:cubicBezTo>
                    <a:cubicBezTo>
                      <a:pt x="3435" y="1307"/>
                      <a:pt x="3411" y="1357"/>
                      <a:pt x="3392" y="1409"/>
                    </a:cubicBezTo>
                    <a:cubicBezTo>
                      <a:pt x="3261" y="1401"/>
                      <a:pt x="3134" y="1384"/>
                      <a:pt x="3007" y="1350"/>
                    </a:cubicBezTo>
                    <a:cubicBezTo>
                      <a:pt x="3030" y="1261"/>
                      <a:pt x="3063" y="1174"/>
                      <a:pt x="3112" y="1089"/>
                    </a:cubicBezTo>
                    <a:moveTo>
                      <a:pt x="3003" y="1366"/>
                    </a:moveTo>
                    <a:cubicBezTo>
                      <a:pt x="3122" y="1418"/>
                      <a:pt x="3253" y="1431"/>
                      <a:pt x="3381" y="1440"/>
                    </a:cubicBezTo>
                    <a:cubicBezTo>
                      <a:pt x="3379" y="1447"/>
                      <a:pt x="3376" y="1455"/>
                      <a:pt x="3374" y="1463"/>
                    </a:cubicBezTo>
                    <a:cubicBezTo>
                      <a:pt x="3245" y="1459"/>
                      <a:pt x="3117" y="1435"/>
                      <a:pt x="2988" y="1429"/>
                    </a:cubicBezTo>
                    <a:cubicBezTo>
                      <a:pt x="2992" y="1408"/>
                      <a:pt x="2997" y="1387"/>
                      <a:pt x="3003" y="1365"/>
                    </a:cubicBezTo>
                    <a:lnTo>
                      <a:pt x="3003" y="1366"/>
                    </a:lnTo>
                    <a:moveTo>
                      <a:pt x="2984" y="1446"/>
                    </a:moveTo>
                    <a:cubicBezTo>
                      <a:pt x="3038" y="1459"/>
                      <a:pt x="3095" y="1461"/>
                      <a:pt x="3150" y="1466"/>
                    </a:cubicBezTo>
                    <a:cubicBezTo>
                      <a:pt x="3222" y="1472"/>
                      <a:pt x="3295" y="1484"/>
                      <a:pt x="3368" y="1487"/>
                    </a:cubicBezTo>
                    <a:cubicBezTo>
                      <a:pt x="3355" y="1537"/>
                      <a:pt x="3350" y="1588"/>
                      <a:pt x="3356" y="1636"/>
                    </a:cubicBezTo>
                    <a:cubicBezTo>
                      <a:pt x="3318" y="1631"/>
                      <a:pt x="3281" y="1628"/>
                      <a:pt x="3243" y="1626"/>
                    </a:cubicBezTo>
                    <a:cubicBezTo>
                      <a:pt x="3145" y="1622"/>
                      <a:pt x="3048" y="1631"/>
                      <a:pt x="2953" y="1651"/>
                    </a:cubicBezTo>
                    <a:cubicBezTo>
                      <a:pt x="2961" y="1581"/>
                      <a:pt x="2971" y="1513"/>
                      <a:pt x="2984" y="1446"/>
                    </a:cubicBezTo>
                    <a:moveTo>
                      <a:pt x="2758" y="251"/>
                    </a:moveTo>
                    <a:cubicBezTo>
                      <a:pt x="2782" y="175"/>
                      <a:pt x="2787" y="96"/>
                      <a:pt x="2821" y="24"/>
                    </a:cubicBezTo>
                    <a:cubicBezTo>
                      <a:pt x="2836" y="26"/>
                      <a:pt x="2852" y="29"/>
                      <a:pt x="2868" y="31"/>
                    </a:cubicBezTo>
                    <a:cubicBezTo>
                      <a:pt x="2865" y="43"/>
                      <a:pt x="2864" y="55"/>
                      <a:pt x="2862" y="66"/>
                    </a:cubicBezTo>
                    <a:cubicBezTo>
                      <a:pt x="2859" y="83"/>
                      <a:pt x="2857" y="100"/>
                      <a:pt x="2857" y="117"/>
                    </a:cubicBezTo>
                    <a:cubicBezTo>
                      <a:pt x="2857" y="128"/>
                      <a:pt x="2873" y="129"/>
                      <a:pt x="2874" y="118"/>
                    </a:cubicBezTo>
                    <a:cubicBezTo>
                      <a:pt x="2875" y="100"/>
                      <a:pt x="2879" y="83"/>
                      <a:pt x="2883" y="65"/>
                    </a:cubicBezTo>
                    <a:cubicBezTo>
                      <a:pt x="2885" y="56"/>
                      <a:pt x="2889" y="45"/>
                      <a:pt x="2890" y="35"/>
                    </a:cubicBezTo>
                    <a:cubicBezTo>
                      <a:pt x="2905" y="38"/>
                      <a:pt x="2921" y="41"/>
                      <a:pt x="2937" y="44"/>
                    </a:cubicBezTo>
                    <a:cubicBezTo>
                      <a:pt x="2934" y="62"/>
                      <a:pt x="2932" y="80"/>
                      <a:pt x="2930" y="98"/>
                    </a:cubicBezTo>
                    <a:cubicBezTo>
                      <a:pt x="2929" y="105"/>
                      <a:pt x="2940" y="107"/>
                      <a:pt x="2942" y="100"/>
                    </a:cubicBezTo>
                    <a:cubicBezTo>
                      <a:pt x="2945" y="82"/>
                      <a:pt x="2948" y="64"/>
                      <a:pt x="2952" y="47"/>
                    </a:cubicBezTo>
                    <a:cubicBezTo>
                      <a:pt x="2972" y="50"/>
                      <a:pt x="2992" y="54"/>
                      <a:pt x="3012" y="57"/>
                    </a:cubicBezTo>
                    <a:cubicBezTo>
                      <a:pt x="3012" y="73"/>
                      <a:pt x="3010" y="88"/>
                      <a:pt x="3009" y="103"/>
                    </a:cubicBezTo>
                    <a:cubicBezTo>
                      <a:pt x="3007" y="118"/>
                      <a:pt x="3030" y="119"/>
                      <a:pt x="3032" y="104"/>
                    </a:cubicBezTo>
                    <a:cubicBezTo>
                      <a:pt x="3033" y="90"/>
                      <a:pt x="3034" y="75"/>
                      <a:pt x="3035" y="61"/>
                    </a:cubicBezTo>
                    <a:cubicBezTo>
                      <a:pt x="3049" y="63"/>
                      <a:pt x="3063" y="65"/>
                      <a:pt x="3077" y="67"/>
                    </a:cubicBezTo>
                    <a:cubicBezTo>
                      <a:pt x="3073" y="82"/>
                      <a:pt x="3070" y="96"/>
                      <a:pt x="3066" y="111"/>
                    </a:cubicBezTo>
                    <a:cubicBezTo>
                      <a:pt x="3062" y="124"/>
                      <a:pt x="3083" y="131"/>
                      <a:pt x="3087" y="117"/>
                    </a:cubicBezTo>
                    <a:cubicBezTo>
                      <a:pt x="3092" y="102"/>
                      <a:pt x="3097" y="86"/>
                      <a:pt x="3101" y="70"/>
                    </a:cubicBezTo>
                    <a:cubicBezTo>
                      <a:pt x="3125" y="73"/>
                      <a:pt x="3150" y="75"/>
                      <a:pt x="3174" y="75"/>
                    </a:cubicBezTo>
                    <a:cubicBezTo>
                      <a:pt x="3123" y="188"/>
                      <a:pt x="3101" y="310"/>
                      <a:pt x="3081" y="431"/>
                    </a:cubicBezTo>
                    <a:cubicBezTo>
                      <a:pt x="3079" y="428"/>
                      <a:pt x="3076" y="426"/>
                      <a:pt x="3071" y="426"/>
                    </a:cubicBezTo>
                    <a:cubicBezTo>
                      <a:pt x="2955" y="412"/>
                      <a:pt x="2838" y="392"/>
                      <a:pt x="2722" y="373"/>
                    </a:cubicBezTo>
                    <a:cubicBezTo>
                      <a:pt x="2734" y="332"/>
                      <a:pt x="2746" y="291"/>
                      <a:pt x="2758" y="251"/>
                    </a:cubicBezTo>
                    <a:moveTo>
                      <a:pt x="2617" y="905"/>
                    </a:moveTo>
                    <a:cubicBezTo>
                      <a:pt x="2643" y="756"/>
                      <a:pt x="2666" y="608"/>
                      <a:pt x="2700" y="461"/>
                    </a:cubicBezTo>
                    <a:cubicBezTo>
                      <a:pt x="2706" y="436"/>
                      <a:pt x="2712" y="410"/>
                      <a:pt x="2719" y="385"/>
                    </a:cubicBezTo>
                    <a:cubicBezTo>
                      <a:pt x="2772" y="406"/>
                      <a:pt x="2828" y="414"/>
                      <a:pt x="2884" y="423"/>
                    </a:cubicBezTo>
                    <a:cubicBezTo>
                      <a:pt x="2947" y="434"/>
                      <a:pt x="3007" y="455"/>
                      <a:pt x="3071" y="453"/>
                    </a:cubicBezTo>
                    <a:cubicBezTo>
                      <a:pt x="3074" y="453"/>
                      <a:pt x="3076" y="452"/>
                      <a:pt x="3078" y="450"/>
                    </a:cubicBezTo>
                    <a:cubicBezTo>
                      <a:pt x="3076" y="458"/>
                      <a:pt x="3075" y="466"/>
                      <a:pt x="3074" y="474"/>
                    </a:cubicBezTo>
                    <a:cubicBezTo>
                      <a:pt x="3048" y="633"/>
                      <a:pt x="2999" y="788"/>
                      <a:pt x="2966" y="946"/>
                    </a:cubicBezTo>
                    <a:cubicBezTo>
                      <a:pt x="2964" y="957"/>
                      <a:pt x="2961" y="969"/>
                      <a:pt x="2959" y="981"/>
                    </a:cubicBezTo>
                    <a:cubicBezTo>
                      <a:pt x="2847" y="945"/>
                      <a:pt x="2728" y="941"/>
                      <a:pt x="2613" y="924"/>
                    </a:cubicBezTo>
                    <a:cubicBezTo>
                      <a:pt x="2614" y="917"/>
                      <a:pt x="2616" y="911"/>
                      <a:pt x="2617" y="904"/>
                    </a:cubicBezTo>
                    <a:lnTo>
                      <a:pt x="2617" y="905"/>
                    </a:lnTo>
                    <a:moveTo>
                      <a:pt x="2537" y="1366"/>
                    </a:moveTo>
                    <a:cubicBezTo>
                      <a:pt x="2567" y="1382"/>
                      <a:pt x="2614" y="1383"/>
                      <a:pt x="2643" y="1389"/>
                    </a:cubicBezTo>
                    <a:cubicBezTo>
                      <a:pt x="2710" y="1402"/>
                      <a:pt x="2781" y="1419"/>
                      <a:pt x="2849" y="1418"/>
                    </a:cubicBezTo>
                    <a:cubicBezTo>
                      <a:pt x="2862" y="1418"/>
                      <a:pt x="2863" y="1400"/>
                      <a:pt x="2850" y="1398"/>
                    </a:cubicBezTo>
                    <a:cubicBezTo>
                      <a:pt x="2783" y="1392"/>
                      <a:pt x="2716" y="1378"/>
                      <a:pt x="2650" y="1367"/>
                    </a:cubicBezTo>
                    <a:cubicBezTo>
                      <a:pt x="2615" y="1361"/>
                      <a:pt x="2574" y="1359"/>
                      <a:pt x="2540" y="1348"/>
                    </a:cubicBezTo>
                    <a:cubicBezTo>
                      <a:pt x="2562" y="1210"/>
                      <a:pt x="2587" y="1072"/>
                      <a:pt x="2612" y="934"/>
                    </a:cubicBezTo>
                    <a:cubicBezTo>
                      <a:pt x="2725" y="961"/>
                      <a:pt x="2840" y="983"/>
                      <a:pt x="2953" y="1011"/>
                    </a:cubicBezTo>
                    <a:cubicBezTo>
                      <a:pt x="2928" y="1126"/>
                      <a:pt x="2902" y="1239"/>
                      <a:pt x="2875" y="1353"/>
                    </a:cubicBezTo>
                    <a:cubicBezTo>
                      <a:pt x="2851" y="1452"/>
                      <a:pt x="2819" y="1574"/>
                      <a:pt x="2835" y="1680"/>
                    </a:cubicBezTo>
                    <a:cubicBezTo>
                      <a:pt x="2734" y="1708"/>
                      <a:pt x="2636" y="1747"/>
                      <a:pt x="2542" y="1792"/>
                    </a:cubicBezTo>
                    <a:cubicBezTo>
                      <a:pt x="2524" y="1801"/>
                      <a:pt x="2507" y="1809"/>
                      <a:pt x="2489" y="1819"/>
                    </a:cubicBezTo>
                    <a:cubicBezTo>
                      <a:pt x="2496" y="1666"/>
                      <a:pt x="2514" y="1516"/>
                      <a:pt x="2538" y="1366"/>
                    </a:cubicBezTo>
                    <a:lnTo>
                      <a:pt x="2537" y="1366"/>
                    </a:lnTo>
                    <a:moveTo>
                      <a:pt x="1977" y="2229"/>
                    </a:moveTo>
                    <a:cubicBezTo>
                      <a:pt x="1992" y="2217"/>
                      <a:pt x="2007" y="2205"/>
                      <a:pt x="2022" y="2193"/>
                    </a:cubicBezTo>
                    <a:cubicBezTo>
                      <a:pt x="2046" y="2197"/>
                      <a:pt x="2070" y="2199"/>
                      <a:pt x="2094" y="2200"/>
                    </a:cubicBezTo>
                    <a:cubicBezTo>
                      <a:pt x="2110" y="2200"/>
                      <a:pt x="2111" y="2175"/>
                      <a:pt x="2095" y="2175"/>
                    </a:cubicBezTo>
                    <a:cubicBezTo>
                      <a:pt x="2078" y="2176"/>
                      <a:pt x="2060" y="2176"/>
                      <a:pt x="2043" y="2175"/>
                    </a:cubicBezTo>
                    <a:cubicBezTo>
                      <a:pt x="2096" y="2130"/>
                      <a:pt x="2148" y="2082"/>
                      <a:pt x="2202" y="2037"/>
                    </a:cubicBezTo>
                    <a:cubicBezTo>
                      <a:pt x="2216" y="2026"/>
                      <a:pt x="2230" y="2015"/>
                      <a:pt x="2245" y="2004"/>
                    </a:cubicBezTo>
                    <a:cubicBezTo>
                      <a:pt x="2242" y="2008"/>
                      <a:pt x="2244" y="2015"/>
                      <a:pt x="2249" y="2016"/>
                    </a:cubicBezTo>
                    <a:cubicBezTo>
                      <a:pt x="2261" y="2018"/>
                      <a:pt x="2273" y="2020"/>
                      <a:pt x="2285" y="2023"/>
                    </a:cubicBezTo>
                    <a:cubicBezTo>
                      <a:pt x="2299" y="2026"/>
                      <a:pt x="2312" y="2032"/>
                      <a:pt x="2325" y="2039"/>
                    </a:cubicBezTo>
                    <a:cubicBezTo>
                      <a:pt x="2334" y="2043"/>
                      <a:pt x="2344" y="2033"/>
                      <a:pt x="2337" y="2025"/>
                    </a:cubicBezTo>
                    <a:cubicBezTo>
                      <a:pt x="2315" y="2002"/>
                      <a:pt x="2281" y="2003"/>
                      <a:pt x="2252" y="2000"/>
                    </a:cubicBezTo>
                    <a:cubicBezTo>
                      <a:pt x="2251" y="2000"/>
                      <a:pt x="2251" y="2000"/>
                      <a:pt x="2250" y="2000"/>
                    </a:cubicBezTo>
                    <a:cubicBezTo>
                      <a:pt x="2324" y="1945"/>
                      <a:pt x="2406" y="1898"/>
                      <a:pt x="2488" y="1856"/>
                    </a:cubicBezTo>
                    <a:cubicBezTo>
                      <a:pt x="2517" y="1864"/>
                      <a:pt x="2542" y="1879"/>
                      <a:pt x="2562" y="1904"/>
                    </a:cubicBezTo>
                    <a:cubicBezTo>
                      <a:pt x="2570" y="1915"/>
                      <a:pt x="2584" y="1901"/>
                      <a:pt x="2577" y="1890"/>
                    </a:cubicBezTo>
                    <a:cubicBezTo>
                      <a:pt x="2559" y="1866"/>
                      <a:pt x="2535" y="1852"/>
                      <a:pt x="2508" y="1845"/>
                    </a:cubicBezTo>
                    <a:cubicBezTo>
                      <a:pt x="2508" y="1845"/>
                      <a:pt x="2509" y="1845"/>
                      <a:pt x="2509" y="1844"/>
                    </a:cubicBezTo>
                    <a:cubicBezTo>
                      <a:pt x="2574" y="1811"/>
                      <a:pt x="2641" y="1782"/>
                      <a:pt x="2709" y="1756"/>
                    </a:cubicBezTo>
                    <a:cubicBezTo>
                      <a:pt x="2724" y="1763"/>
                      <a:pt x="2738" y="1771"/>
                      <a:pt x="2752" y="1780"/>
                    </a:cubicBezTo>
                    <a:cubicBezTo>
                      <a:pt x="2769" y="1791"/>
                      <a:pt x="2783" y="1806"/>
                      <a:pt x="2798" y="1820"/>
                    </a:cubicBezTo>
                    <a:cubicBezTo>
                      <a:pt x="2805" y="1827"/>
                      <a:pt x="2816" y="1819"/>
                      <a:pt x="2812" y="1810"/>
                    </a:cubicBezTo>
                    <a:cubicBezTo>
                      <a:pt x="2797" y="1779"/>
                      <a:pt x="2762" y="1762"/>
                      <a:pt x="2730" y="1749"/>
                    </a:cubicBezTo>
                    <a:cubicBezTo>
                      <a:pt x="2767" y="1736"/>
                      <a:pt x="2804" y="1724"/>
                      <a:pt x="2842" y="1714"/>
                    </a:cubicBezTo>
                    <a:cubicBezTo>
                      <a:pt x="2842" y="1715"/>
                      <a:pt x="2843" y="1716"/>
                      <a:pt x="2843" y="1717"/>
                    </a:cubicBezTo>
                    <a:cubicBezTo>
                      <a:pt x="2848" y="1736"/>
                      <a:pt x="2876" y="1733"/>
                      <a:pt x="2878" y="1713"/>
                    </a:cubicBezTo>
                    <a:cubicBezTo>
                      <a:pt x="2878" y="1710"/>
                      <a:pt x="2878" y="1707"/>
                      <a:pt x="2878" y="1704"/>
                    </a:cubicBezTo>
                    <a:cubicBezTo>
                      <a:pt x="2889" y="1701"/>
                      <a:pt x="2900" y="1699"/>
                      <a:pt x="2910" y="1696"/>
                    </a:cubicBezTo>
                    <a:cubicBezTo>
                      <a:pt x="2910" y="1701"/>
                      <a:pt x="2909" y="1707"/>
                      <a:pt x="2909" y="1712"/>
                    </a:cubicBezTo>
                    <a:cubicBezTo>
                      <a:pt x="2906" y="1736"/>
                      <a:pt x="2943" y="1737"/>
                      <a:pt x="2946" y="1713"/>
                    </a:cubicBezTo>
                    <a:cubicBezTo>
                      <a:pt x="2947" y="1705"/>
                      <a:pt x="2948" y="1696"/>
                      <a:pt x="2949" y="1688"/>
                    </a:cubicBezTo>
                    <a:cubicBezTo>
                      <a:pt x="3029" y="1672"/>
                      <a:pt x="3111" y="1663"/>
                      <a:pt x="3194" y="1662"/>
                    </a:cubicBezTo>
                    <a:cubicBezTo>
                      <a:pt x="3250" y="1662"/>
                      <a:pt x="3307" y="1665"/>
                      <a:pt x="3364" y="1673"/>
                    </a:cubicBezTo>
                    <a:cubicBezTo>
                      <a:pt x="3364" y="1675"/>
                      <a:pt x="3365" y="1676"/>
                      <a:pt x="3365" y="1678"/>
                    </a:cubicBezTo>
                    <a:cubicBezTo>
                      <a:pt x="3367" y="1684"/>
                      <a:pt x="3375" y="1682"/>
                      <a:pt x="3375" y="1676"/>
                    </a:cubicBezTo>
                    <a:cubicBezTo>
                      <a:pt x="3375" y="1675"/>
                      <a:pt x="3375" y="1675"/>
                      <a:pt x="3374" y="1674"/>
                    </a:cubicBezTo>
                    <a:cubicBezTo>
                      <a:pt x="3583" y="1704"/>
                      <a:pt x="3795" y="1787"/>
                      <a:pt x="3965" y="1916"/>
                    </a:cubicBezTo>
                    <a:cubicBezTo>
                      <a:pt x="3951" y="1989"/>
                      <a:pt x="3973" y="2068"/>
                      <a:pt x="3923" y="2133"/>
                    </a:cubicBezTo>
                    <a:cubicBezTo>
                      <a:pt x="3919" y="2139"/>
                      <a:pt x="3928" y="2147"/>
                      <a:pt x="3933" y="2141"/>
                    </a:cubicBezTo>
                    <a:cubicBezTo>
                      <a:pt x="3958" y="2113"/>
                      <a:pt x="3970" y="2080"/>
                      <a:pt x="3975" y="2043"/>
                    </a:cubicBezTo>
                    <a:cubicBezTo>
                      <a:pt x="3981" y="2008"/>
                      <a:pt x="3985" y="1971"/>
                      <a:pt x="3989" y="1935"/>
                    </a:cubicBezTo>
                    <a:cubicBezTo>
                      <a:pt x="4114" y="2036"/>
                      <a:pt x="4215" y="2164"/>
                      <a:pt x="4269" y="2315"/>
                    </a:cubicBezTo>
                    <a:cubicBezTo>
                      <a:pt x="4158" y="2353"/>
                      <a:pt x="4051" y="2402"/>
                      <a:pt x="3945" y="2453"/>
                    </a:cubicBezTo>
                    <a:cubicBezTo>
                      <a:pt x="3879" y="2485"/>
                      <a:pt x="3811" y="2511"/>
                      <a:pt x="3743" y="2536"/>
                    </a:cubicBezTo>
                    <a:cubicBezTo>
                      <a:pt x="3742" y="2534"/>
                      <a:pt x="3742" y="2532"/>
                      <a:pt x="3741" y="2531"/>
                    </a:cubicBezTo>
                    <a:cubicBezTo>
                      <a:pt x="3748" y="2527"/>
                      <a:pt x="3754" y="2523"/>
                      <a:pt x="3761" y="2519"/>
                    </a:cubicBezTo>
                    <a:cubicBezTo>
                      <a:pt x="3768" y="2513"/>
                      <a:pt x="3765" y="2503"/>
                      <a:pt x="3758" y="2501"/>
                    </a:cubicBezTo>
                    <a:cubicBezTo>
                      <a:pt x="3744" y="2446"/>
                      <a:pt x="3727" y="2393"/>
                      <a:pt x="3694" y="2346"/>
                    </a:cubicBezTo>
                    <a:cubicBezTo>
                      <a:pt x="3692" y="2342"/>
                      <a:pt x="3687" y="2342"/>
                      <a:pt x="3684" y="2343"/>
                    </a:cubicBezTo>
                    <a:cubicBezTo>
                      <a:pt x="3686" y="2340"/>
                      <a:pt x="3687" y="2338"/>
                      <a:pt x="3688" y="2334"/>
                    </a:cubicBezTo>
                    <a:cubicBezTo>
                      <a:pt x="3689" y="2333"/>
                      <a:pt x="3689" y="2332"/>
                      <a:pt x="3689" y="2330"/>
                    </a:cubicBezTo>
                    <a:cubicBezTo>
                      <a:pt x="3691" y="2327"/>
                      <a:pt x="3692" y="2323"/>
                      <a:pt x="3689" y="2319"/>
                    </a:cubicBezTo>
                    <a:cubicBezTo>
                      <a:pt x="3658" y="2270"/>
                      <a:pt x="3614" y="2208"/>
                      <a:pt x="3556" y="2189"/>
                    </a:cubicBezTo>
                    <a:cubicBezTo>
                      <a:pt x="3554" y="2188"/>
                      <a:pt x="3552" y="2189"/>
                      <a:pt x="3551" y="2191"/>
                    </a:cubicBezTo>
                    <a:cubicBezTo>
                      <a:pt x="3552" y="2172"/>
                      <a:pt x="3554" y="2153"/>
                      <a:pt x="3556" y="2135"/>
                    </a:cubicBezTo>
                    <a:cubicBezTo>
                      <a:pt x="3556" y="2129"/>
                      <a:pt x="3546" y="2128"/>
                      <a:pt x="3544" y="2134"/>
                    </a:cubicBezTo>
                    <a:cubicBezTo>
                      <a:pt x="3511" y="2228"/>
                      <a:pt x="3498" y="2328"/>
                      <a:pt x="3468" y="2423"/>
                    </a:cubicBezTo>
                    <a:cubicBezTo>
                      <a:pt x="3461" y="2417"/>
                      <a:pt x="3453" y="2412"/>
                      <a:pt x="3445" y="2407"/>
                    </a:cubicBezTo>
                    <a:cubicBezTo>
                      <a:pt x="3450" y="2392"/>
                      <a:pt x="3455" y="2377"/>
                      <a:pt x="3454" y="2361"/>
                    </a:cubicBezTo>
                    <a:cubicBezTo>
                      <a:pt x="3454" y="2350"/>
                      <a:pt x="3439" y="2347"/>
                      <a:pt x="3436" y="2358"/>
                    </a:cubicBezTo>
                    <a:cubicBezTo>
                      <a:pt x="3431" y="2370"/>
                      <a:pt x="3428" y="2382"/>
                      <a:pt x="3424" y="2395"/>
                    </a:cubicBezTo>
                    <a:cubicBezTo>
                      <a:pt x="3417" y="2391"/>
                      <a:pt x="3410" y="2387"/>
                      <a:pt x="3403" y="2384"/>
                    </a:cubicBezTo>
                    <a:cubicBezTo>
                      <a:pt x="3403" y="2383"/>
                      <a:pt x="3403" y="2383"/>
                      <a:pt x="3403" y="2382"/>
                    </a:cubicBezTo>
                    <a:cubicBezTo>
                      <a:pt x="3425" y="2274"/>
                      <a:pt x="3396" y="2160"/>
                      <a:pt x="3389" y="2051"/>
                    </a:cubicBezTo>
                    <a:cubicBezTo>
                      <a:pt x="3435" y="2079"/>
                      <a:pt x="3486" y="2100"/>
                      <a:pt x="3531" y="2129"/>
                    </a:cubicBezTo>
                    <a:cubicBezTo>
                      <a:pt x="3544" y="2137"/>
                      <a:pt x="3555" y="2118"/>
                      <a:pt x="3543" y="2110"/>
                    </a:cubicBezTo>
                    <a:cubicBezTo>
                      <a:pt x="3496" y="2077"/>
                      <a:pt x="3442" y="2057"/>
                      <a:pt x="3389" y="2034"/>
                    </a:cubicBezTo>
                    <a:lnTo>
                      <a:pt x="3388" y="2034"/>
                    </a:lnTo>
                    <a:cubicBezTo>
                      <a:pt x="3388" y="2026"/>
                      <a:pt x="3388" y="2018"/>
                      <a:pt x="3388" y="2010"/>
                    </a:cubicBezTo>
                    <a:cubicBezTo>
                      <a:pt x="3388" y="2007"/>
                      <a:pt x="3385" y="2006"/>
                      <a:pt x="3383" y="2007"/>
                    </a:cubicBezTo>
                    <a:cubicBezTo>
                      <a:pt x="3391" y="2002"/>
                      <a:pt x="3388" y="1988"/>
                      <a:pt x="3377" y="1986"/>
                    </a:cubicBezTo>
                    <a:cubicBezTo>
                      <a:pt x="3311" y="1977"/>
                      <a:pt x="3246" y="1992"/>
                      <a:pt x="3181" y="2007"/>
                    </a:cubicBezTo>
                    <a:cubicBezTo>
                      <a:pt x="3174" y="2009"/>
                      <a:pt x="3176" y="2020"/>
                      <a:pt x="3184" y="2019"/>
                    </a:cubicBezTo>
                    <a:cubicBezTo>
                      <a:pt x="3249" y="2009"/>
                      <a:pt x="3311" y="2006"/>
                      <a:pt x="3376" y="2009"/>
                    </a:cubicBezTo>
                    <a:cubicBezTo>
                      <a:pt x="3379" y="2009"/>
                      <a:pt x="3380" y="2008"/>
                      <a:pt x="3382" y="2008"/>
                    </a:cubicBezTo>
                    <a:cubicBezTo>
                      <a:pt x="3382" y="2008"/>
                      <a:pt x="3381" y="2008"/>
                      <a:pt x="3381" y="2009"/>
                    </a:cubicBezTo>
                    <a:cubicBezTo>
                      <a:pt x="3345" y="2125"/>
                      <a:pt x="3380" y="2253"/>
                      <a:pt x="3375" y="2372"/>
                    </a:cubicBezTo>
                    <a:cubicBezTo>
                      <a:pt x="3360" y="2367"/>
                      <a:pt x="3345" y="2362"/>
                      <a:pt x="3330" y="2359"/>
                    </a:cubicBezTo>
                    <a:cubicBezTo>
                      <a:pt x="3331" y="2337"/>
                      <a:pt x="3327" y="2314"/>
                      <a:pt x="3322" y="2294"/>
                    </a:cubicBezTo>
                    <a:cubicBezTo>
                      <a:pt x="3319" y="2286"/>
                      <a:pt x="3307" y="2287"/>
                      <a:pt x="3307" y="2296"/>
                    </a:cubicBezTo>
                    <a:cubicBezTo>
                      <a:pt x="3308" y="2315"/>
                      <a:pt x="3312" y="2336"/>
                      <a:pt x="3316" y="2356"/>
                    </a:cubicBezTo>
                    <a:cubicBezTo>
                      <a:pt x="3306" y="2354"/>
                      <a:pt x="3296" y="2352"/>
                      <a:pt x="3286" y="2351"/>
                    </a:cubicBezTo>
                    <a:cubicBezTo>
                      <a:pt x="3263" y="2290"/>
                      <a:pt x="3254" y="2226"/>
                      <a:pt x="3234" y="2164"/>
                    </a:cubicBezTo>
                    <a:cubicBezTo>
                      <a:pt x="3212" y="2091"/>
                      <a:pt x="3176" y="2022"/>
                      <a:pt x="3142" y="1954"/>
                    </a:cubicBezTo>
                    <a:cubicBezTo>
                      <a:pt x="3140" y="1949"/>
                      <a:pt x="3133" y="1950"/>
                      <a:pt x="3131" y="1955"/>
                    </a:cubicBezTo>
                    <a:cubicBezTo>
                      <a:pt x="3130" y="1953"/>
                      <a:pt x="3128" y="1951"/>
                      <a:pt x="3124" y="1951"/>
                    </a:cubicBezTo>
                    <a:cubicBezTo>
                      <a:pt x="3062" y="1947"/>
                      <a:pt x="3000" y="1966"/>
                      <a:pt x="2939" y="1976"/>
                    </a:cubicBezTo>
                    <a:cubicBezTo>
                      <a:pt x="2938" y="1976"/>
                      <a:pt x="2937" y="1976"/>
                      <a:pt x="2936" y="1977"/>
                    </a:cubicBezTo>
                    <a:cubicBezTo>
                      <a:pt x="2927" y="1966"/>
                      <a:pt x="2919" y="1955"/>
                      <a:pt x="2911" y="1943"/>
                    </a:cubicBezTo>
                    <a:cubicBezTo>
                      <a:pt x="2906" y="1937"/>
                      <a:pt x="2896" y="1941"/>
                      <a:pt x="2898" y="1948"/>
                    </a:cubicBezTo>
                    <a:cubicBezTo>
                      <a:pt x="2897" y="1948"/>
                      <a:pt x="2896" y="1947"/>
                      <a:pt x="2895" y="1947"/>
                    </a:cubicBezTo>
                    <a:cubicBezTo>
                      <a:pt x="2838" y="1943"/>
                      <a:pt x="2781" y="1971"/>
                      <a:pt x="2727" y="1985"/>
                    </a:cubicBezTo>
                    <a:cubicBezTo>
                      <a:pt x="2722" y="1987"/>
                      <a:pt x="2724" y="1996"/>
                      <a:pt x="2730" y="1994"/>
                    </a:cubicBezTo>
                    <a:cubicBezTo>
                      <a:pt x="2785" y="1984"/>
                      <a:pt x="2842" y="1977"/>
                      <a:pt x="2897" y="1966"/>
                    </a:cubicBezTo>
                    <a:cubicBezTo>
                      <a:pt x="2901" y="1965"/>
                      <a:pt x="2903" y="1962"/>
                      <a:pt x="2904" y="1959"/>
                    </a:cubicBezTo>
                    <a:cubicBezTo>
                      <a:pt x="2940" y="2021"/>
                      <a:pt x="2986" y="2075"/>
                      <a:pt x="3032" y="2130"/>
                    </a:cubicBezTo>
                    <a:cubicBezTo>
                      <a:pt x="3091" y="2199"/>
                      <a:pt x="3127" y="2274"/>
                      <a:pt x="3166" y="2353"/>
                    </a:cubicBezTo>
                    <a:cubicBezTo>
                      <a:pt x="3160" y="2354"/>
                      <a:pt x="3155" y="2355"/>
                      <a:pt x="3149" y="2356"/>
                    </a:cubicBezTo>
                    <a:cubicBezTo>
                      <a:pt x="3143" y="2328"/>
                      <a:pt x="3132" y="2302"/>
                      <a:pt x="3117" y="2278"/>
                    </a:cubicBezTo>
                    <a:cubicBezTo>
                      <a:pt x="3111" y="2268"/>
                      <a:pt x="3095" y="2276"/>
                      <a:pt x="3101" y="2287"/>
                    </a:cubicBezTo>
                    <a:cubicBezTo>
                      <a:pt x="3115" y="2310"/>
                      <a:pt x="3127" y="2333"/>
                      <a:pt x="3134" y="2359"/>
                    </a:cubicBezTo>
                    <a:cubicBezTo>
                      <a:pt x="3130" y="2359"/>
                      <a:pt x="3127" y="2360"/>
                      <a:pt x="3123" y="2361"/>
                    </a:cubicBezTo>
                    <a:cubicBezTo>
                      <a:pt x="3122" y="2356"/>
                      <a:pt x="3120" y="2351"/>
                      <a:pt x="3119" y="2346"/>
                    </a:cubicBezTo>
                    <a:cubicBezTo>
                      <a:pt x="3117" y="2338"/>
                      <a:pt x="3115" y="2330"/>
                      <a:pt x="3109" y="2323"/>
                    </a:cubicBezTo>
                    <a:cubicBezTo>
                      <a:pt x="3105" y="2318"/>
                      <a:pt x="3096" y="2321"/>
                      <a:pt x="3096" y="2328"/>
                    </a:cubicBezTo>
                    <a:cubicBezTo>
                      <a:pt x="3096" y="2337"/>
                      <a:pt x="3099" y="2345"/>
                      <a:pt x="3102" y="2354"/>
                    </a:cubicBezTo>
                    <a:cubicBezTo>
                      <a:pt x="3104" y="2358"/>
                      <a:pt x="3105" y="2362"/>
                      <a:pt x="3107" y="2366"/>
                    </a:cubicBezTo>
                    <a:cubicBezTo>
                      <a:pt x="3099" y="2368"/>
                      <a:pt x="3091" y="2370"/>
                      <a:pt x="3083" y="2372"/>
                    </a:cubicBezTo>
                    <a:cubicBezTo>
                      <a:pt x="3060" y="2354"/>
                      <a:pt x="3046" y="2324"/>
                      <a:pt x="3028" y="2301"/>
                    </a:cubicBezTo>
                    <a:cubicBezTo>
                      <a:pt x="2998" y="2261"/>
                      <a:pt x="2965" y="2224"/>
                      <a:pt x="2931" y="2187"/>
                    </a:cubicBezTo>
                    <a:cubicBezTo>
                      <a:pt x="2863" y="2111"/>
                      <a:pt x="2782" y="2046"/>
                      <a:pt x="2703" y="1980"/>
                    </a:cubicBezTo>
                    <a:cubicBezTo>
                      <a:pt x="2705" y="1972"/>
                      <a:pt x="2697" y="1962"/>
                      <a:pt x="2688" y="1967"/>
                    </a:cubicBezTo>
                    <a:cubicBezTo>
                      <a:pt x="2633" y="2000"/>
                      <a:pt x="2581" y="2038"/>
                      <a:pt x="2533" y="2080"/>
                    </a:cubicBezTo>
                    <a:cubicBezTo>
                      <a:pt x="2531" y="2082"/>
                      <a:pt x="2531" y="2084"/>
                      <a:pt x="2531" y="2086"/>
                    </a:cubicBezTo>
                    <a:cubicBezTo>
                      <a:pt x="2519" y="2082"/>
                      <a:pt x="2507" y="2078"/>
                      <a:pt x="2495" y="2074"/>
                    </a:cubicBezTo>
                    <a:cubicBezTo>
                      <a:pt x="2494" y="2074"/>
                      <a:pt x="2494" y="2074"/>
                      <a:pt x="2494" y="2074"/>
                    </a:cubicBezTo>
                    <a:cubicBezTo>
                      <a:pt x="2492" y="2071"/>
                      <a:pt x="2488" y="2070"/>
                      <a:pt x="2484" y="2074"/>
                    </a:cubicBezTo>
                    <a:cubicBezTo>
                      <a:pt x="2456" y="2096"/>
                      <a:pt x="2436" y="2126"/>
                      <a:pt x="2406" y="2146"/>
                    </a:cubicBezTo>
                    <a:cubicBezTo>
                      <a:pt x="2392" y="2137"/>
                      <a:pt x="2377" y="2131"/>
                      <a:pt x="2361" y="2126"/>
                    </a:cubicBezTo>
                    <a:cubicBezTo>
                      <a:pt x="2358" y="2123"/>
                      <a:pt x="2353" y="2122"/>
                      <a:pt x="2349" y="2124"/>
                    </a:cubicBezTo>
                    <a:cubicBezTo>
                      <a:pt x="2347" y="2124"/>
                      <a:pt x="2346" y="2123"/>
                      <a:pt x="2344" y="2123"/>
                    </a:cubicBezTo>
                    <a:cubicBezTo>
                      <a:pt x="2341" y="2122"/>
                      <a:pt x="2340" y="2127"/>
                      <a:pt x="2343" y="2127"/>
                    </a:cubicBezTo>
                    <a:cubicBezTo>
                      <a:pt x="2344" y="2128"/>
                      <a:pt x="2344" y="2128"/>
                      <a:pt x="2345" y="2128"/>
                    </a:cubicBezTo>
                    <a:cubicBezTo>
                      <a:pt x="2307" y="2174"/>
                      <a:pt x="2280" y="2230"/>
                      <a:pt x="2230" y="2265"/>
                    </a:cubicBezTo>
                    <a:cubicBezTo>
                      <a:pt x="2217" y="2260"/>
                      <a:pt x="2204" y="2255"/>
                      <a:pt x="2192" y="2251"/>
                    </a:cubicBezTo>
                    <a:cubicBezTo>
                      <a:pt x="2190" y="2250"/>
                      <a:pt x="2189" y="2251"/>
                      <a:pt x="2188" y="2252"/>
                    </a:cubicBezTo>
                    <a:cubicBezTo>
                      <a:pt x="2187" y="2252"/>
                      <a:pt x="2185" y="2252"/>
                      <a:pt x="2184" y="2253"/>
                    </a:cubicBezTo>
                    <a:cubicBezTo>
                      <a:pt x="2147" y="2272"/>
                      <a:pt x="2099" y="2310"/>
                      <a:pt x="2095" y="2355"/>
                    </a:cubicBezTo>
                    <a:cubicBezTo>
                      <a:pt x="2081" y="2349"/>
                      <a:pt x="2066" y="2342"/>
                      <a:pt x="2051" y="2336"/>
                    </a:cubicBezTo>
                    <a:cubicBezTo>
                      <a:pt x="2049" y="2335"/>
                      <a:pt x="2047" y="2338"/>
                      <a:pt x="2047" y="2340"/>
                    </a:cubicBezTo>
                    <a:cubicBezTo>
                      <a:pt x="2046" y="2340"/>
                      <a:pt x="2045" y="2340"/>
                      <a:pt x="2043" y="2341"/>
                    </a:cubicBezTo>
                    <a:cubicBezTo>
                      <a:pt x="2003" y="2370"/>
                      <a:pt x="1976" y="2416"/>
                      <a:pt x="1955" y="2459"/>
                    </a:cubicBezTo>
                    <a:cubicBezTo>
                      <a:pt x="1952" y="2464"/>
                      <a:pt x="1959" y="2469"/>
                      <a:pt x="1962" y="2464"/>
                    </a:cubicBezTo>
                    <a:cubicBezTo>
                      <a:pt x="1989" y="2423"/>
                      <a:pt x="2019" y="2390"/>
                      <a:pt x="2054" y="2356"/>
                    </a:cubicBezTo>
                    <a:cubicBezTo>
                      <a:pt x="2057" y="2354"/>
                      <a:pt x="2057" y="2349"/>
                      <a:pt x="2056" y="2346"/>
                    </a:cubicBezTo>
                    <a:cubicBezTo>
                      <a:pt x="2173" y="2409"/>
                      <a:pt x="2282" y="2483"/>
                      <a:pt x="2397" y="2549"/>
                    </a:cubicBezTo>
                    <a:cubicBezTo>
                      <a:pt x="2454" y="2581"/>
                      <a:pt x="2512" y="2611"/>
                      <a:pt x="2568" y="2645"/>
                    </a:cubicBezTo>
                    <a:cubicBezTo>
                      <a:pt x="2604" y="2666"/>
                      <a:pt x="2640" y="2694"/>
                      <a:pt x="2679" y="2711"/>
                    </a:cubicBezTo>
                    <a:cubicBezTo>
                      <a:pt x="2677" y="2716"/>
                      <a:pt x="2674" y="2722"/>
                      <a:pt x="2671" y="2728"/>
                    </a:cubicBezTo>
                    <a:cubicBezTo>
                      <a:pt x="2658" y="2721"/>
                      <a:pt x="2645" y="2716"/>
                      <a:pt x="2632" y="2710"/>
                    </a:cubicBezTo>
                    <a:cubicBezTo>
                      <a:pt x="2624" y="2707"/>
                      <a:pt x="2621" y="2719"/>
                      <a:pt x="2628" y="2722"/>
                    </a:cubicBezTo>
                    <a:cubicBezTo>
                      <a:pt x="2641" y="2727"/>
                      <a:pt x="2653" y="2732"/>
                      <a:pt x="2666" y="2739"/>
                    </a:cubicBezTo>
                    <a:cubicBezTo>
                      <a:pt x="2664" y="2742"/>
                      <a:pt x="2663" y="2745"/>
                      <a:pt x="2661" y="2748"/>
                    </a:cubicBezTo>
                    <a:lnTo>
                      <a:pt x="2661" y="2748"/>
                    </a:lnTo>
                    <a:cubicBezTo>
                      <a:pt x="2652" y="2745"/>
                      <a:pt x="2643" y="2741"/>
                      <a:pt x="2634" y="2738"/>
                    </a:cubicBezTo>
                    <a:cubicBezTo>
                      <a:pt x="2624" y="2733"/>
                      <a:pt x="2617" y="2750"/>
                      <a:pt x="2626" y="2755"/>
                    </a:cubicBezTo>
                    <a:cubicBezTo>
                      <a:pt x="2634" y="2759"/>
                      <a:pt x="2641" y="2762"/>
                      <a:pt x="2649" y="2766"/>
                    </a:cubicBezTo>
                    <a:cubicBezTo>
                      <a:pt x="2651" y="2766"/>
                      <a:pt x="2652" y="2767"/>
                      <a:pt x="2653" y="2767"/>
                    </a:cubicBezTo>
                    <a:cubicBezTo>
                      <a:pt x="2651" y="2772"/>
                      <a:pt x="2649" y="2776"/>
                      <a:pt x="2648" y="2780"/>
                    </a:cubicBezTo>
                    <a:cubicBezTo>
                      <a:pt x="2646" y="2780"/>
                      <a:pt x="2644" y="2779"/>
                      <a:pt x="2643" y="2780"/>
                    </a:cubicBezTo>
                    <a:cubicBezTo>
                      <a:pt x="2608" y="2783"/>
                      <a:pt x="2554" y="2738"/>
                      <a:pt x="2524" y="2721"/>
                    </a:cubicBezTo>
                    <a:cubicBezTo>
                      <a:pt x="2467" y="2690"/>
                      <a:pt x="2404" y="2667"/>
                      <a:pt x="2343" y="2641"/>
                    </a:cubicBezTo>
                    <a:cubicBezTo>
                      <a:pt x="2271" y="2611"/>
                      <a:pt x="2199" y="2579"/>
                      <a:pt x="2128" y="2548"/>
                    </a:cubicBezTo>
                    <a:cubicBezTo>
                      <a:pt x="2055" y="2518"/>
                      <a:pt x="1976" y="2484"/>
                      <a:pt x="1913" y="2438"/>
                    </a:cubicBezTo>
                    <a:cubicBezTo>
                      <a:pt x="1911" y="2436"/>
                      <a:pt x="1910" y="2436"/>
                      <a:pt x="1908" y="2437"/>
                    </a:cubicBezTo>
                    <a:cubicBezTo>
                      <a:pt x="1906" y="2433"/>
                      <a:pt x="1901" y="2431"/>
                      <a:pt x="1897" y="2436"/>
                    </a:cubicBezTo>
                    <a:cubicBezTo>
                      <a:pt x="1850" y="2490"/>
                      <a:pt x="1801" y="2552"/>
                      <a:pt x="1787" y="2624"/>
                    </a:cubicBezTo>
                    <a:cubicBezTo>
                      <a:pt x="1782" y="2614"/>
                      <a:pt x="1777" y="2604"/>
                      <a:pt x="1773" y="2594"/>
                    </a:cubicBezTo>
                    <a:cubicBezTo>
                      <a:pt x="1762" y="2567"/>
                      <a:pt x="1750" y="2540"/>
                      <a:pt x="1738" y="2513"/>
                    </a:cubicBezTo>
                    <a:cubicBezTo>
                      <a:pt x="1788" y="2457"/>
                      <a:pt x="1850" y="2416"/>
                      <a:pt x="1905" y="2365"/>
                    </a:cubicBezTo>
                    <a:cubicBezTo>
                      <a:pt x="1950" y="2324"/>
                      <a:pt x="1970" y="2278"/>
                      <a:pt x="1979" y="2229"/>
                    </a:cubicBezTo>
                    <a:lnTo>
                      <a:pt x="1977" y="2229"/>
                    </a:lnTo>
                    <a:moveTo>
                      <a:pt x="1998" y="1321"/>
                    </a:moveTo>
                    <a:cubicBezTo>
                      <a:pt x="2047" y="1314"/>
                      <a:pt x="2099" y="1314"/>
                      <a:pt x="2142" y="1335"/>
                    </a:cubicBezTo>
                    <a:cubicBezTo>
                      <a:pt x="2228" y="1379"/>
                      <a:pt x="2117" y="1534"/>
                      <a:pt x="2085" y="1581"/>
                    </a:cubicBezTo>
                    <a:cubicBezTo>
                      <a:pt x="1996" y="1711"/>
                      <a:pt x="1919" y="1837"/>
                      <a:pt x="1921" y="2000"/>
                    </a:cubicBezTo>
                    <a:cubicBezTo>
                      <a:pt x="1922" y="2091"/>
                      <a:pt x="1966" y="2186"/>
                      <a:pt x="1922" y="2273"/>
                    </a:cubicBezTo>
                    <a:cubicBezTo>
                      <a:pt x="1903" y="2312"/>
                      <a:pt x="1867" y="2344"/>
                      <a:pt x="1830" y="2372"/>
                    </a:cubicBezTo>
                    <a:cubicBezTo>
                      <a:pt x="1753" y="2374"/>
                      <a:pt x="1695" y="2300"/>
                      <a:pt x="1660" y="2233"/>
                    </a:cubicBezTo>
                    <a:cubicBezTo>
                      <a:pt x="1597" y="2113"/>
                      <a:pt x="1660" y="1986"/>
                      <a:pt x="1735" y="1891"/>
                    </a:cubicBezTo>
                    <a:cubicBezTo>
                      <a:pt x="1760" y="1859"/>
                      <a:pt x="1788" y="1826"/>
                      <a:pt x="1805" y="1789"/>
                    </a:cubicBezTo>
                    <a:cubicBezTo>
                      <a:pt x="1828" y="1738"/>
                      <a:pt x="1838" y="1683"/>
                      <a:pt x="1855" y="1630"/>
                    </a:cubicBezTo>
                    <a:cubicBezTo>
                      <a:pt x="1873" y="1577"/>
                      <a:pt x="1891" y="1525"/>
                      <a:pt x="1906" y="1472"/>
                    </a:cubicBezTo>
                    <a:cubicBezTo>
                      <a:pt x="1922" y="1414"/>
                      <a:pt x="1951" y="1382"/>
                      <a:pt x="1998" y="1348"/>
                    </a:cubicBezTo>
                    <a:cubicBezTo>
                      <a:pt x="2009" y="1340"/>
                      <a:pt x="2006" y="1328"/>
                      <a:pt x="1998" y="1321"/>
                    </a:cubicBezTo>
                    <a:moveTo>
                      <a:pt x="829" y="2331"/>
                    </a:moveTo>
                    <a:cubicBezTo>
                      <a:pt x="887" y="2162"/>
                      <a:pt x="991" y="2013"/>
                      <a:pt x="1106" y="1877"/>
                    </a:cubicBezTo>
                    <a:cubicBezTo>
                      <a:pt x="1325" y="1617"/>
                      <a:pt x="1621" y="1393"/>
                      <a:pt x="1960" y="1327"/>
                    </a:cubicBezTo>
                    <a:cubicBezTo>
                      <a:pt x="1925" y="1355"/>
                      <a:pt x="1902" y="1371"/>
                      <a:pt x="1884" y="1417"/>
                    </a:cubicBezTo>
                    <a:cubicBezTo>
                      <a:pt x="1855" y="1490"/>
                      <a:pt x="1840" y="1573"/>
                      <a:pt x="1816" y="1648"/>
                    </a:cubicBezTo>
                    <a:cubicBezTo>
                      <a:pt x="1805" y="1683"/>
                      <a:pt x="1799" y="1720"/>
                      <a:pt x="1788" y="1755"/>
                    </a:cubicBezTo>
                    <a:cubicBezTo>
                      <a:pt x="1773" y="1799"/>
                      <a:pt x="1738" y="1839"/>
                      <a:pt x="1710" y="1876"/>
                    </a:cubicBezTo>
                    <a:cubicBezTo>
                      <a:pt x="1667" y="1931"/>
                      <a:pt x="1631" y="1983"/>
                      <a:pt x="1615" y="2052"/>
                    </a:cubicBezTo>
                    <a:cubicBezTo>
                      <a:pt x="1592" y="2150"/>
                      <a:pt x="1624" y="2244"/>
                      <a:pt x="1685" y="2320"/>
                    </a:cubicBezTo>
                    <a:cubicBezTo>
                      <a:pt x="1712" y="2352"/>
                      <a:pt x="1754" y="2387"/>
                      <a:pt x="1798" y="2396"/>
                    </a:cubicBezTo>
                    <a:cubicBezTo>
                      <a:pt x="1784" y="2406"/>
                      <a:pt x="1771" y="2416"/>
                      <a:pt x="1759" y="2426"/>
                    </a:cubicBezTo>
                    <a:cubicBezTo>
                      <a:pt x="1647" y="2517"/>
                      <a:pt x="1590" y="2662"/>
                      <a:pt x="1562" y="2799"/>
                    </a:cubicBezTo>
                    <a:cubicBezTo>
                      <a:pt x="1559" y="2812"/>
                      <a:pt x="1568" y="2821"/>
                      <a:pt x="1578" y="2822"/>
                    </a:cubicBezTo>
                    <a:cubicBezTo>
                      <a:pt x="1577" y="2826"/>
                      <a:pt x="1576" y="2829"/>
                      <a:pt x="1575" y="2832"/>
                    </a:cubicBezTo>
                    <a:cubicBezTo>
                      <a:pt x="1569" y="2836"/>
                      <a:pt x="1564" y="2840"/>
                      <a:pt x="1560" y="2846"/>
                    </a:cubicBezTo>
                    <a:cubicBezTo>
                      <a:pt x="1543" y="2870"/>
                      <a:pt x="1543" y="2898"/>
                      <a:pt x="1540" y="2926"/>
                    </a:cubicBezTo>
                    <a:cubicBezTo>
                      <a:pt x="1534" y="2972"/>
                      <a:pt x="1529" y="3017"/>
                      <a:pt x="1531" y="3063"/>
                    </a:cubicBezTo>
                    <a:cubicBezTo>
                      <a:pt x="1511" y="3046"/>
                      <a:pt x="1492" y="3029"/>
                      <a:pt x="1478" y="3005"/>
                    </a:cubicBezTo>
                    <a:cubicBezTo>
                      <a:pt x="1457" y="2970"/>
                      <a:pt x="1438" y="2936"/>
                      <a:pt x="1405" y="2928"/>
                    </a:cubicBezTo>
                    <a:cubicBezTo>
                      <a:pt x="1408" y="2923"/>
                      <a:pt x="1406" y="2917"/>
                      <a:pt x="1402" y="2913"/>
                    </a:cubicBezTo>
                    <a:cubicBezTo>
                      <a:pt x="1464" y="2791"/>
                      <a:pt x="1512" y="2641"/>
                      <a:pt x="1421" y="2530"/>
                    </a:cubicBezTo>
                    <a:cubicBezTo>
                      <a:pt x="1450" y="2474"/>
                      <a:pt x="1490" y="2426"/>
                      <a:pt x="1537" y="2384"/>
                    </a:cubicBezTo>
                    <a:cubicBezTo>
                      <a:pt x="1546" y="2376"/>
                      <a:pt x="1533" y="2362"/>
                      <a:pt x="1524" y="2370"/>
                    </a:cubicBezTo>
                    <a:cubicBezTo>
                      <a:pt x="1476" y="2409"/>
                      <a:pt x="1438" y="2461"/>
                      <a:pt x="1410" y="2517"/>
                    </a:cubicBezTo>
                    <a:cubicBezTo>
                      <a:pt x="1405" y="2511"/>
                      <a:pt x="1399" y="2505"/>
                      <a:pt x="1393" y="2500"/>
                    </a:cubicBezTo>
                    <a:cubicBezTo>
                      <a:pt x="1369" y="2479"/>
                      <a:pt x="1345" y="2467"/>
                      <a:pt x="1321" y="2462"/>
                    </a:cubicBezTo>
                    <a:cubicBezTo>
                      <a:pt x="1349" y="2393"/>
                      <a:pt x="1407" y="2337"/>
                      <a:pt x="1452" y="2279"/>
                    </a:cubicBezTo>
                    <a:cubicBezTo>
                      <a:pt x="1457" y="2273"/>
                      <a:pt x="1447" y="2266"/>
                      <a:pt x="1442" y="2271"/>
                    </a:cubicBezTo>
                    <a:cubicBezTo>
                      <a:pt x="1391" y="2325"/>
                      <a:pt x="1333" y="2387"/>
                      <a:pt x="1306" y="2459"/>
                    </a:cubicBezTo>
                    <a:cubicBezTo>
                      <a:pt x="1264" y="2455"/>
                      <a:pt x="1222" y="2471"/>
                      <a:pt x="1182" y="2495"/>
                    </a:cubicBezTo>
                    <a:cubicBezTo>
                      <a:pt x="1231" y="2309"/>
                      <a:pt x="1373" y="2171"/>
                      <a:pt x="1497" y="2031"/>
                    </a:cubicBezTo>
                    <a:cubicBezTo>
                      <a:pt x="1501" y="2026"/>
                      <a:pt x="1495" y="2018"/>
                      <a:pt x="1489" y="2023"/>
                    </a:cubicBezTo>
                    <a:cubicBezTo>
                      <a:pt x="1355" y="2154"/>
                      <a:pt x="1216" y="2314"/>
                      <a:pt x="1173" y="2501"/>
                    </a:cubicBezTo>
                    <a:cubicBezTo>
                      <a:pt x="1119" y="2537"/>
                      <a:pt x="1069" y="2588"/>
                      <a:pt x="1029" y="2625"/>
                    </a:cubicBezTo>
                    <a:cubicBezTo>
                      <a:pt x="1022" y="2632"/>
                      <a:pt x="1014" y="2639"/>
                      <a:pt x="1007" y="2646"/>
                    </a:cubicBezTo>
                    <a:cubicBezTo>
                      <a:pt x="1012" y="2554"/>
                      <a:pt x="1081" y="2442"/>
                      <a:pt x="1116" y="2372"/>
                    </a:cubicBezTo>
                    <a:cubicBezTo>
                      <a:pt x="1168" y="2267"/>
                      <a:pt x="1233" y="2169"/>
                      <a:pt x="1304" y="2077"/>
                    </a:cubicBezTo>
                    <a:cubicBezTo>
                      <a:pt x="1436" y="1907"/>
                      <a:pt x="1598" y="1785"/>
                      <a:pt x="1789" y="1692"/>
                    </a:cubicBezTo>
                    <a:cubicBezTo>
                      <a:pt x="1801" y="1686"/>
                      <a:pt x="1791" y="1671"/>
                      <a:pt x="1780" y="1675"/>
                    </a:cubicBezTo>
                    <a:cubicBezTo>
                      <a:pt x="1574" y="1755"/>
                      <a:pt x="1407" y="1912"/>
                      <a:pt x="1273" y="2085"/>
                    </a:cubicBezTo>
                    <a:cubicBezTo>
                      <a:pt x="1195" y="2187"/>
                      <a:pt x="1128" y="2298"/>
                      <a:pt x="1075" y="2415"/>
                    </a:cubicBezTo>
                    <a:cubicBezTo>
                      <a:pt x="1044" y="2483"/>
                      <a:pt x="990" y="2577"/>
                      <a:pt x="991" y="2659"/>
                    </a:cubicBezTo>
                    <a:cubicBezTo>
                      <a:pt x="962" y="2683"/>
                      <a:pt x="931" y="2704"/>
                      <a:pt x="899" y="2725"/>
                    </a:cubicBezTo>
                    <a:cubicBezTo>
                      <a:pt x="909" y="2511"/>
                      <a:pt x="991" y="2322"/>
                      <a:pt x="1102" y="2141"/>
                    </a:cubicBezTo>
                    <a:cubicBezTo>
                      <a:pt x="1207" y="1971"/>
                      <a:pt x="1358" y="1799"/>
                      <a:pt x="1529" y="1694"/>
                    </a:cubicBezTo>
                    <a:cubicBezTo>
                      <a:pt x="1539" y="1688"/>
                      <a:pt x="1531" y="1673"/>
                      <a:pt x="1521" y="1678"/>
                    </a:cubicBezTo>
                    <a:cubicBezTo>
                      <a:pt x="1432" y="1722"/>
                      <a:pt x="1364" y="1795"/>
                      <a:pt x="1296" y="1865"/>
                    </a:cubicBezTo>
                    <a:cubicBezTo>
                      <a:pt x="1216" y="1947"/>
                      <a:pt x="1146" y="2032"/>
                      <a:pt x="1085" y="2130"/>
                    </a:cubicBezTo>
                    <a:cubicBezTo>
                      <a:pt x="969" y="2314"/>
                      <a:pt x="885" y="2513"/>
                      <a:pt x="886" y="2733"/>
                    </a:cubicBezTo>
                    <a:cubicBezTo>
                      <a:pt x="867" y="2745"/>
                      <a:pt x="847" y="2756"/>
                      <a:pt x="827" y="2767"/>
                    </a:cubicBezTo>
                    <a:cubicBezTo>
                      <a:pt x="812" y="2551"/>
                      <a:pt x="892" y="2317"/>
                      <a:pt x="1001" y="2133"/>
                    </a:cubicBezTo>
                    <a:cubicBezTo>
                      <a:pt x="1122" y="1930"/>
                      <a:pt x="1288" y="1789"/>
                      <a:pt x="1470" y="1644"/>
                    </a:cubicBezTo>
                    <a:cubicBezTo>
                      <a:pt x="1479" y="1636"/>
                      <a:pt x="1467" y="1624"/>
                      <a:pt x="1458" y="1631"/>
                    </a:cubicBezTo>
                    <a:cubicBezTo>
                      <a:pt x="1364" y="1706"/>
                      <a:pt x="1269" y="1779"/>
                      <a:pt x="1184" y="1863"/>
                    </a:cubicBezTo>
                    <a:cubicBezTo>
                      <a:pt x="1099" y="1947"/>
                      <a:pt x="1033" y="2046"/>
                      <a:pt x="972" y="2148"/>
                    </a:cubicBezTo>
                    <a:cubicBezTo>
                      <a:pt x="866" y="2326"/>
                      <a:pt x="793" y="2565"/>
                      <a:pt x="818" y="2773"/>
                    </a:cubicBezTo>
                    <a:cubicBezTo>
                      <a:pt x="797" y="2784"/>
                      <a:pt x="777" y="2796"/>
                      <a:pt x="757" y="2807"/>
                    </a:cubicBezTo>
                    <a:cubicBezTo>
                      <a:pt x="757" y="2645"/>
                      <a:pt x="777" y="2485"/>
                      <a:pt x="829" y="2332"/>
                    </a:cubicBezTo>
                    <a:lnTo>
                      <a:pt x="829" y="2331"/>
                    </a:lnTo>
                    <a:moveTo>
                      <a:pt x="177" y="3626"/>
                    </a:moveTo>
                    <a:cubicBezTo>
                      <a:pt x="230" y="3468"/>
                      <a:pt x="306" y="3319"/>
                      <a:pt x="402" y="3182"/>
                    </a:cubicBezTo>
                    <a:cubicBezTo>
                      <a:pt x="507" y="3033"/>
                      <a:pt x="631" y="2932"/>
                      <a:pt x="792" y="2848"/>
                    </a:cubicBezTo>
                    <a:cubicBezTo>
                      <a:pt x="855" y="2815"/>
                      <a:pt x="916" y="2782"/>
                      <a:pt x="974" y="2741"/>
                    </a:cubicBezTo>
                    <a:cubicBezTo>
                      <a:pt x="1038" y="2694"/>
                      <a:pt x="1092" y="2634"/>
                      <a:pt x="1152" y="2581"/>
                    </a:cubicBezTo>
                    <a:cubicBezTo>
                      <a:pt x="1198" y="2540"/>
                      <a:pt x="1247" y="2515"/>
                      <a:pt x="1293" y="2517"/>
                    </a:cubicBezTo>
                    <a:cubicBezTo>
                      <a:pt x="1295" y="2520"/>
                      <a:pt x="1301" y="2520"/>
                      <a:pt x="1304" y="2517"/>
                    </a:cubicBezTo>
                    <a:cubicBezTo>
                      <a:pt x="1342" y="2522"/>
                      <a:pt x="1377" y="2546"/>
                      <a:pt x="1406" y="2595"/>
                    </a:cubicBezTo>
                    <a:cubicBezTo>
                      <a:pt x="1460" y="2689"/>
                      <a:pt x="1393" y="2820"/>
                      <a:pt x="1350" y="2903"/>
                    </a:cubicBezTo>
                    <a:cubicBezTo>
                      <a:pt x="1347" y="2911"/>
                      <a:pt x="1347" y="2918"/>
                      <a:pt x="1349" y="2924"/>
                    </a:cubicBezTo>
                    <a:cubicBezTo>
                      <a:pt x="1098" y="3025"/>
                      <a:pt x="833" y="3092"/>
                      <a:pt x="606" y="3245"/>
                    </a:cubicBezTo>
                    <a:cubicBezTo>
                      <a:pt x="500" y="3316"/>
                      <a:pt x="404" y="3404"/>
                      <a:pt x="330" y="3509"/>
                    </a:cubicBezTo>
                    <a:cubicBezTo>
                      <a:pt x="260" y="3609"/>
                      <a:pt x="224" y="3723"/>
                      <a:pt x="126" y="3800"/>
                    </a:cubicBezTo>
                    <a:cubicBezTo>
                      <a:pt x="141" y="3741"/>
                      <a:pt x="158" y="3683"/>
                      <a:pt x="177" y="3626"/>
                    </a:cubicBezTo>
                    <a:moveTo>
                      <a:pt x="46" y="4263"/>
                    </a:moveTo>
                    <a:cubicBezTo>
                      <a:pt x="107" y="4222"/>
                      <a:pt x="175" y="4178"/>
                      <a:pt x="219" y="4119"/>
                    </a:cubicBezTo>
                    <a:cubicBezTo>
                      <a:pt x="222" y="4115"/>
                      <a:pt x="216" y="4111"/>
                      <a:pt x="213" y="4114"/>
                    </a:cubicBezTo>
                    <a:cubicBezTo>
                      <a:pt x="164" y="4161"/>
                      <a:pt x="101" y="4190"/>
                      <a:pt x="50" y="4234"/>
                    </a:cubicBezTo>
                    <a:cubicBezTo>
                      <a:pt x="52" y="4218"/>
                      <a:pt x="54" y="4202"/>
                      <a:pt x="56" y="4186"/>
                    </a:cubicBezTo>
                    <a:cubicBezTo>
                      <a:pt x="76" y="4162"/>
                      <a:pt x="96" y="4139"/>
                      <a:pt x="119" y="4118"/>
                    </a:cubicBezTo>
                    <a:cubicBezTo>
                      <a:pt x="144" y="4093"/>
                      <a:pt x="172" y="4070"/>
                      <a:pt x="195" y="4044"/>
                    </a:cubicBezTo>
                    <a:cubicBezTo>
                      <a:pt x="200" y="4038"/>
                      <a:pt x="192" y="4030"/>
                      <a:pt x="187" y="4035"/>
                    </a:cubicBezTo>
                    <a:cubicBezTo>
                      <a:pt x="149" y="4077"/>
                      <a:pt x="100" y="4107"/>
                      <a:pt x="61" y="4149"/>
                    </a:cubicBezTo>
                    <a:cubicBezTo>
                      <a:pt x="62" y="4140"/>
                      <a:pt x="64" y="4131"/>
                      <a:pt x="65" y="4123"/>
                    </a:cubicBezTo>
                    <a:cubicBezTo>
                      <a:pt x="66" y="4115"/>
                      <a:pt x="67" y="4108"/>
                      <a:pt x="68" y="4101"/>
                    </a:cubicBezTo>
                    <a:cubicBezTo>
                      <a:pt x="103" y="4060"/>
                      <a:pt x="137" y="4019"/>
                      <a:pt x="173" y="3980"/>
                    </a:cubicBezTo>
                    <a:cubicBezTo>
                      <a:pt x="178" y="3976"/>
                      <a:pt x="172" y="3969"/>
                      <a:pt x="167" y="3973"/>
                    </a:cubicBezTo>
                    <a:cubicBezTo>
                      <a:pt x="133" y="4000"/>
                      <a:pt x="103" y="4031"/>
                      <a:pt x="74" y="4063"/>
                    </a:cubicBezTo>
                    <a:cubicBezTo>
                      <a:pt x="77" y="4047"/>
                      <a:pt x="79" y="4030"/>
                      <a:pt x="82" y="4014"/>
                    </a:cubicBezTo>
                    <a:cubicBezTo>
                      <a:pt x="90" y="4004"/>
                      <a:pt x="97" y="3993"/>
                      <a:pt x="104" y="3984"/>
                    </a:cubicBezTo>
                    <a:cubicBezTo>
                      <a:pt x="120" y="3964"/>
                      <a:pt x="137" y="3945"/>
                      <a:pt x="154" y="3926"/>
                    </a:cubicBezTo>
                    <a:cubicBezTo>
                      <a:pt x="155" y="3923"/>
                      <a:pt x="153" y="3920"/>
                      <a:pt x="150" y="3922"/>
                    </a:cubicBezTo>
                    <a:cubicBezTo>
                      <a:pt x="132" y="3941"/>
                      <a:pt x="114" y="3959"/>
                      <a:pt x="97" y="3977"/>
                    </a:cubicBezTo>
                    <a:cubicBezTo>
                      <a:pt x="94" y="3981"/>
                      <a:pt x="90" y="3984"/>
                      <a:pt x="87" y="3987"/>
                    </a:cubicBezTo>
                    <a:cubicBezTo>
                      <a:pt x="90" y="3971"/>
                      <a:pt x="93" y="3956"/>
                      <a:pt x="95" y="3941"/>
                    </a:cubicBezTo>
                    <a:cubicBezTo>
                      <a:pt x="113" y="3921"/>
                      <a:pt x="130" y="3901"/>
                      <a:pt x="148" y="3882"/>
                    </a:cubicBezTo>
                    <a:cubicBezTo>
                      <a:pt x="151" y="3880"/>
                      <a:pt x="148" y="3877"/>
                      <a:pt x="145" y="3878"/>
                    </a:cubicBezTo>
                    <a:cubicBezTo>
                      <a:pt x="130" y="3892"/>
                      <a:pt x="115" y="3906"/>
                      <a:pt x="100" y="3919"/>
                    </a:cubicBezTo>
                    <a:cubicBezTo>
                      <a:pt x="107" y="3883"/>
                      <a:pt x="115" y="3846"/>
                      <a:pt x="124" y="3810"/>
                    </a:cubicBezTo>
                    <a:cubicBezTo>
                      <a:pt x="205" y="3772"/>
                      <a:pt x="252" y="3682"/>
                      <a:pt x="295" y="3608"/>
                    </a:cubicBezTo>
                    <a:cubicBezTo>
                      <a:pt x="368" y="3482"/>
                      <a:pt x="464" y="3383"/>
                      <a:pt x="581" y="3296"/>
                    </a:cubicBezTo>
                    <a:cubicBezTo>
                      <a:pt x="712" y="3200"/>
                      <a:pt x="856" y="3135"/>
                      <a:pt x="1008" y="3082"/>
                    </a:cubicBezTo>
                    <a:cubicBezTo>
                      <a:pt x="1131" y="3039"/>
                      <a:pt x="1260" y="3004"/>
                      <a:pt x="1377" y="2945"/>
                    </a:cubicBezTo>
                    <a:cubicBezTo>
                      <a:pt x="1427" y="2952"/>
                      <a:pt x="1449" y="3021"/>
                      <a:pt x="1472" y="3057"/>
                    </a:cubicBezTo>
                    <a:cubicBezTo>
                      <a:pt x="1486" y="3079"/>
                      <a:pt x="1510" y="3096"/>
                      <a:pt x="1531" y="3112"/>
                    </a:cubicBezTo>
                    <a:cubicBezTo>
                      <a:pt x="1533" y="3113"/>
                      <a:pt x="1534" y="3115"/>
                      <a:pt x="1536" y="3116"/>
                    </a:cubicBezTo>
                    <a:cubicBezTo>
                      <a:pt x="1536" y="3119"/>
                      <a:pt x="1536" y="3121"/>
                      <a:pt x="1537" y="3124"/>
                    </a:cubicBezTo>
                    <a:cubicBezTo>
                      <a:pt x="1538" y="3128"/>
                      <a:pt x="1544" y="3128"/>
                      <a:pt x="1546" y="3125"/>
                    </a:cubicBezTo>
                    <a:cubicBezTo>
                      <a:pt x="1639" y="3212"/>
                      <a:pt x="1604" y="3351"/>
                      <a:pt x="1521" y="3435"/>
                    </a:cubicBezTo>
                    <a:cubicBezTo>
                      <a:pt x="1518" y="3439"/>
                      <a:pt x="1516" y="3444"/>
                      <a:pt x="1515" y="3450"/>
                    </a:cubicBezTo>
                    <a:cubicBezTo>
                      <a:pt x="1445" y="3474"/>
                      <a:pt x="1372" y="3482"/>
                      <a:pt x="1301" y="3498"/>
                    </a:cubicBezTo>
                    <a:cubicBezTo>
                      <a:pt x="1221" y="3516"/>
                      <a:pt x="1142" y="3540"/>
                      <a:pt x="1066" y="3568"/>
                    </a:cubicBezTo>
                    <a:cubicBezTo>
                      <a:pt x="927" y="3619"/>
                      <a:pt x="803" y="3694"/>
                      <a:pt x="689" y="3788"/>
                    </a:cubicBezTo>
                    <a:cubicBezTo>
                      <a:pt x="569" y="3887"/>
                      <a:pt x="466" y="4006"/>
                      <a:pt x="356" y="4115"/>
                    </a:cubicBezTo>
                    <a:cubicBezTo>
                      <a:pt x="283" y="4187"/>
                      <a:pt x="158" y="4301"/>
                      <a:pt x="43" y="4296"/>
                    </a:cubicBezTo>
                    <a:cubicBezTo>
                      <a:pt x="44" y="4285"/>
                      <a:pt x="45" y="4274"/>
                      <a:pt x="47" y="4263"/>
                    </a:cubicBezTo>
                    <a:lnTo>
                      <a:pt x="46" y="4263"/>
                    </a:lnTo>
                    <a:moveTo>
                      <a:pt x="35" y="4402"/>
                    </a:moveTo>
                    <a:cubicBezTo>
                      <a:pt x="93" y="4394"/>
                      <a:pt x="150" y="4379"/>
                      <a:pt x="198" y="4346"/>
                    </a:cubicBezTo>
                    <a:cubicBezTo>
                      <a:pt x="204" y="4342"/>
                      <a:pt x="199" y="4332"/>
                      <a:pt x="193" y="4336"/>
                    </a:cubicBezTo>
                    <a:cubicBezTo>
                      <a:pt x="144" y="4362"/>
                      <a:pt x="90" y="4370"/>
                      <a:pt x="36" y="4379"/>
                    </a:cubicBezTo>
                    <a:cubicBezTo>
                      <a:pt x="37" y="4353"/>
                      <a:pt x="39" y="4328"/>
                      <a:pt x="42" y="4303"/>
                    </a:cubicBezTo>
                    <a:cubicBezTo>
                      <a:pt x="126" y="4315"/>
                      <a:pt x="206" y="4265"/>
                      <a:pt x="275" y="4216"/>
                    </a:cubicBezTo>
                    <a:cubicBezTo>
                      <a:pt x="400" y="4127"/>
                      <a:pt x="501" y="4001"/>
                      <a:pt x="612" y="3895"/>
                    </a:cubicBezTo>
                    <a:cubicBezTo>
                      <a:pt x="747" y="3766"/>
                      <a:pt x="897" y="3665"/>
                      <a:pt x="1073" y="3600"/>
                    </a:cubicBezTo>
                    <a:cubicBezTo>
                      <a:pt x="1158" y="3568"/>
                      <a:pt x="1246" y="3546"/>
                      <a:pt x="1335" y="3526"/>
                    </a:cubicBezTo>
                    <a:cubicBezTo>
                      <a:pt x="1403" y="3511"/>
                      <a:pt x="1470" y="3504"/>
                      <a:pt x="1536" y="3480"/>
                    </a:cubicBezTo>
                    <a:cubicBezTo>
                      <a:pt x="1618" y="3559"/>
                      <a:pt x="1634" y="3647"/>
                      <a:pt x="1587" y="3756"/>
                    </a:cubicBezTo>
                    <a:cubicBezTo>
                      <a:pt x="1584" y="3764"/>
                      <a:pt x="1583" y="3772"/>
                      <a:pt x="1582" y="3780"/>
                    </a:cubicBezTo>
                    <a:cubicBezTo>
                      <a:pt x="1320" y="3781"/>
                      <a:pt x="1113" y="3957"/>
                      <a:pt x="912" y="4104"/>
                    </a:cubicBezTo>
                    <a:cubicBezTo>
                      <a:pt x="649" y="4296"/>
                      <a:pt x="355" y="4413"/>
                      <a:pt x="34" y="4465"/>
                    </a:cubicBezTo>
                    <a:cubicBezTo>
                      <a:pt x="34" y="4444"/>
                      <a:pt x="34" y="4423"/>
                      <a:pt x="35" y="4402"/>
                    </a:cubicBezTo>
                    <a:moveTo>
                      <a:pt x="37" y="4527"/>
                    </a:moveTo>
                    <a:cubicBezTo>
                      <a:pt x="59" y="4532"/>
                      <a:pt x="83" y="4528"/>
                      <a:pt x="105" y="4529"/>
                    </a:cubicBezTo>
                    <a:cubicBezTo>
                      <a:pt x="129" y="4530"/>
                      <a:pt x="151" y="4534"/>
                      <a:pt x="174" y="4526"/>
                    </a:cubicBezTo>
                    <a:cubicBezTo>
                      <a:pt x="183" y="4523"/>
                      <a:pt x="180" y="4508"/>
                      <a:pt x="170" y="4511"/>
                    </a:cubicBezTo>
                    <a:cubicBezTo>
                      <a:pt x="149" y="4517"/>
                      <a:pt x="127" y="4512"/>
                      <a:pt x="106" y="4509"/>
                    </a:cubicBezTo>
                    <a:cubicBezTo>
                      <a:pt x="83" y="4506"/>
                      <a:pt x="58" y="4505"/>
                      <a:pt x="35" y="4508"/>
                    </a:cubicBezTo>
                    <a:cubicBezTo>
                      <a:pt x="35" y="4497"/>
                      <a:pt x="34" y="4486"/>
                      <a:pt x="34" y="4476"/>
                    </a:cubicBezTo>
                    <a:cubicBezTo>
                      <a:pt x="185" y="4458"/>
                      <a:pt x="330" y="4424"/>
                      <a:pt x="469" y="4374"/>
                    </a:cubicBezTo>
                    <a:cubicBezTo>
                      <a:pt x="468" y="4379"/>
                      <a:pt x="469" y="4385"/>
                      <a:pt x="475" y="4388"/>
                    </a:cubicBezTo>
                    <a:cubicBezTo>
                      <a:pt x="537" y="4419"/>
                      <a:pt x="610" y="4423"/>
                      <a:pt x="678" y="4429"/>
                    </a:cubicBezTo>
                    <a:cubicBezTo>
                      <a:pt x="771" y="4437"/>
                      <a:pt x="842" y="4457"/>
                      <a:pt x="914" y="4507"/>
                    </a:cubicBezTo>
                    <a:cubicBezTo>
                      <a:pt x="868" y="4537"/>
                      <a:pt x="836" y="4599"/>
                      <a:pt x="767" y="4586"/>
                    </a:cubicBezTo>
                    <a:cubicBezTo>
                      <a:pt x="726" y="4579"/>
                      <a:pt x="649" y="4546"/>
                      <a:pt x="609" y="4578"/>
                    </a:cubicBezTo>
                    <a:cubicBezTo>
                      <a:pt x="537" y="4547"/>
                      <a:pt x="446" y="4561"/>
                      <a:pt x="371" y="4569"/>
                    </a:cubicBezTo>
                    <a:cubicBezTo>
                      <a:pt x="260" y="4581"/>
                      <a:pt x="145" y="4598"/>
                      <a:pt x="40" y="4559"/>
                    </a:cubicBezTo>
                    <a:cubicBezTo>
                      <a:pt x="38" y="4548"/>
                      <a:pt x="37" y="4538"/>
                      <a:pt x="37" y="4527"/>
                    </a:cubicBezTo>
                    <a:moveTo>
                      <a:pt x="46" y="4602"/>
                    </a:moveTo>
                    <a:cubicBezTo>
                      <a:pt x="104" y="4638"/>
                      <a:pt x="214" y="4614"/>
                      <a:pt x="270" y="4607"/>
                    </a:cubicBezTo>
                    <a:cubicBezTo>
                      <a:pt x="365" y="4596"/>
                      <a:pt x="501" y="4557"/>
                      <a:pt x="600" y="4589"/>
                    </a:cubicBezTo>
                    <a:cubicBezTo>
                      <a:pt x="597" y="4592"/>
                      <a:pt x="595" y="4596"/>
                      <a:pt x="593" y="4600"/>
                    </a:cubicBezTo>
                    <a:cubicBezTo>
                      <a:pt x="573" y="4646"/>
                      <a:pt x="600" y="4692"/>
                      <a:pt x="591" y="4740"/>
                    </a:cubicBezTo>
                    <a:cubicBezTo>
                      <a:pt x="577" y="4807"/>
                      <a:pt x="513" y="4818"/>
                      <a:pt x="457" y="4811"/>
                    </a:cubicBezTo>
                    <a:cubicBezTo>
                      <a:pt x="402" y="4759"/>
                      <a:pt x="337" y="4713"/>
                      <a:pt x="269" y="4681"/>
                    </a:cubicBezTo>
                    <a:cubicBezTo>
                      <a:pt x="205" y="4650"/>
                      <a:pt x="123" y="4647"/>
                      <a:pt x="52" y="4638"/>
                    </a:cubicBezTo>
                    <a:cubicBezTo>
                      <a:pt x="50" y="4626"/>
                      <a:pt x="48" y="4614"/>
                      <a:pt x="46" y="4602"/>
                    </a:cubicBezTo>
                    <a:moveTo>
                      <a:pt x="209" y="5342"/>
                    </a:moveTo>
                    <a:cubicBezTo>
                      <a:pt x="117" y="5284"/>
                      <a:pt x="120" y="5166"/>
                      <a:pt x="126" y="5060"/>
                    </a:cubicBezTo>
                    <a:cubicBezTo>
                      <a:pt x="129" y="5011"/>
                      <a:pt x="132" y="4963"/>
                      <a:pt x="129" y="4914"/>
                    </a:cubicBezTo>
                    <a:cubicBezTo>
                      <a:pt x="122" y="4837"/>
                      <a:pt x="88" y="4762"/>
                      <a:pt x="66" y="4688"/>
                    </a:cubicBezTo>
                    <a:cubicBezTo>
                      <a:pt x="62" y="4675"/>
                      <a:pt x="58" y="4661"/>
                      <a:pt x="55" y="4648"/>
                    </a:cubicBezTo>
                    <a:cubicBezTo>
                      <a:pt x="115" y="4664"/>
                      <a:pt x="178" y="4669"/>
                      <a:pt x="238" y="4688"/>
                    </a:cubicBezTo>
                    <a:cubicBezTo>
                      <a:pt x="304" y="4709"/>
                      <a:pt x="362" y="4760"/>
                      <a:pt x="416" y="4806"/>
                    </a:cubicBezTo>
                    <a:cubicBezTo>
                      <a:pt x="406" y="4808"/>
                      <a:pt x="398" y="4814"/>
                      <a:pt x="396" y="4824"/>
                    </a:cubicBezTo>
                    <a:cubicBezTo>
                      <a:pt x="381" y="4908"/>
                      <a:pt x="383" y="4994"/>
                      <a:pt x="374" y="5080"/>
                    </a:cubicBezTo>
                    <a:cubicBezTo>
                      <a:pt x="364" y="5179"/>
                      <a:pt x="307" y="5240"/>
                      <a:pt x="245" y="5307"/>
                    </a:cubicBezTo>
                    <a:cubicBezTo>
                      <a:pt x="233" y="5304"/>
                      <a:pt x="218" y="5308"/>
                      <a:pt x="214" y="5323"/>
                    </a:cubicBezTo>
                    <a:cubicBezTo>
                      <a:pt x="212" y="5329"/>
                      <a:pt x="211" y="5336"/>
                      <a:pt x="209" y="5342"/>
                    </a:cubicBezTo>
                    <a:moveTo>
                      <a:pt x="1345" y="7618"/>
                    </a:moveTo>
                    <a:cubicBezTo>
                      <a:pt x="1281" y="7538"/>
                      <a:pt x="1224" y="7453"/>
                      <a:pt x="1170" y="7367"/>
                    </a:cubicBezTo>
                    <a:cubicBezTo>
                      <a:pt x="1116" y="7249"/>
                      <a:pt x="1073" y="7127"/>
                      <a:pt x="1045" y="7000"/>
                    </a:cubicBezTo>
                    <a:cubicBezTo>
                      <a:pt x="1016" y="6870"/>
                      <a:pt x="983" y="6735"/>
                      <a:pt x="901" y="6627"/>
                    </a:cubicBezTo>
                    <a:cubicBezTo>
                      <a:pt x="895" y="6618"/>
                      <a:pt x="880" y="6629"/>
                      <a:pt x="886" y="6638"/>
                    </a:cubicBezTo>
                    <a:cubicBezTo>
                      <a:pt x="961" y="6771"/>
                      <a:pt x="1000" y="6906"/>
                      <a:pt x="1034" y="7055"/>
                    </a:cubicBezTo>
                    <a:cubicBezTo>
                      <a:pt x="1049" y="7117"/>
                      <a:pt x="1069" y="7178"/>
                      <a:pt x="1093" y="7238"/>
                    </a:cubicBezTo>
                    <a:cubicBezTo>
                      <a:pt x="1092" y="7236"/>
                      <a:pt x="1090" y="7233"/>
                      <a:pt x="1089" y="7231"/>
                    </a:cubicBezTo>
                    <a:cubicBezTo>
                      <a:pt x="1023" y="7116"/>
                      <a:pt x="978" y="6980"/>
                      <a:pt x="899" y="6873"/>
                    </a:cubicBezTo>
                    <a:cubicBezTo>
                      <a:pt x="874" y="6839"/>
                      <a:pt x="846" y="6809"/>
                      <a:pt x="816" y="6779"/>
                    </a:cubicBezTo>
                    <a:cubicBezTo>
                      <a:pt x="795" y="6663"/>
                      <a:pt x="738" y="6564"/>
                      <a:pt x="686" y="6459"/>
                    </a:cubicBezTo>
                    <a:cubicBezTo>
                      <a:pt x="680" y="6447"/>
                      <a:pt x="661" y="6457"/>
                      <a:pt x="668" y="6469"/>
                    </a:cubicBezTo>
                    <a:cubicBezTo>
                      <a:pt x="717" y="6567"/>
                      <a:pt x="777" y="6659"/>
                      <a:pt x="803" y="6766"/>
                    </a:cubicBezTo>
                    <a:cubicBezTo>
                      <a:pt x="743" y="6710"/>
                      <a:pt x="682" y="6656"/>
                      <a:pt x="637" y="6586"/>
                    </a:cubicBezTo>
                    <a:cubicBezTo>
                      <a:pt x="602" y="6531"/>
                      <a:pt x="580" y="6470"/>
                      <a:pt x="552" y="6412"/>
                    </a:cubicBezTo>
                    <a:cubicBezTo>
                      <a:pt x="522" y="6349"/>
                      <a:pt x="484" y="6290"/>
                      <a:pt x="446" y="6233"/>
                    </a:cubicBezTo>
                    <a:cubicBezTo>
                      <a:pt x="364" y="6105"/>
                      <a:pt x="281" y="5982"/>
                      <a:pt x="231" y="5838"/>
                    </a:cubicBezTo>
                    <a:cubicBezTo>
                      <a:pt x="180" y="5690"/>
                      <a:pt x="186" y="5535"/>
                      <a:pt x="225" y="5386"/>
                    </a:cubicBezTo>
                    <a:cubicBezTo>
                      <a:pt x="229" y="5388"/>
                      <a:pt x="234" y="5388"/>
                      <a:pt x="239" y="5387"/>
                    </a:cubicBezTo>
                    <a:cubicBezTo>
                      <a:pt x="239" y="5550"/>
                      <a:pt x="235" y="5718"/>
                      <a:pt x="285" y="5874"/>
                    </a:cubicBezTo>
                    <a:cubicBezTo>
                      <a:pt x="337" y="6039"/>
                      <a:pt x="445" y="6184"/>
                      <a:pt x="550" y="6319"/>
                    </a:cubicBezTo>
                    <a:cubicBezTo>
                      <a:pt x="555" y="6324"/>
                      <a:pt x="562" y="6318"/>
                      <a:pt x="558" y="6312"/>
                    </a:cubicBezTo>
                    <a:cubicBezTo>
                      <a:pt x="456" y="6176"/>
                      <a:pt x="359" y="6032"/>
                      <a:pt x="302" y="5870"/>
                    </a:cubicBezTo>
                    <a:cubicBezTo>
                      <a:pt x="248" y="5712"/>
                      <a:pt x="260" y="5532"/>
                      <a:pt x="265" y="5365"/>
                    </a:cubicBezTo>
                    <a:cubicBezTo>
                      <a:pt x="277" y="5353"/>
                      <a:pt x="290" y="5340"/>
                      <a:pt x="302" y="5328"/>
                    </a:cubicBezTo>
                    <a:cubicBezTo>
                      <a:pt x="307" y="5362"/>
                      <a:pt x="310" y="5397"/>
                      <a:pt x="308" y="5432"/>
                    </a:cubicBezTo>
                    <a:cubicBezTo>
                      <a:pt x="307" y="5445"/>
                      <a:pt x="327" y="5445"/>
                      <a:pt x="328" y="5432"/>
                    </a:cubicBezTo>
                    <a:cubicBezTo>
                      <a:pt x="332" y="5391"/>
                      <a:pt x="331" y="5349"/>
                      <a:pt x="319" y="5309"/>
                    </a:cubicBezTo>
                    <a:cubicBezTo>
                      <a:pt x="323" y="5305"/>
                      <a:pt x="327" y="5300"/>
                      <a:pt x="331" y="5296"/>
                    </a:cubicBezTo>
                    <a:cubicBezTo>
                      <a:pt x="441" y="5558"/>
                      <a:pt x="346" y="5859"/>
                      <a:pt x="496" y="6111"/>
                    </a:cubicBezTo>
                    <a:cubicBezTo>
                      <a:pt x="633" y="6343"/>
                      <a:pt x="911" y="6432"/>
                      <a:pt x="1049" y="6658"/>
                    </a:cubicBezTo>
                    <a:cubicBezTo>
                      <a:pt x="1058" y="6672"/>
                      <a:pt x="1079" y="6661"/>
                      <a:pt x="1072" y="6647"/>
                    </a:cubicBezTo>
                    <a:cubicBezTo>
                      <a:pt x="1023" y="6548"/>
                      <a:pt x="941" y="6481"/>
                      <a:pt x="853" y="6418"/>
                    </a:cubicBezTo>
                    <a:cubicBezTo>
                      <a:pt x="739" y="6335"/>
                      <a:pt x="630" y="6248"/>
                      <a:pt x="543" y="6136"/>
                    </a:cubicBezTo>
                    <a:cubicBezTo>
                      <a:pt x="352" y="5887"/>
                      <a:pt x="477" y="5556"/>
                      <a:pt x="336" y="5291"/>
                    </a:cubicBezTo>
                    <a:cubicBezTo>
                      <a:pt x="346" y="5280"/>
                      <a:pt x="355" y="5268"/>
                      <a:pt x="364" y="5256"/>
                    </a:cubicBezTo>
                    <a:cubicBezTo>
                      <a:pt x="376" y="5275"/>
                      <a:pt x="384" y="5295"/>
                      <a:pt x="391" y="5318"/>
                    </a:cubicBezTo>
                    <a:cubicBezTo>
                      <a:pt x="394" y="5330"/>
                      <a:pt x="412" y="5326"/>
                      <a:pt x="410" y="5313"/>
                    </a:cubicBezTo>
                    <a:cubicBezTo>
                      <a:pt x="405" y="5287"/>
                      <a:pt x="390" y="5263"/>
                      <a:pt x="374" y="5242"/>
                    </a:cubicBezTo>
                    <a:cubicBezTo>
                      <a:pt x="380" y="5232"/>
                      <a:pt x="386" y="5223"/>
                      <a:pt x="392" y="5213"/>
                    </a:cubicBezTo>
                    <a:cubicBezTo>
                      <a:pt x="468" y="5302"/>
                      <a:pt x="470" y="5409"/>
                      <a:pt x="485" y="5521"/>
                    </a:cubicBezTo>
                    <a:cubicBezTo>
                      <a:pt x="497" y="5613"/>
                      <a:pt x="516" y="5704"/>
                      <a:pt x="543" y="5793"/>
                    </a:cubicBezTo>
                    <a:cubicBezTo>
                      <a:pt x="593" y="5954"/>
                      <a:pt x="670" y="6077"/>
                      <a:pt x="808" y="6174"/>
                    </a:cubicBezTo>
                    <a:cubicBezTo>
                      <a:pt x="881" y="6225"/>
                      <a:pt x="951" y="6273"/>
                      <a:pt x="1011" y="6340"/>
                    </a:cubicBezTo>
                    <a:cubicBezTo>
                      <a:pt x="1077" y="6414"/>
                      <a:pt x="1131" y="6498"/>
                      <a:pt x="1175" y="6587"/>
                    </a:cubicBezTo>
                    <a:cubicBezTo>
                      <a:pt x="1223" y="6682"/>
                      <a:pt x="1248" y="6781"/>
                      <a:pt x="1263" y="6886"/>
                    </a:cubicBezTo>
                    <a:cubicBezTo>
                      <a:pt x="1278" y="6999"/>
                      <a:pt x="1305" y="7109"/>
                      <a:pt x="1328" y="7220"/>
                    </a:cubicBezTo>
                    <a:cubicBezTo>
                      <a:pt x="1333" y="7245"/>
                      <a:pt x="1371" y="7236"/>
                      <a:pt x="1366" y="7211"/>
                    </a:cubicBezTo>
                    <a:cubicBezTo>
                      <a:pt x="1347" y="7108"/>
                      <a:pt x="1319" y="7008"/>
                      <a:pt x="1303" y="6905"/>
                    </a:cubicBezTo>
                    <a:cubicBezTo>
                      <a:pt x="1287" y="6803"/>
                      <a:pt x="1266" y="6711"/>
                      <a:pt x="1224" y="6618"/>
                    </a:cubicBezTo>
                    <a:cubicBezTo>
                      <a:pt x="1152" y="6455"/>
                      <a:pt x="1038" y="6304"/>
                      <a:pt x="893" y="6201"/>
                    </a:cubicBezTo>
                    <a:cubicBezTo>
                      <a:pt x="823" y="6152"/>
                      <a:pt x="751" y="6110"/>
                      <a:pt x="692" y="6047"/>
                    </a:cubicBezTo>
                    <a:cubicBezTo>
                      <a:pt x="618" y="5967"/>
                      <a:pt x="577" y="5845"/>
                      <a:pt x="546" y="5742"/>
                    </a:cubicBezTo>
                    <a:cubicBezTo>
                      <a:pt x="515" y="5641"/>
                      <a:pt x="501" y="5536"/>
                      <a:pt x="485" y="5433"/>
                    </a:cubicBezTo>
                    <a:cubicBezTo>
                      <a:pt x="471" y="5340"/>
                      <a:pt x="458" y="5277"/>
                      <a:pt x="394" y="5209"/>
                    </a:cubicBezTo>
                    <a:cubicBezTo>
                      <a:pt x="402" y="5194"/>
                      <a:pt x="409" y="5178"/>
                      <a:pt x="414" y="5161"/>
                    </a:cubicBezTo>
                    <a:cubicBezTo>
                      <a:pt x="415" y="5158"/>
                      <a:pt x="416" y="5155"/>
                      <a:pt x="417" y="5152"/>
                    </a:cubicBezTo>
                    <a:cubicBezTo>
                      <a:pt x="421" y="5153"/>
                      <a:pt x="424" y="5153"/>
                      <a:pt x="428" y="5152"/>
                    </a:cubicBezTo>
                    <a:cubicBezTo>
                      <a:pt x="429" y="5152"/>
                      <a:pt x="429" y="5153"/>
                      <a:pt x="430" y="5153"/>
                    </a:cubicBezTo>
                    <a:cubicBezTo>
                      <a:pt x="529" y="5225"/>
                      <a:pt x="538" y="5360"/>
                      <a:pt x="557" y="5471"/>
                    </a:cubicBezTo>
                    <a:cubicBezTo>
                      <a:pt x="577" y="5592"/>
                      <a:pt x="619" y="5709"/>
                      <a:pt x="677" y="5816"/>
                    </a:cubicBezTo>
                    <a:cubicBezTo>
                      <a:pt x="819" y="6076"/>
                      <a:pt x="1103" y="6185"/>
                      <a:pt x="1270" y="6423"/>
                    </a:cubicBezTo>
                    <a:cubicBezTo>
                      <a:pt x="1362" y="6554"/>
                      <a:pt x="1411" y="6696"/>
                      <a:pt x="1426" y="6855"/>
                    </a:cubicBezTo>
                    <a:cubicBezTo>
                      <a:pt x="1441" y="7002"/>
                      <a:pt x="1463" y="7143"/>
                      <a:pt x="1515" y="7282"/>
                    </a:cubicBezTo>
                    <a:cubicBezTo>
                      <a:pt x="1558" y="7398"/>
                      <a:pt x="1645" y="7496"/>
                      <a:pt x="1737" y="7577"/>
                    </a:cubicBezTo>
                    <a:cubicBezTo>
                      <a:pt x="1814" y="7644"/>
                      <a:pt x="1899" y="7713"/>
                      <a:pt x="1991" y="7760"/>
                    </a:cubicBezTo>
                    <a:cubicBezTo>
                      <a:pt x="1954" y="7774"/>
                      <a:pt x="1916" y="7786"/>
                      <a:pt x="1877" y="7794"/>
                    </a:cubicBezTo>
                    <a:cubicBezTo>
                      <a:pt x="1821" y="7754"/>
                      <a:pt x="1753" y="7727"/>
                      <a:pt x="1696" y="7685"/>
                    </a:cubicBezTo>
                    <a:cubicBezTo>
                      <a:pt x="1617" y="7628"/>
                      <a:pt x="1557" y="7557"/>
                      <a:pt x="1510" y="7471"/>
                    </a:cubicBezTo>
                    <a:cubicBezTo>
                      <a:pt x="1504" y="7460"/>
                      <a:pt x="1487" y="7469"/>
                      <a:pt x="1493" y="7481"/>
                    </a:cubicBezTo>
                    <a:cubicBezTo>
                      <a:pt x="1572" y="7639"/>
                      <a:pt x="1709" y="7722"/>
                      <a:pt x="1860" y="7798"/>
                    </a:cubicBezTo>
                    <a:cubicBezTo>
                      <a:pt x="1820" y="7805"/>
                      <a:pt x="1778" y="7809"/>
                      <a:pt x="1734" y="7808"/>
                    </a:cubicBezTo>
                    <a:cubicBezTo>
                      <a:pt x="1726" y="7808"/>
                      <a:pt x="1718" y="7807"/>
                      <a:pt x="1710" y="7807"/>
                    </a:cubicBezTo>
                    <a:cubicBezTo>
                      <a:pt x="1617" y="7748"/>
                      <a:pt x="1541" y="7684"/>
                      <a:pt x="1473" y="7596"/>
                    </a:cubicBezTo>
                    <a:cubicBezTo>
                      <a:pt x="1396" y="7497"/>
                      <a:pt x="1315" y="7392"/>
                      <a:pt x="1256" y="7282"/>
                    </a:cubicBezTo>
                    <a:cubicBezTo>
                      <a:pt x="1252" y="7273"/>
                      <a:pt x="1239" y="7280"/>
                      <a:pt x="1243" y="7289"/>
                    </a:cubicBezTo>
                    <a:cubicBezTo>
                      <a:pt x="1300" y="7403"/>
                      <a:pt x="1381" y="7509"/>
                      <a:pt x="1456" y="7612"/>
                    </a:cubicBezTo>
                    <a:cubicBezTo>
                      <a:pt x="1506" y="7682"/>
                      <a:pt x="1568" y="7750"/>
                      <a:pt x="1641" y="7798"/>
                    </a:cubicBezTo>
                    <a:cubicBezTo>
                      <a:pt x="1524" y="7775"/>
                      <a:pt x="1422" y="7715"/>
                      <a:pt x="1345" y="7618"/>
                    </a:cubicBezTo>
                    <a:moveTo>
                      <a:pt x="1575" y="7830"/>
                    </a:moveTo>
                    <a:cubicBezTo>
                      <a:pt x="1636" y="7847"/>
                      <a:pt x="1700" y="7854"/>
                      <a:pt x="1759" y="7856"/>
                    </a:cubicBezTo>
                    <a:cubicBezTo>
                      <a:pt x="1783" y="7857"/>
                      <a:pt x="1808" y="7856"/>
                      <a:pt x="1833" y="7853"/>
                    </a:cubicBezTo>
                    <a:cubicBezTo>
                      <a:pt x="1834" y="7869"/>
                      <a:pt x="1841" y="7887"/>
                      <a:pt x="1847" y="7902"/>
                    </a:cubicBezTo>
                    <a:cubicBezTo>
                      <a:pt x="1756" y="7888"/>
                      <a:pt x="1664" y="7862"/>
                      <a:pt x="1575" y="7830"/>
                    </a:cubicBezTo>
                    <a:moveTo>
                      <a:pt x="1866" y="7904"/>
                    </a:moveTo>
                    <a:cubicBezTo>
                      <a:pt x="1866" y="7895"/>
                      <a:pt x="1862" y="7884"/>
                      <a:pt x="1860" y="7875"/>
                    </a:cubicBezTo>
                    <a:cubicBezTo>
                      <a:pt x="1858" y="7867"/>
                      <a:pt x="1858" y="7858"/>
                      <a:pt x="1857" y="7850"/>
                    </a:cubicBezTo>
                    <a:cubicBezTo>
                      <a:pt x="1880" y="7846"/>
                      <a:pt x="1903" y="7841"/>
                      <a:pt x="1926" y="7835"/>
                    </a:cubicBezTo>
                    <a:cubicBezTo>
                      <a:pt x="1924" y="7861"/>
                      <a:pt x="1929" y="7888"/>
                      <a:pt x="1934" y="7912"/>
                    </a:cubicBezTo>
                    <a:cubicBezTo>
                      <a:pt x="1911" y="7910"/>
                      <a:pt x="1888" y="7908"/>
                      <a:pt x="1866" y="7904"/>
                    </a:cubicBezTo>
                    <a:moveTo>
                      <a:pt x="1943" y="7913"/>
                    </a:moveTo>
                    <a:lnTo>
                      <a:pt x="1943" y="7912"/>
                    </a:lnTo>
                    <a:cubicBezTo>
                      <a:pt x="1943" y="7895"/>
                      <a:pt x="1943" y="7877"/>
                      <a:pt x="1942" y="7859"/>
                    </a:cubicBezTo>
                    <a:cubicBezTo>
                      <a:pt x="1942" y="7849"/>
                      <a:pt x="1945" y="7839"/>
                      <a:pt x="1945" y="7829"/>
                    </a:cubicBezTo>
                    <a:cubicBezTo>
                      <a:pt x="1955" y="7826"/>
                      <a:pt x="1966" y="7823"/>
                      <a:pt x="1976" y="7820"/>
                    </a:cubicBezTo>
                    <a:cubicBezTo>
                      <a:pt x="1975" y="7851"/>
                      <a:pt x="1977" y="7884"/>
                      <a:pt x="1988" y="7914"/>
                    </a:cubicBezTo>
                    <a:cubicBezTo>
                      <a:pt x="1974" y="7914"/>
                      <a:pt x="1958" y="7913"/>
                      <a:pt x="1943" y="7913"/>
                    </a:cubicBezTo>
                    <a:moveTo>
                      <a:pt x="2006" y="7914"/>
                    </a:moveTo>
                    <a:cubicBezTo>
                      <a:pt x="2006" y="7913"/>
                      <a:pt x="2006" y="7912"/>
                      <a:pt x="2006" y="7911"/>
                    </a:cubicBezTo>
                    <a:cubicBezTo>
                      <a:pt x="1993" y="7879"/>
                      <a:pt x="1994" y="7847"/>
                      <a:pt x="1993" y="7814"/>
                    </a:cubicBezTo>
                    <a:cubicBezTo>
                      <a:pt x="2002" y="7811"/>
                      <a:pt x="2011" y="7808"/>
                      <a:pt x="2019" y="7804"/>
                    </a:cubicBezTo>
                    <a:cubicBezTo>
                      <a:pt x="2016" y="7840"/>
                      <a:pt x="2027" y="7877"/>
                      <a:pt x="2039" y="7911"/>
                    </a:cubicBezTo>
                    <a:cubicBezTo>
                      <a:pt x="2039" y="7912"/>
                      <a:pt x="2040" y="7912"/>
                      <a:pt x="2040" y="7913"/>
                    </a:cubicBezTo>
                    <a:cubicBezTo>
                      <a:pt x="2029" y="7913"/>
                      <a:pt x="2018" y="7914"/>
                      <a:pt x="2006" y="7914"/>
                    </a:cubicBezTo>
                    <a:moveTo>
                      <a:pt x="2050" y="7912"/>
                    </a:moveTo>
                    <a:cubicBezTo>
                      <a:pt x="2051" y="7911"/>
                      <a:pt x="2051" y="7910"/>
                      <a:pt x="2051" y="7909"/>
                    </a:cubicBezTo>
                    <a:cubicBezTo>
                      <a:pt x="2042" y="7871"/>
                      <a:pt x="2041" y="7835"/>
                      <a:pt x="2043" y="7796"/>
                    </a:cubicBezTo>
                    <a:cubicBezTo>
                      <a:pt x="2043" y="7795"/>
                      <a:pt x="2043" y="7795"/>
                      <a:pt x="2043" y="7795"/>
                    </a:cubicBezTo>
                    <a:cubicBezTo>
                      <a:pt x="2051" y="7791"/>
                      <a:pt x="2060" y="7787"/>
                      <a:pt x="2069" y="7783"/>
                    </a:cubicBezTo>
                    <a:cubicBezTo>
                      <a:pt x="2069" y="7814"/>
                      <a:pt x="2073" y="7846"/>
                      <a:pt x="2080" y="7877"/>
                    </a:cubicBezTo>
                    <a:cubicBezTo>
                      <a:pt x="2082" y="7886"/>
                      <a:pt x="2095" y="7882"/>
                      <a:pt x="2094" y="7873"/>
                    </a:cubicBezTo>
                    <a:cubicBezTo>
                      <a:pt x="2088" y="7841"/>
                      <a:pt x="2085" y="7809"/>
                      <a:pt x="2082" y="7776"/>
                    </a:cubicBezTo>
                    <a:cubicBezTo>
                      <a:pt x="2090" y="7773"/>
                      <a:pt x="2097" y="7769"/>
                      <a:pt x="2105" y="7765"/>
                    </a:cubicBezTo>
                    <a:cubicBezTo>
                      <a:pt x="2099" y="7811"/>
                      <a:pt x="2117" y="7863"/>
                      <a:pt x="2140" y="7901"/>
                    </a:cubicBezTo>
                    <a:cubicBezTo>
                      <a:pt x="2139" y="7901"/>
                      <a:pt x="2138" y="7902"/>
                      <a:pt x="2137" y="7902"/>
                    </a:cubicBezTo>
                    <a:cubicBezTo>
                      <a:pt x="2109" y="7907"/>
                      <a:pt x="2079" y="7911"/>
                      <a:pt x="2050" y="7912"/>
                    </a:cubicBezTo>
                    <a:moveTo>
                      <a:pt x="2046" y="8500"/>
                    </a:moveTo>
                    <a:cubicBezTo>
                      <a:pt x="2047" y="8383"/>
                      <a:pt x="2001" y="8270"/>
                      <a:pt x="2034" y="8152"/>
                    </a:cubicBezTo>
                    <a:cubicBezTo>
                      <a:pt x="2053" y="8085"/>
                      <a:pt x="2080" y="7976"/>
                      <a:pt x="2142" y="7930"/>
                    </a:cubicBezTo>
                    <a:cubicBezTo>
                      <a:pt x="2145" y="7930"/>
                      <a:pt x="2149" y="7929"/>
                      <a:pt x="2152" y="7928"/>
                    </a:cubicBezTo>
                    <a:cubicBezTo>
                      <a:pt x="2114" y="8039"/>
                      <a:pt x="2062" y="8137"/>
                      <a:pt x="2060" y="8257"/>
                    </a:cubicBezTo>
                    <a:cubicBezTo>
                      <a:pt x="2057" y="8363"/>
                      <a:pt x="2090" y="8466"/>
                      <a:pt x="2109" y="8571"/>
                    </a:cubicBezTo>
                    <a:cubicBezTo>
                      <a:pt x="2087" y="8548"/>
                      <a:pt x="2066" y="8525"/>
                      <a:pt x="2046" y="8500"/>
                    </a:cubicBezTo>
                    <a:moveTo>
                      <a:pt x="3372" y="9072"/>
                    </a:moveTo>
                    <a:cubicBezTo>
                      <a:pt x="3303" y="9086"/>
                      <a:pt x="3230" y="9088"/>
                      <a:pt x="3158" y="9083"/>
                    </a:cubicBezTo>
                    <a:cubicBezTo>
                      <a:pt x="3032" y="9072"/>
                      <a:pt x="2910" y="9028"/>
                      <a:pt x="2794" y="8981"/>
                    </a:cubicBezTo>
                    <a:cubicBezTo>
                      <a:pt x="2681" y="8935"/>
                      <a:pt x="2569" y="8888"/>
                      <a:pt x="2460" y="8833"/>
                    </a:cubicBezTo>
                    <a:cubicBezTo>
                      <a:pt x="2441" y="8823"/>
                      <a:pt x="2422" y="8813"/>
                      <a:pt x="2403" y="8802"/>
                    </a:cubicBezTo>
                    <a:cubicBezTo>
                      <a:pt x="2601" y="8741"/>
                      <a:pt x="2803" y="8736"/>
                      <a:pt x="3008" y="8773"/>
                    </a:cubicBezTo>
                    <a:cubicBezTo>
                      <a:pt x="3144" y="8797"/>
                      <a:pt x="3386" y="8896"/>
                      <a:pt x="3372" y="9067"/>
                    </a:cubicBezTo>
                    <a:cubicBezTo>
                      <a:pt x="3372" y="9069"/>
                      <a:pt x="3372" y="9071"/>
                      <a:pt x="3372" y="9072"/>
                    </a:cubicBezTo>
                    <a:moveTo>
                      <a:pt x="3413" y="9063"/>
                    </a:moveTo>
                    <a:cubicBezTo>
                      <a:pt x="3421" y="8894"/>
                      <a:pt x="3216" y="8792"/>
                      <a:pt x="3079" y="8751"/>
                    </a:cubicBezTo>
                    <a:cubicBezTo>
                      <a:pt x="2869" y="8691"/>
                      <a:pt x="2588" y="8695"/>
                      <a:pt x="2389" y="8793"/>
                    </a:cubicBezTo>
                    <a:cubicBezTo>
                      <a:pt x="2372" y="8784"/>
                      <a:pt x="2356" y="8774"/>
                      <a:pt x="2340" y="8763"/>
                    </a:cubicBezTo>
                    <a:cubicBezTo>
                      <a:pt x="2540" y="8644"/>
                      <a:pt x="2783" y="8582"/>
                      <a:pt x="3014" y="8621"/>
                    </a:cubicBezTo>
                    <a:cubicBezTo>
                      <a:pt x="3247" y="8660"/>
                      <a:pt x="3408" y="8824"/>
                      <a:pt x="3465" y="9046"/>
                    </a:cubicBezTo>
                    <a:cubicBezTo>
                      <a:pt x="3448" y="9053"/>
                      <a:pt x="3430" y="9058"/>
                      <a:pt x="3413" y="9063"/>
                    </a:cubicBezTo>
                    <a:moveTo>
                      <a:pt x="5114" y="6069"/>
                    </a:moveTo>
                    <a:cubicBezTo>
                      <a:pt x="5120" y="6156"/>
                      <a:pt x="5095" y="6241"/>
                      <a:pt x="5063" y="6320"/>
                    </a:cubicBezTo>
                    <a:cubicBezTo>
                      <a:pt x="5062" y="6322"/>
                      <a:pt x="5061" y="6324"/>
                      <a:pt x="5060" y="6326"/>
                    </a:cubicBezTo>
                    <a:cubicBezTo>
                      <a:pt x="4930" y="6218"/>
                      <a:pt x="4992" y="5991"/>
                      <a:pt x="5074" y="5856"/>
                    </a:cubicBezTo>
                    <a:cubicBezTo>
                      <a:pt x="5093" y="5926"/>
                      <a:pt x="5109" y="5996"/>
                      <a:pt x="5114" y="6069"/>
                    </a:cubicBezTo>
                    <a:moveTo>
                      <a:pt x="5060" y="5802"/>
                    </a:moveTo>
                    <a:cubicBezTo>
                      <a:pt x="5062" y="5807"/>
                      <a:pt x="5063" y="5813"/>
                      <a:pt x="5065" y="5819"/>
                    </a:cubicBezTo>
                    <a:cubicBezTo>
                      <a:pt x="4973" y="5943"/>
                      <a:pt x="4884" y="6258"/>
                      <a:pt x="5051" y="6347"/>
                    </a:cubicBezTo>
                    <a:cubicBezTo>
                      <a:pt x="5042" y="6368"/>
                      <a:pt x="5032" y="6389"/>
                      <a:pt x="5022" y="6410"/>
                    </a:cubicBezTo>
                    <a:cubicBezTo>
                      <a:pt x="4923" y="6358"/>
                      <a:pt x="4915" y="6203"/>
                      <a:pt x="4912" y="6105"/>
                    </a:cubicBezTo>
                    <a:cubicBezTo>
                      <a:pt x="4907" y="5977"/>
                      <a:pt x="4956" y="5825"/>
                      <a:pt x="5041" y="5727"/>
                    </a:cubicBezTo>
                    <a:cubicBezTo>
                      <a:pt x="5048" y="5752"/>
                      <a:pt x="5054" y="5777"/>
                      <a:pt x="5060" y="5802"/>
                    </a:cubicBezTo>
                    <a:moveTo>
                      <a:pt x="4922" y="5488"/>
                    </a:moveTo>
                    <a:cubicBezTo>
                      <a:pt x="4889" y="5492"/>
                      <a:pt x="4856" y="5520"/>
                      <a:pt x="4834" y="5542"/>
                    </a:cubicBezTo>
                    <a:cubicBezTo>
                      <a:pt x="4798" y="5575"/>
                      <a:pt x="4772" y="5616"/>
                      <a:pt x="4746" y="5657"/>
                    </a:cubicBezTo>
                    <a:cubicBezTo>
                      <a:pt x="4736" y="5673"/>
                      <a:pt x="4761" y="5689"/>
                      <a:pt x="4771" y="5673"/>
                    </a:cubicBezTo>
                    <a:cubicBezTo>
                      <a:pt x="4791" y="5642"/>
                      <a:pt x="4812" y="5612"/>
                      <a:pt x="4835" y="5583"/>
                    </a:cubicBezTo>
                    <a:cubicBezTo>
                      <a:pt x="4849" y="5566"/>
                      <a:pt x="4865" y="5550"/>
                      <a:pt x="4882" y="5536"/>
                    </a:cubicBezTo>
                    <a:cubicBezTo>
                      <a:pt x="4899" y="5522"/>
                      <a:pt x="4919" y="5515"/>
                      <a:pt x="4938" y="5505"/>
                    </a:cubicBezTo>
                    <a:cubicBezTo>
                      <a:pt x="4944" y="5512"/>
                      <a:pt x="4950" y="5519"/>
                      <a:pt x="4956" y="5527"/>
                    </a:cubicBezTo>
                    <a:cubicBezTo>
                      <a:pt x="4869" y="5552"/>
                      <a:pt x="4822" y="5639"/>
                      <a:pt x="4784" y="5715"/>
                    </a:cubicBezTo>
                    <a:cubicBezTo>
                      <a:pt x="4776" y="5729"/>
                      <a:pt x="4797" y="5743"/>
                      <a:pt x="4805" y="5728"/>
                    </a:cubicBezTo>
                    <a:cubicBezTo>
                      <a:pt x="4847" y="5654"/>
                      <a:pt x="4887" y="5580"/>
                      <a:pt x="4966" y="5542"/>
                    </a:cubicBezTo>
                    <a:cubicBezTo>
                      <a:pt x="4973" y="5553"/>
                      <a:pt x="4980" y="5565"/>
                      <a:pt x="4986" y="5577"/>
                    </a:cubicBezTo>
                    <a:cubicBezTo>
                      <a:pt x="4880" y="5623"/>
                      <a:pt x="4835" y="5776"/>
                      <a:pt x="4823" y="5880"/>
                    </a:cubicBezTo>
                    <a:cubicBezTo>
                      <a:pt x="4822" y="5889"/>
                      <a:pt x="4836" y="5889"/>
                      <a:pt x="4837" y="5880"/>
                    </a:cubicBezTo>
                    <a:cubicBezTo>
                      <a:pt x="4851" y="5786"/>
                      <a:pt x="4898" y="5637"/>
                      <a:pt x="4997" y="5599"/>
                    </a:cubicBezTo>
                    <a:cubicBezTo>
                      <a:pt x="5011" y="5630"/>
                      <a:pt x="5022" y="5662"/>
                      <a:pt x="5032" y="5695"/>
                    </a:cubicBezTo>
                    <a:cubicBezTo>
                      <a:pt x="5031" y="5695"/>
                      <a:pt x="5031" y="5695"/>
                      <a:pt x="5030" y="5696"/>
                    </a:cubicBezTo>
                    <a:cubicBezTo>
                      <a:pt x="4925" y="5810"/>
                      <a:pt x="4877" y="5983"/>
                      <a:pt x="4885" y="6136"/>
                    </a:cubicBezTo>
                    <a:cubicBezTo>
                      <a:pt x="4889" y="6214"/>
                      <a:pt x="4906" y="6415"/>
                      <a:pt x="5015" y="6424"/>
                    </a:cubicBezTo>
                    <a:cubicBezTo>
                      <a:pt x="4993" y="6468"/>
                      <a:pt x="4969" y="6512"/>
                      <a:pt x="4944" y="6555"/>
                    </a:cubicBezTo>
                    <a:cubicBezTo>
                      <a:pt x="4885" y="6525"/>
                      <a:pt x="4851" y="6459"/>
                      <a:pt x="4835" y="6396"/>
                    </a:cubicBezTo>
                    <a:cubicBezTo>
                      <a:pt x="4834" y="6389"/>
                      <a:pt x="4824" y="6392"/>
                      <a:pt x="4825" y="6398"/>
                    </a:cubicBezTo>
                    <a:cubicBezTo>
                      <a:pt x="4832" y="6465"/>
                      <a:pt x="4868" y="6545"/>
                      <a:pt x="4932" y="6575"/>
                    </a:cubicBezTo>
                    <a:cubicBezTo>
                      <a:pt x="4911" y="6612"/>
                      <a:pt x="4889" y="6649"/>
                      <a:pt x="4867" y="6686"/>
                    </a:cubicBezTo>
                    <a:cubicBezTo>
                      <a:pt x="4807" y="6641"/>
                      <a:pt x="4742" y="6602"/>
                      <a:pt x="4681" y="6559"/>
                    </a:cubicBezTo>
                    <a:cubicBezTo>
                      <a:pt x="4672" y="6554"/>
                      <a:pt x="4664" y="6567"/>
                      <a:pt x="4672" y="6573"/>
                    </a:cubicBezTo>
                    <a:cubicBezTo>
                      <a:pt x="4733" y="6617"/>
                      <a:pt x="4794" y="6663"/>
                      <a:pt x="4856" y="6704"/>
                    </a:cubicBezTo>
                    <a:cubicBezTo>
                      <a:pt x="4845" y="6724"/>
                      <a:pt x="4833" y="6745"/>
                      <a:pt x="4821" y="6765"/>
                    </a:cubicBezTo>
                    <a:cubicBezTo>
                      <a:pt x="4816" y="6774"/>
                      <a:pt x="4811" y="6783"/>
                      <a:pt x="4806" y="6793"/>
                    </a:cubicBezTo>
                    <a:cubicBezTo>
                      <a:pt x="4788" y="6783"/>
                      <a:pt x="4770" y="6773"/>
                      <a:pt x="4752" y="6765"/>
                    </a:cubicBezTo>
                    <a:cubicBezTo>
                      <a:pt x="4739" y="6761"/>
                      <a:pt x="4732" y="6779"/>
                      <a:pt x="4742" y="6785"/>
                    </a:cubicBezTo>
                    <a:cubicBezTo>
                      <a:pt x="4755" y="6794"/>
                      <a:pt x="4768" y="6804"/>
                      <a:pt x="4781" y="6812"/>
                    </a:cubicBezTo>
                    <a:cubicBezTo>
                      <a:pt x="4781" y="6815"/>
                      <a:pt x="4782" y="6817"/>
                      <a:pt x="4785" y="6818"/>
                    </a:cubicBezTo>
                    <a:cubicBezTo>
                      <a:pt x="4787" y="6819"/>
                      <a:pt x="4788" y="6820"/>
                      <a:pt x="4790" y="6821"/>
                    </a:cubicBezTo>
                    <a:cubicBezTo>
                      <a:pt x="4784" y="6831"/>
                      <a:pt x="4779" y="6841"/>
                      <a:pt x="4773" y="6850"/>
                    </a:cubicBezTo>
                    <a:cubicBezTo>
                      <a:pt x="4759" y="6841"/>
                      <a:pt x="4744" y="6832"/>
                      <a:pt x="4728" y="6824"/>
                    </a:cubicBezTo>
                    <a:cubicBezTo>
                      <a:pt x="4717" y="6818"/>
                      <a:pt x="4706" y="6835"/>
                      <a:pt x="4717" y="6841"/>
                    </a:cubicBezTo>
                    <a:cubicBezTo>
                      <a:pt x="4733" y="6849"/>
                      <a:pt x="4748" y="6859"/>
                      <a:pt x="4764" y="6868"/>
                    </a:cubicBezTo>
                    <a:cubicBezTo>
                      <a:pt x="4757" y="6881"/>
                      <a:pt x="4749" y="6893"/>
                      <a:pt x="4742" y="6906"/>
                    </a:cubicBezTo>
                    <a:cubicBezTo>
                      <a:pt x="4704" y="6881"/>
                      <a:pt x="4666" y="6856"/>
                      <a:pt x="4626" y="6833"/>
                    </a:cubicBezTo>
                    <a:cubicBezTo>
                      <a:pt x="4614" y="6827"/>
                      <a:pt x="4603" y="6845"/>
                      <a:pt x="4615" y="6852"/>
                    </a:cubicBezTo>
                    <a:cubicBezTo>
                      <a:pt x="4655" y="6875"/>
                      <a:pt x="4692" y="6902"/>
                      <a:pt x="4731" y="6927"/>
                    </a:cubicBezTo>
                    <a:cubicBezTo>
                      <a:pt x="4714" y="6958"/>
                      <a:pt x="4698" y="6989"/>
                      <a:pt x="4682" y="7020"/>
                    </a:cubicBezTo>
                    <a:cubicBezTo>
                      <a:pt x="4662" y="7014"/>
                      <a:pt x="4642" y="7006"/>
                      <a:pt x="4623" y="6998"/>
                    </a:cubicBezTo>
                    <a:cubicBezTo>
                      <a:pt x="4613" y="6994"/>
                      <a:pt x="4608" y="7010"/>
                      <a:pt x="4618" y="7014"/>
                    </a:cubicBezTo>
                    <a:cubicBezTo>
                      <a:pt x="4634" y="7021"/>
                      <a:pt x="4649" y="7028"/>
                      <a:pt x="4665" y="7033"/>
                    </a:cubicBezTo>
                    <a:cubicBezTo>
                      <a:pt x="4659" y="7035"/>
                      <a:pt x="4655" y="7043"/>
                      <a:pt x="4660" y="7048"/>
                    </a:cubicBezTo>
                    <a:cubicBezTo>
                      <a:pt x="4662" y="7050"/>
                      <a:pt x="4663" y="7051"/>
                      <a:pt x="4665" y="7052"/>
                    </a:cubicBezTo>
                    <a:cubicBezTo>
                      <a:pt x="4652" y="7076"/>
                      <a:pt x="4640" y="7101"/>
                      <a:pt x="4627" y="7126"/>
                    </a:cubicBezTo>
                    <a:cubicBezTo>
                      <a:pt x="4555" y="7092"/>
                      <a:pt x="4486" y="7057"/>
                      <a:pt x="4416" y="7019"/>
                    </a:cubicBezTo>
                    <a:cubicBezTo>
                      <a:pt x="4405" y="7013"/>
                      <a:pt x="4395" y="7029"/>
                      <a:pt x="4406" y="7035"/>
                    </a:cubicBezTo>
                    <a:cubicBezTo>
                      <a:pt x="4473" y="7075"/>
                      <a:pt x="4542" y="7121"/>
                      <a:pt x="4615" y="7151"/>
                    </a:cubicBezTo>
                    <a:cubicBezTo>
                      <a:pt x="4603" y="7176"/>
                      <a:pt x="4590" y="7202"/>
                      <a:pt x="4579" y="7228"/>
                    </a:cubicBezTo>
                    <a:cubicBezTo>
                      <a:pt x="4572" y="7242"/>
                      <a:pt x="4566" y="7257"/>
                      <a:pt x="4559" y="7272"/>
                    </a:cubicBezTo>
                    <a:cubicBezTo>
                      <a:pt x="4546" y="7267"/>
                      <a:pt x="4533" y="7263"/>
                      <a:pt x="4519" y="7263"/>
                    </a:cubicBezTo>
                    <a:cubicBezTo>
                      <a:pt x="4507" y="7263"/>
                      <a:pt x="4506" y="7281"/>
                      <a:pt x="4518" y="7282"/>
                    </a:cubicBezTo>
                    <a:cubicBezTo>
                      <a:pt x="4530" y="7283"/>
                      <a:pt x="4541" y="7287"/>
                      <a:pt x="4551" y="7291"/>
                    </a:cubicBezTo>
                    <a:cubicBezTo>
                      <a:pt x="4541" y="7314"/>
                      <a:pt x="4532" y="7337"/>
                      <a:pt x="4522" y="7360"/>
                    </a:cubicBezTo>
                    <a:cubicBezTo>
                      <a:pt x="4515" y="7357"/>
                      <a:pt x="4508" y="7355"/>
                      <a:pt x="4500" y="7352"/>
                    </a:cubicBezTo>
                    <a:cubicBezTo>
                      <a:pt x="4492" y="7350"/>
                      <a:pt x="4488" y="7362"/>
                      <a:pt x="4496" y="7365"/>
                    </a:cubicBezTo>
                    <a:cubicBezTo>
                      <a:pt x="4503" y="7368"/>
                      <a:pt x="4510" y="7371"/>
                      <a:pt x="4517" y="7374"/>
                    </a:cubicBezTo>
                    <a:cubicBezTo>
                      <a:pt x="4507" y="7398"/>
                      <a:pt x="4498" y="7422"/>
                      <a:pt x="4489" y="7446"/>
                    </a:cubicBezTo>
                    <a:cubicBezTo>
                      <a:pt x="4475" y="7438"/>
                      <a:pt x="4457" y="7436"/>
                      <a:pt x="4442" y="7436"/>
                    </a:cubicBezTo>
                    <a:cubicBezTo>
                      <a:pt x="4429" y="7436"/>
                      <a:pt x="4429" y="7455"/>
                      <a:pt x="4441" y="7455"/>
                    </a:cubicBezTo>
                    <a:cubicBezTo>
                      <a:pt x="4456" y="7456"/>
                      <a:pt x="4468" y="7463"/>
                      <a:pt x="4482" y="7465"/>
                    </a:cubicBezTo>
                    <a:cubicBezTo>
                      <a:pt x="4475" y="7483"/>
                      <a:pt x="4468" y="7501"/>
                      <a:pt x="4461" y="7520"/>
                    </a:cubicBezTo>
                    <a:cubicBezTo>
                      <a:pt x="4453" y="7515"/>
                      <a:pt x="4443" y="7514"/>
                      <a:pt x="4434" y="7511"/>
                    </a:cubicBezTo>
                    <a:cubicBezTo>
                      <a:pt x="4422" y="7508"/>
                      <a:pt x="4411" y="7504"/>
                      <a:pt x="4401" y="7499"/>
                    </a:cubicBezTo>
                    <a:cubicBezTo>
                      <a:pt x="4390" y="7494"/>
                      <a:pt x="4380" y="7510"/>
                      <a:pt x="4391" y="7515"/>
                    </a:cubicBezTo>
                    <a:cubicBezTo>
                      <a:pt x="4401" y="7521"/>
                      <a:pt x="4412" y="7525"/>
                      <a:pt x="4423" y="7529"/>
                    </a:cubicBezTo>
                    <a:cubicBezTo>
                      <a:pt x="4433" y="7532"/>
                      <a:pt x="4444" y="7536"/>
                      <a:pt x="4455" y="7537"/>
                    </a:cubicBezTo>
                    <a:cubicBezTo>
                      <a:pt x="4445" y="7562"/>
                      <a:pt x="4435" y="7587"/>
                      <a:pt x="4425" y="7613"/>
                    </a:cubicBezTo>
                    <a:cubicBezTo>
                      <a:pt x="4416" y="7611"/>
                      <a:pt x="4407" y="7608"/>
                      <a:pt x="4397" y="7605"/>
                    </a:cubicBezTo>
                    <a:cubicBezTo>
                      <a:pt x="4391" y="7603"/>
                      <a:pt x="4388" y="7612"/>
                      <a:pt x="4394" y="7615"/>
                    </a:cubicBezTo>
                    <a:cubicBezTo>
                      <a:pt x="4403" y="7618"/>
                      <a:pt x="4412" y="7621"/>
                      <a:pt x="4421" y="7624"/>
                    </a:cubicBezTo>
                    <a:cubicBezTo>
                      <a:pt x="4414" y="7642"/>
                      <a:pt x="4406" y="7661"/>
                      <a:pt x="4398" y="7679"/>
                    </a:cubicBezTo>
                    <a:cubicBezTo>
                      <a:pt x="4393" y="7691"/>
                      <a:pt x="4388" y="7703"/>
                      <a:pt x="4383" y="7715"/>
                    </a:cubicBezTo>
                    <a:cubicBezTo>
                      <a:pt x="4380" y="7714"/>
                      <a:pt x="4377" y="7712"/>
                      <a:pt x="4375" y="7711"/>
                    </a:cubicBezTo>
                    <a:cubicBezTo>
                      <a:pt x="4361" y="7704"/>
                      <a:pt x="4347" y="7697"/>
                      <a:pt x="4334" y="7690"/>
                    </a:cubicBezTo>
                    <a:cubicBezTo>
                      <a:pt x="4324" y="7684"/>
                      <a:pt x="4315" y="7698"/>
                      <a:pt x="4325" y="7704"/>
                    </a:cubicBezTo>
                    <a:cubicBezTo>
                      <a:pt x="4338" y="7712"/>
                      <a:pt x="4352" y="7719"/>
                      <a:pt x="4365" y="7726"/>
                    </a:cubicBezTo>
                    <a:cubicBezTo>
                      <a:pt x="4369" y="7728"/>
                      <a:pt x="4372" y="7729"/>
                      <a:pt x="4375" y="7732"/>
                    </a:cubicBezTo>
                    <a:cubicBezTo>
                      <a:pt x="4365" y="7754"/>
                      <a:pt x="4355" y="7776"/>
                      <a:pt x="4345" y="7798"/>
                    </a:cubicBezTo>
                    <a:cubicBezTo>
                      <a:pt x="4324" y="7788"/>
                      <a:pt x="4302" y="7779"/>
                      <a:pt x="4281" y="7769"/>
                    </a:cubicBezTo>
                    <a:cubicBezTo>
                      <a:pt x="4275" y="7766"/>
                      <a:pt x="4269" y="7775"/>
                      <a:pt x="4275" y="7778"/>
                    </a:cubicBezTo>
                    <a:cubicBezTo>
                      <a:pt x="4296" y="7789"/>
                      <a:pt x="4317" y="7802"/>
                      <a:pt x="4340" y="7809"/>
                    </a:cubicBezTo>
                    <a:cubicBezTo>
                      <a:pt x="4330" y="7830"/>
                      <a:pt x="4321" y="7850"/>
                      <a:pt x="4311" y="7870"/>
                    </a:cubicBezTo>
                    <a:cubicBezTo>
                      <a:pt x="4219" y="7823"/>
                      <a:pt x="4140" y="7758"/>
                      <a:pt x="4054" y="7699"/>
                    </a:cubicBezTo>
                    <a:cubicBezTo>
                      <a:pt x="4051" y="7696"/>
                      <a:pt x="4047" y="7702"/>
                      <a:pt x="4051" y="7705"/>
                    </a:cubicBezTo>
                    <a:cubicBezTo>
                      <a:pt x="4133" y="7767"/>
                      <a:pt x="4210" y="7840"/>
                      <a:pt x="4305" y="7882"/>
                    </a:cubicBezTo>
                    <a:cubicBezTo>
                      <a:pt x="4284" y="7926"/>
                      <a:pt x="4262" y="7970"/>
                      <a:pt x="4240" y="8013"/>
                    </a:cubicBezTo>
                    <a:cubicBezTo>
                      <a:pt x="4224" y="8000"/>
                      <a:pt x="4205" y="7989"/>
                      <a:pt x="4186" y="7979"/>
                    </a:cubicBezTo>
                    <a:cubicBezTo>
                      <a:pt x="4174" y="7973"/>
                      <a:pt x="4162" y="7992"/>
                      <a:pt x="4174" y="7998"/>
                    </a:cubicBezTo>
                    <a:cubicBezTo>
                      <a:pt x="4194" y="8008"/>
                      <a:pt x="4214" y="8020"/>
                      <a:pt x="4230" y="8034"/>
                    </a:cubicBezTo>
                    <a:cubicBezTo>
                      <a:pt x="4218" y="8058"/>
                      <a:pt x="4206" y="8082"/>
                      <a:pt x="4194" y="8105"/>
                    </a:cubicBezTo>
                    <a:cubicBezTo>
                      <a:pt x="4136" y="8051"/>
                      <a:pt x="4064" y="8014"/>
                      <a:pt x="3996" y="7976"/>
                    </a:cubicBezTo>
                    <a:cubicBezTo>
                      <a:pt x="3986" y="7971"/>
                      <a:pt x="3977" y="7985"/>
                      <a:pt x="3986" y="7991"/>
                    </a:cubicBezTo>
                    <a:cubicBezTo>
                      <a:pt x="4057" y="8031"/>
                      <a:pt x="4124" y="8071"/>
                      <a:pt x="4184" y="8125"/>
                    </a:cubicBezTo>
                    <a:cubicBezTo>
                      <a:pt x="4176" y="8140"/>
                      <a:pt x="4169" y="8155"/>
                      <a:pt x="4161" y="8169"/>
                    </a:cubicBezTo>
                    <a:cubicBezTo>
                      <a:pt x="4147" y="8197"/>
                      <a:pt x="4133" y="8225"/>
                      <a:pt x="4119" y="8254"/>
                    </a:cubicBezTo>
                    <a:cubicBezTo>
                      <a:pt x="4064" y="8198"/>
                      <a:pt x="3991" y="8161"/>
                      <a:pt x="3932" y="8109"/>
                    </a:cubicBezTo>
                    <a:cubicBezTo>
                      <a:pt x="3922" y="8101"/>
                      <a:pt x="3907" y="8114"/>
                      <a:pt x="3917" y="8124"/>
                    </a:cubicBezTo>
                    <a:cubicBezTo>
                      <a:pt x="3976" y="8178"/>
                      <a:pt x="4043" y="8228"/>
                      <a:pt x="4108" y="8276"/>
                    </a:cubicBezTo>
                    <a:cubicBezTo>
                      <a:pt x="4092" y="8310"/>
                      <a:pt x="4075" y="8344"/>
                      <a:pt x="4059" y="8377"/>
                    </a:cubicBezTo>
                    <a:cubicBezTo>
                      <a:pt x="4048" y="8368"/>
                      <a:pt x="4034" y="8362"/>
                      <a:pt x="4022" y="8354"/>
                    </a:cubicBezTo>
                    <a:cubicBezTo>
                      <a:pt x="4011" y="8347"/>
                      <a:pt x="4001" y="8363"/>
                      <a:pt x="4012" y="8370"/>
                    </a:cubicBezTo>
                    <a:cubicBezTo>
                      <a:pt x="4024" y="8379"/>
                      <a:pt x="4038" y="8386"/>
                      <a:pt x="4051" y="8395"/>
                    </a:cubicBezTo>
                    <a:cubicBezTo>
                      <a:pt x="4035" y="8427"/>
                      <a:pt x="4020" y="8459"/>
                      <a:pt x="4004" y="8491"/>
                    </a:cubicBezTo>
                    <a:cubicBezTo>
                      <a:pt x="3952" y="8452"/>
                      <a:pt x="3897" y="8416"/>
                      <a:pt x="3842" y="8382"/>
                    </a:cubicBezTo>
                    <a:cubicBezTo>
                      <a:pt x="3834" y="8377"/>
                      <a:pt x="3826" y="8389"/>
                      <a:pt x="3834" y="8394"/>
                    </a:cubicBezTo>
                    <a:cubicBezTo>
                      <a:pt x="3889" y="8430"/>
                      <a:pt x="3942" y="8469"/>
                      <a:pt x="3996" y="8507"/>
                    </a:cubicBezTo>
                    <a:cubicBezTo>
                      <a:pt x="3980" y="8540"/>
                      <a:pt x="3963" y="8572"/>
                      <a:pt x="3946" y="8605"/>
                    </a:cubicBezTo>
                    <a:cubicBezTo>
                      <a:pt x="3945" y="8607"/>
                      <a:pt x="3944" y="8608"/>
                      <a:pt x="3943" y="8610"/>
                    </a:cubicBezTo>
                    <a:cubicBezTo>
                      <a:pt x="3938" y="8607"/>
                      <a:pt x="3934" y="8604"/>
                      <a:pt x="3928" y="8602"/>
                    </a:cubicBezTo>
                    <a:cubicBezTo>
                      <a:pt x="3920" y="8598"/>
                      <a:pt x="3913" y="8610"/>
                      <a:pt x="3921" y="8614"/>
                    </a:cubicBezTo>
                    <a:cubicBezTo>
                      <a:pt x="3926" y="8616"/>
                      <a:pt x="3931" y="8619"/>
                      <a:pt x="3936" y="8623"/>
                    </a:cubicBezTo>
                    <a:cubicBezTo>
                      <a:pt x="3917" y="8657"/>
                      <a:pt x="3897" y="8688"/>
                      <a:pt x="3872" y="8717"/>
                    </a:cubicBezTo>
                    <a:cubicBezTo>
                      <a:pt x="3825" y="8676"/>
                      <a:pt x="3757" y="8651"/>
                      <a:pt x="3705" y="8620"/>
                    </a:cubicBezTo>
                    <a:cubicBezTo>
                      <a:pt x="3694" y="8614"/>
                      <a:pt x="3684" y="8629"/>
                      <a:pt x="3694" y="8636"/>
                    </a:cubicBezTo>
                    <a:cubicBezTo>
                      <a:pt x="3725" y="8656"/>
                      <a:pt x="3757" y="8674"/>
                      <a:pt x="3788" y="8693"/>
                    </a:cubicBezTo>
                    <a:cubicBezTo>
                      <a:pt x="3811" y="8706"/>
                      <a:pt x="3833" y="8722"/>
                      <a:pt x="3856" y="8735"/>
                    </a:cubicBezTo>
                    <a:cubicBezTo>
                      <a:pt x="3836" y="8756"/>
                      <a:pt x="3812" y="8776"/>
                      <a:pt x="3785" y="8793"/>
                    </a:cubicBezTo>
                    <a:cubicBezTo>
                      <a:pt x="3718" y="8835"/>
                      <a:pt x="3637" y="8853"/>
                      <a:pt x="3563" y="8878"/>
                    </a:cubicBezTo>
                    <a:cubicBezTo>
                      <a:pt x="3543" y="8885"/>
                      <a:pt x="3549" y="8913"/>
                      <a:pt x="3570" y="8910"/>
                    </a:cubicBezTo>
                    <a:cubicBezTo>
                      <a:pt x="3622" y="8903"/>
                      <a:pt x="3677" y="8891"/>
                      <a:pt x="3730" y="8872"/>
                    </a:cubicBezTo>
                    <a:cubicBezTo>
                      <a:pt x="3667" y="8928"/>
                      <a:pt x="3601" y="8981"/>
                      <a:pt x="3525" y="9021"/>
                    </a:cubicBezTo>
                    <a:cubicBezTo>
                      <a:pt x="3515" y="9026"/>
                      <a:pt x="3506" y="9030"/>
                      <a:pt x="3496" y="9035"/>
                    </a:cubicBezTo>
                    <a:cubicBezTo>
                      <a:pt x="3436" y="8808"/>
                      <a:pt x="3274" y="8647"/>
                      <a:pt x="3039" y="8599"/>
                    </a:cubicBezTo>
                    <a:cubicBezTo>
                      <a:pt x="2796" y="8550"/>
                      <a:pt x="2535" y="8625"/>
                      <a:pt x="2330" y="8755"/>
                    </a:cubicBezTo>
                    <a:cubicBezTo>
                      <a:pt x="2329" y="8756"/>
                      <a:pt x="2329" y="8756"/>
                      <a:pt x="2328" y="8757"/>
                    </a:cubicBezTo>
                    <a:cubicBezTo>
                      <a:pt x="2252" y="8706"/>
                      <a:pt x="2183" y="8648"/>
                      <a:pt x="2120" y="8584"/>
                    </a:cubicBezTo>
                    <a:cubicBezTo>
                      <a:pt x="2113" y="8484"/>
                      <a:pt x="2094" y="8386"/>
                      <a:pt x="2089" y="8286"/>
                    </a:cubicBezTo>
                    <a:cubicBezTo>
                      <a:pt x="2082" y="8158"/>
                      <a:pt x="2143" y="8053"/>
                      <a:pt x="2185" y="7937"/>
                    </a:cubicBezTo>
                    <a:cubicBezTo>
                      <a:pt x="2188" y="7931"/>
                      <a:pt x="2186" y="7926"/>
                      <a:pt x="2183" y="7922"/>
                    </a:cubicBezTo>
                    <a:cubicBezTo>
                      <a:pt x="2249" y="7906"/>
                      <a:pt x="2313" y="7881"/>
                      <a:pt x="2371" y="7847"/>
                    </a:cubicBezTo>
                    <a:cubicBezTo>
                      <a:pt x="2445" y="7804"/>
                      <a:pt x="2510" y="7747"/>
                      <a:pt x="2568" y="7684"/>
                    </a:cubicBezTo>
                    <a:cubicBezTo>
                      <a:pt x="2561" y="7717"/>
                      <a:pt x="2557" y="7751"/>
                      <a:pt x="2555" y="7786"/>
                    </a:cubicBezTo>
                    <a:cubicBezTo>
                      <a:pt x="2550" y="7790"/>
                      <a:pt x="2544" y="7793"/>
                      <a:pt x="2539" y="7797"/>
                    </a:cubicBezTo>
                    <a:cubicBezTo>
                      <a:pt x="2531" y="7803"/>
                      <a:pt x="2538" y="7816"/>
                      <a:pt x="2546" y="7811"/>
                    </a:cubicBezTo>
                    <a:cubicBezTo>
                      <a:pt x="2549" y="7809"/>
                      <a:pt x="2552" y="7807"/>
                      <a:pt x="2555" y="7805"/>
                    </a:cubicBezTo>
                    <a:cubicBezTo>
                      <a:pt x="2555" y="7850"/>
                      <a:pt x="2559" y="7896"/>
                      <a:pt x="2567" y="7941"/>
                    </a:cubicBezTo>
                    <a:cubicBezTo>
                      <a:pt x="2554" y="7952"/>
                      <a:pt x="2541" y="7964"/>
                      <a:pt x="2527" y="7975"/>
                    </a:cubicBezTo>
                    <a:cubicBezTo>
                      <a:pt x="2519" y="7981"/>
                      <a:pt x="2530" y="7992"/>
                      <a:pt x="2538" y="7986"/>
                    </a:cubicBezTo>
                    <a:cubicBezTo>
                      <a:pt x="2548" y="7977"/>
                      <a:pt x="2560" y="7968"/>
                      <a:pt x="2570" y="7960"/>
                    </a:cubicBezTo>
                    <a:cubicBezTo>
                      <a:pt x="2579" y="8001"/>
                      <a:pt x="2590" y="8041"/>
                      <a:pt x="2603" y="8081"/>
                    </a:cubicBezTo>
                    <a:cubicBezTo>
                      <a:pt x="2593" y="8098"/>
                      <a:pt x="2583" y="8115"/>
                      <a:pt x="2573" y="8132"/>
                    </a:cubicBezTo>
                    <a:cubicBezTo>
                      <a:pt x="2568" y="8141"/>
                      <a:pt x="2581" y="8150"/>
                      <a:pt x="2587" y="8141"/>
                    </a:cubicBezTo>
                    <a:cubicBezTo>
                      <a:pt x="2594" y="8128"/>
                      <a:pt x="2602" y="8115"/>
                      <a:pt x="2611" y="8102"/>
                    </a:cubicBezTo>
                    <a:cubicBezTo>
                      <a:pt x="2618" y="8122"/>
                      <a:pt x="2625" y="8141"/>
                      <a:pt x="2633" y="8161"/>
                    </a:cubicBezTo>
                    <a:cubicBezTo>
                      <a:pt x="2641" y="8180"/>
                      <a:pt x="2650" y="8198"/>
                      <a:pt x="2661" y="8215"/>
                    </a:cubicBezTo>
                    <a:cubicBezTo>
                      <a:pt x="2654" y="8237"/>
                      <a:pt x="2648" y="8259"/>
                      <a:pt x="2647" y="8282"/>
                    </a:cubicBezTo>
                    <a:cubicBezTo>
                      <a:pt x="2646" y="8292"/>
                      <a:pt x="2661" y="8293"/>
                      <a:pt x="2662" y="8283"/>
                    </a:cubicBezTo>
                    <a:cubicBezTo>
                      <a:pt x="2664" y="8265"/>
                      <a:pt x="2668" y="8249"/>
                      <a:pt x="2673" y="8233"/>
                    </a:cubicBezTo>
                    <a:cubicBezTo>
                      <a:pt x="2689" y="8256"/>
                      <a:pt x="2709" y="8277"/>
                      <a:pt x="2732" y="8296"/>
                    </a:cubicBezTo>
                    <a:cubicBezTo>
                      <a:pt x="2729" y="8303"/>
                      <a:pt x="2726" y="8310"/>
                      <a:pt x="2723" y="8317"/>
                    </a:cubicBezTo>
                    <a:cubicBezTo>
                      <a:pt x="2719" y="8328"/>
                      <a:pt x="2736" y="8333"/>
                      <a:pt x="2741" y="8323"/>
                    </a:cubicBezTo>
                    <a:cubicBezTo>
                      <a:pt x="2744" y="8318"/>
                      <a:pt x="2746" y="8313"/>
                      <a:pt x="2748" y="8308"/>
                    </a:cubicBezTo>
                    <a:cubicBezTo>
                      <a:pt x="2760" y="8317"/>
                      <a:pt x="2772" y="8325"/>
                      <a:pt x="2785" y="8333"/>
                    </a:cubicBezTo>
                    <a:cubicBezTo>
                      <a:pt x="2784" y="8337"/>
                      <a:pt x="2782" y="8341"/>
                      <a:pt x="2781" y="8344"/>
                    </a:cubicBezTo>
                    <a:cubicBezTo>
                      <a:pt x="2777" y="8356"/>
                      <a:pt x="2795" y="8361"/>
                      <a:pt x="2799" y="8350"/>
                    </a:cubicBezTo>
                    <a:cubicBezTo>
                      <a:pt x="2800" y="8348"/>
                      <a:pt x="2801" y="8346"/>
                      <a:pt x="2801" y="8343"/>
                    </a:cubicBezTo>
                    <a:cubicBezTo>
                      <a:pt x="2817" y="8353"/>
                      <a:pt x="2834" y="8363"/>
                      <a:pt x="2851" y="8371"/>
                    </a:cubicBezTo>
                    <a:cubicBezTo>
                      <a:pt x="2846" y="8387"/>
                      <a:pt x="2840" y="8403"/>
                      <a:pt x="2836" y="8419"/>
                    </a:cubicBezTo>
                    <a:cubicBezTo>
                      <a:pt x="2833" y="8430"/>
                      <a:pt x="2849" y="8435"/>
                      <a:pt x="2853" y="8424"/>
                    </a:cubicBezTo>
                    <a:cubicBezTo>
                      <a:pt x="2857" y="8409"/>
                      <a:pt x="2863" y="8395"/>
                      <a:pt x="2868" y="8380"/>
                    </a:cubicBezTo>
                    <a:cubicBezTo>
                      <a:pt x="2917" y="8404"/>
                      <a:pt x="2968" y="8423"/>
                      <a:pt x="3016" y="8432"/>
                    </a:cubicBezTo>
                    <a:cubicBezTo>
                      <a:pt x="3027" y="8434"/>
                      <a:pt x="3032" y="8419"/>
                      <a:pt x="3021" y="8415"/>
                    </a:cubicBezTo>
                    <a:cubicBezTo>
                      <a:pt x="2975" y="8402"/>
                      <a:pt x="2925" y="8382"/>
                      <a:pt x="2877" y="8358"/>
                    </a:cubicBezTo>
                    <a:cubicBezTo>
                      <a:pt x="2885" y="8337"/>
                      <a:pt x="2895" y="8317"/>
                      <a:pt x="2905" y="8296"/>
                    </a:cubicBezTo>
                    <a:cubicBezTo>
                      <a:pt x="2911" y="8300"/>
                      <a:pt x="2917" y="8304"/>
                      <a:pt x="2923" y="8308"/>
                    </a:cubicBezTo>
                    <a:cubicBezTo>
                      <a:pt x="2972" y="8337"/>
                      <a:pt x="3042" y="8372"/>
                      <a:pt x="3098" y="8347"/>
                    </a:cubicBezTo>
                    <a:cubicBezTo>
                      <a:pt x="3105" y="8344"/>
                      <a:pt x="3100" y="8336"/>
                      <a:pt x="3094" y="8337"/>
                    </a:cubicBezTo>
                    <a:cubicBezTo>
                      <a:pt x="3032" y="8346"/>
                      <a:pt x="2968" y="8312"/>
                      <a:pt x="2915" y="8277"/>
                    </a:cubicBezTo>
                    <a:cubicBezTo>
                      <a:pt x="2931" y="8247"/>
                      <a:pt x="2949" y="8219"/>
                      <a:pt x="2969" y="8191"/>
                    </a:cubicBezTo>
                    <a:cubicBezTo>
                      <a:pt x="2978" y="8179"/>
                      <a:pt x="2959" y="8167"/>
                      <a:pt x="2950" y="8178"/>
                    </a:cubicBezTo>
                    <a:cubicBezTo>
                      <a:pt x="2930" y="8205"/>
                      <a:pt x="2912" y="8234"/>
                      <a:pt x="2897" y="8264"/>
                    </a:cubicBezTo>
                    <a:cubicBezTo>
                      <a:pt x="2893" y="8262"/>
                      <a:pt x="2889" y="8259"/>
                      <a:pt x="2885" y="8256"/>
                    </a:cubicBezTo>
                    <a:cubicBezTo>
                      <a:pt x="2873" y="8248"/>
                      <a:pt x="2861" y="8238"/>
                      <a:pt x="2850" y="8228"/>
                    </a:cubicBezTo>
                    <a:cubicBezTo>
                      <a:pt x="2863" y="8199"/>
                      <a:pt x="2876" y="8171"/>
                      <a:pt x="2890" y="8143"/>
                    </a:cubicBezTo>
                    <a:cubicBezTo>
                      <a:pt x="2896" y="8131"/>
                      <a:pt x="2880" y="8120"/>
                      <a:pt x="2873" y="8131"/>
                    </a:cubicBezTo>
                    <a:cubicBezTo>
                      <a:pt x="2857" y="8156"/>
                      <a:pt x="2843" y="8183"/>
                      <a:pt x="2831" y="8210"/>
                    </a:cubicBezTo>
                    <a:cubicBezTo>
                      <a:pt x="2820" y="8200"/>
                      <a:pt x="2811" y="8190"/>
                      <a:pt x="2802" y="8179"/>
                    </a:cubicBezTo>
                    <a:cubicBezTo>
                      <a:pt x="2813" y="8149"/>
                      <a:pt x="2822" y="8119"/>
                      <a:pt x="2830" y="8089"/>
                    </a:cubicBezTo>
                    <a:cubicBezTo>
                      <a:pt x="2834" y="8076"/>
                      <a:pt x="2816" y="8071"/>
                      <a:pt x="2811" y="8083"/>
                    </a:cubicBezTo>
                    <a:cubicBezTo>
                      <a:pt x="2800" y="8107"/>
                      <a:pt x="2792" y="8131"/>
                      <a:pt x="2783" y="8155"/>
                    </a:cubicBezTo>
                    <a:cubicBezTo>
                      <a:pt x="2769" y="8136"/>
                      <a:pt x="2756" y="8116"/>
                      <a:pt x="2745" y="8095"/>
                    </a:cubicBezTo>
                    <a:cubicBezTo>
                      <a:pt x="2759" y="8072"/>
                      <a:pt x="2772" y="8049"/>
                      <a:pt x="2781" y="8024"/>
                    </a:cubicBezTo>
                    <a:cubicBezTo>
                      <a:pt x="2785" y="8015"/>
                      <a:pt x="2770" y="8008"/>
                      <a:pt x="2766" y="8017"/>
                    </a:cubicBezTo>
                    <a:cubicBezTo>
                      <a:pt x="2755" y="8035"/>
                      <a:pt x="2744" y="8053"/>
                      <a:pt x="2733" y="8072"/>
                    </a:cubicBezTo>
                    <a:cubicBezTo>
                      <a:pt x="2730" y="8065"/>
                      <a:pt x="2727" y="8059"/>
                      <a:pt x="2724" y="8052"/>
                    </a:cubicBezTo>
                    <a:cubicBezTo>
                      <a:pt x="2713" y="8027"/>
                      <a:pt x="2705" y="8000"/>
                      <a:pt x="2698" y="7973"/>
                    </a:cubicBezTo>
                    <a:cubicBezTo>
                      <a:pt x="2707" y="7960"/>
                      <a:pt x="2717" y="7947"/>
                      <a:pt x="2726" y="7935"/>
                    </a:cubicBezTo>
                    <a:cubicBezTo>
                      <a:pt x="2733" y="7926"/>
                      <a:pt x="2718" y="7917"/>
                      <a:pt x="2711" y="7925"/>
                    </a:cubicBezTo>
                    <a:cubicBezTo>
                      <a:pt x="2705" y="7933"/>
                      <a:pt x="2699" y="7941"/>
                      <a:pt x="2693" y="7949"/>
                    </a:cubicBezTo>
                    <a:cubicBezTo>
                      <a:pt x="2688" y="7920"/>
                      <a:pt x="2684" y="7891"/>
                      <a:pt x="2682" y="7862"/>
                    </a:cubicBezTo>
                    <a:cubicBezTo>
                      <a:pt x="2703" y="7842"/>
                      <a:pt x="2723" y="7820"/>
                      <a:pt x="2742" y="7798"/>
                    </a:cubicBezTo>
                    <a:cubicBezTo>
                      <a:pt x="2750" y="7789"/>
                      <a:pt x="2738" y="7774"/>
                      <a:pt x="2729" y="7784"/>
                    </a:cubicBezTo>
                    <a:cubicBezTo>
                      <a:pt x="2713" y="7801"/>
                      <a:pt x="2697" y="7818"/>
                      <a:pt x="2681" y="7835"/>
                    </a:cubicBezTo>
                    <a:cubicBezTo>
                      <a:pt x="2680" y="7805"/>
                      <a:pt x="2680" y="7775"/>
                      <a:pt x="2681" y="7745"/>
                    </a:cubicBezTo>
                    <a:cubicBezTo>
                      <a:pt x="2681" y="7735"/>
                      <a:pt x="2682" y="7726"/>
                      <a:pt x="2683" y="7716"/>
                    </a:cubicBezTo>
                    <a:cubicBezTo>
                      <a:pt x="2715" y="7691"/>
                      <a:pt x="2746" y="7665"/>
                      <a:pt x="2773" y="7635"/>
                    </a:cubicBezTo>
                    <a:cubicBezTo>
                      <a:pt x="2782" y="7626"/>
                      <a:pt x="2769" y="7612"/>
                      <a:pt x="2760" y="7621"/>
                    </a:cubicBezTo>
                    <a:cubicBezTo>
                      <a:pt x="2736" y="7644"/>
                      <a:pt x="2711" y="7666"/>
                      <a:pt x="2685" y="7687"/>
                    </a:cubicBezTo>
                    <a:cubicBezTo>
                      <a:pt x="2690" y="7636"/>
                      <a:pt x="2697" y="7584"/>
                      <a:pt x="2687" y="7535"/>
                    </a:cubicBezTo>
                    <a:cubicBezTo>
                      <a:pt x="2689" y="7533"/>
                      <a:pt x="2690" y="7531"/>
                      <a:pt x="2692" y="7529"/>
                    </a:cubicBezTo>
                    <a:cubicBezTo>
                      <a:pt x="2729" y="7477"/>
                      <a:pt x="2763" y="7424"/>
                      <a:pt x="2797" y="7371"/>
                    </a:cubicBezTo>
                    <a:cubicBezTo>
                      <a:pt x="2800" y="7370"/>
                      <a:pt x="2801" y="7368"/>
                      <a:pt x="2802" y="7365"/>
                    </a:cubicBezTo>
                    <a:cubicBezTo>
                      <a:pt x="2862" y="7274"/>
                      <a:pt x="2923" y="7183"/>
                      <a:pt x="2997" y="7097"/>
                    </a:cubicBezTo>
                    <a:cubicBezTo>
                      <a:pt x="3102" y="6977"/>
                      <a:pt x="3213" y="6863"/>
                      <a:pt x="3307" y="6735"/>
                    </a:cubicBezTo>
                    <a:cubicBezTo>
                      <a:pt x="3318" y="6720"/>
                      <a:pt x="3329" y="6705"/>
                      <a:pt x="3339" y="6690"/>
                    </a:cubicBezTo>
                    <a:cubicBezTo>
                      <a:pt x="3354" y="6716"/>
                      <a:pt x="3364" y="6746"/>
                      <a:pt x="3371" y="6777"/>
                    </a:cubicBezTo>
                    <a:cubicBezTo>
                      <a:pt x="3355" y="6790"/>
                      <a:pt x="3338" y="6803"/>
                      <a:pt x="3318" y="6814"/>
                    </a:cubicBezTo>
                    <a:cubicBezTo>
                      <a:pt x="3308" y="6819"/>
                      <a:pt x="3316" y="6834"/>
                      <a:pt x="3327" y="6829"/>
                    </a:cubicBezTo>
                    <a:cubicBezTo>
                      <a:pt x="3344" y="6821"/>
                      <a:pt x="3360" y="6810"/>
                      <a:pt x="3376" y="6799"/>
                    </a:cubicBezTo>
                    <a:cubicBezTo>
                      <a:pt x="3383" y="6835"/>
                      <a:pt x="3385" y="6873"/>
                      <a:pt x="3386" y="6910"/>
                    </a:cubicBezTo>
                    <a:cubicBezTo>
                      <a:pt x="3369" y="6916"/>
                      <a:pt x="3352" y="6921"/>
                      <a:pt x="3334" y="6925"/>
                    </a:cubicBezTo>
                    <a:cubicBezTo>
                      <a:pt x="3322" y="6927"/>
                      <a:pt x="3327" y="6944"/>
                      <a:pt x="3338" y="6943"/>
                    </a:cubicBezTo>
                    <a:cubicBezTo>
                      <a:pt x="3355" y="6940"/>
                      <a:pt x="3371" y="6937"/>
                      <a:pt x="3387" y="6932"/>
                    </a:cubicBezTo>
                    <a:cubicBezTo>
                      <a:pt x="3387" y="6955"/>
                      <a:pt x="3387" y="6978"/>
                      <a:pt x="3388" y="7000"/>
                    </a:cubicBezTo>
                    <a:cubicBezTo>
                      <a:pt x="3369" y="7006"/>
                      <a:pt x="3351" y="7011"/>
                      <a:pt x="3332" y="7013"/>
                    </a:cubicBezTo>
                    <a:cubicBezTo>
                      <a:pt x="3325" y="7014"/>
                      <a:pt x="3327" y="7024"/>
                      <a:pt x="3333" y="7024"/>
                    </a:cubicBezTo>
                    <a:cubicBezTo>
                      <a:pt x="3351" y="7023"/>
                      <a:pt x="3369" y="7020"/>
                      <a:pt x="3388" y="7017"/>
                    </a:cubicBezTo>
                    <a:cubicBezTo>
                      <a:pt x="3388" y="7030"/>
                      <a:pt x="3388" y="7043"/>
                      <a:pt x="3389" y="7056"/>
                    </a:cubicBezTo>
                    <a:cubicBezTo>
                      <a:pt x="3384" y="7055"/>
                      <a:pt x="3379" y="7056"/>
                      <a:pt x="3377" y="7061"/>
                    </a:cubicBezTo>
                    <a:cubicBezTo>
                      <a:pt x="3301" y="7220"/>
                      <a:pt x="3355" y="7408"/>
                      <a:pt x="3385" y="7571"/>
                    </a:cubicBezTo>
                    <a:cubicBezTo>
                      <a:pt x="3387" y="7580"/>
                      <a:pt x="3401" y="7576"/>
                      <a:pt x="3399" y="7567"/>
                    </a:cubicBezTo>
                    <a:cubicBezTo>
                      <a:pt x="3376" y="7407"/>
                      <a:pt x="3351" y="7258"/>
                      <a:pt x="3391" y="7101"/>
                    </a:cubicBezTo>
                    <a:cubicBezTo>
                      <a:pt x="3392" y="7104"/>
                      <a:pt x="3392" y="7106"/>
                      <a:pt x="3392" y="7109"/>
                    </a:cubicBezTo>
                    <a:cubicBezTo>
                      <a:pt x="3401" y="7195"/>
                      <a:pt x="3418" y="7277"/>
                      <a:pt x="3468" y="7348"/>
                    </a:cubicBezTo>
                    <a:cubicBezTo>
                      <a:pt x="3511" y="7411"/>
                      <a:pt x="3582" y="7456"/>
                      <a:pt x="3645" y="7498"/>
                    </a:cubicBezTo>
                    <a:cubicBezTo>
                      <a:pt x="3652" y="7502"/>
                      <a:pt x="3659" y="7491"/>
                      <a:pt x="3652" y="7486"/>
                    </a:cubicBezTo>
                    <a:cubicBezTo>
                      <a:pt x="3564" y="7422"/>
                      <a:pt x="3482" y="7357"/>
                      <a:pt x="3443" y="7253"/>
                    </a:cubicBezTo>
                    <a:cubicBezTo>
                      <a:pt x="3415" y="7177"/>
                      <a:pt x="3414" y="7093"/>
                      <a:pt x="3412" y="7013"/>
                    </a:cubicBezTo>
                    <a:cubicBezTo>
                      <a:pt x="3436" y="7008"/>
                      <a:pt x="3461" y="7002"/>
                      <a:pt x="3484" y="6995"/>
                    </a:cubicBezTo>
                    <a:cubicBezTo>
                      <a:pt x="3498" y="6991"/>
                      <a:pt x="3493" y="6972"/>
                      <a:pt x="3479" y="6974"/>
                    </a:cubicBezTo>
                    <a:cubicBezTo>
                      <a:pt x="3456" y="6977"/>
                      <a:pt x="3434" y="6985"/>
                      <a:pt x="3411" y="6992"/>
                    </a:cubicBezTo>
                    <a:cubicBezTo>
                      <a:pt x="3411" y="6989"/>
                      <a:pt x="3411" y="6985"/>
                      <a:pt x="3411" y="6982"/>
                    </a:cubicBezTo>
                    <a:cubicBezTo>
                      <a:pt x="3410" y="6964"/>
                      <a:pt x="3410" y="6945"/>
                      <a:pt x="3410" y="6926"/>
                    </a:cubicBezTo>
                    <a:cubicBezTo>
                      <a:pt x="3440" y="6916"/>
                      <a:pt x="3471" y="6905"/>
                      <a:pt x="3502" y="6898"/>
                    </a:cubicBezTo>
                    <a:cubicBezTo>
                      <a:pt x="3517" y="6894"/>
                      <a:pt x="3511" y="6872"/>
                      <a:pt x="3496" y="6875"/>
                    </a:cubicBezTo>
                    <a:cubicBezTo>
                      <a:pt x="3466" y="6880"/>
                      <a:pt x="3438" y="6891"/>
                      <a:pt x="3409" y="6902"/>
                    </a:cubicBezTo>
                    <a:cubicBezTo>
                      <a:pt x="3409" y="6862"/>
                      <a:pt x="3408" y="6821"/>
                      <a:pt x="3401" y="6781"/>
                    </a:cubicBezTo>
                    <a:cubicBezTo>
                      <a:pt x="3426" y="6761"/>
                      <a:pt x="3450" y="6739"/>
                      <a:pt x="3472" y="6717"/>
                    </a:cubicBezTo>
                    <a:cubicBezTo>
                      <a:pt x="3482" y="6708"/>
                      <a:pt x="3468" y="6695"/>
                      <a:pt x="3458" y="6702"/>
                    </a:cubicBezTo>
                    <a:cubicBezTo>
                      <a:pt x="3436" y="6719"/>
                      <a:pt x="3416" y="6737"/>
                      <a:pt x="3396" y="6755"/>
                    </a:cubicBezTo>
                    <a:cubicBezTo>
                      <a:pt x="3389" y="6721"/>
                      <a:pt x="3377" y="6690"/>
                      <a:pt x="3358" y="6661"/>
                    </a:cubicBezTo>
                    <a:cubicBezTo>
                      <a:pt x="3386" y="6618"/>
                      <a:pt x="3410" y="6574"/>
                      <a:pt x="3431" y="6528"/>
                    </a:cubicBezTo>
                    <a:cubicBezTo>
                      <a:pt x="3472" y="6439"/>
                      <a:pt x="3495" y="6344"/>
                      <a:pt x="3531" y="6253"/>
                    </a:cubicBezTo>
                    <a:cubicBezTo>
                      <a:pt x="3586" y="6117"/>
                      <a:pt x="3685" y="6007"/>
                      <a:pt x="3755" y="5879"/>
                    </a:cubicBezTo>
                    <a:cubicBezTo>
                      <a:pt x="3785" y="5896"/>
                      <a:pt x="3814" y="5915"/>
                      <a:pt x="3842" y="5937"/>
                    </a:cubicBezTo>
                    <a:cubicBezTo>
                      <a:pt x="3831" y="5947"/>
                      <a:pt x="3820" y="5958"/>
                      <a:pt x="3809" y="5968"/>
                    </a:cubicBezTo>
                    <a:cubicBezTo>
                      <a:pt x="3802" y="5975"/>
                      <a:pt x="3812" y="5987"/>
                      <a:pt x="3820" y="5980"/>
                    </a:cubicBezTo>
                    <a:cubicBezTo>
                      <a:pt x="3831" y="5969"/>
                      <a:pt x="3843" y="5959"/>
                      <a:pt x="3855" y="5949"/>
                    </a:cubicBezTo>
                    <a:cubicBezTo>
                      <a:pt x="3870" y="5961"/>
                      <a:pt x="3884" y="5975"/>
                      <a:pt x="3897" y="5989"/>
                    </a:cubicBezTo>
                    <a:cubicBezTo>
                      <a:pt x="3891" y="5995"/>
                      <a:pt x="3885" y="6001"/>
                      <a:pt x="3879" y="6007"/>
                    </a:cubicBezTo>
                    <a:cubicBezTo>
                      <a:pt x="3870" y="6016"/>
                      <a:pt x="3883" y="6031"/>
                      <a:pt x="3892" y="6022"/>
                    </a:cubicBezTo>
                    <a:cubicBezTo>
                      <a:pt x="3899" y="6016"/>
                      <a:pt x="3905" y="6010"/>
                      <a:pt x="3912" y="6004"/>
                    </a:cubicBezTo>
                    <a:cubicBezTo>
                      <a:pt x="3928" y="6022"/>
                      <a:pt x="3943" y="6041"/>
                      <a:pt x="3958" y="6061"/>
                    </a:cubicBezTo>
                    <a:cubicBezTo>
                      <a:pt x="3945" y="6072"/>
                      <a:pt x="3932" y="6081"/>
                      <a:pt x="3917" y="6089"/>
                    </a:cubicBezTo>
                    <a:cubicBezTo>
                      <a:pt x="3904" y="6096"/>
                      <a:pt x="3915" y="6117"/>
                      <a:pt x="3928" y="6110"/>
                    </a:cubicBezTo>
                    <a:cubicBezTo>
                      <a:pt x="3944" y="6102"/>
                      <a:pt x="3958" y="6091"/>
                      <a:pt x="3972" y="6081"/>
                    </a:cubicBezTo>
                    <a:cubicBezTo>
                      <a:pt x="3994" y="6113"/>
                      <a:pt x="4014" y="6147"/>
                      <a:pt x="4031" y="6182"/>
                    </a:cubicBezTo>
                    <a:cubicBezTo>
                      <a:pt x="4030" y="6185"/>
                      <a:pt x="4031" y="6188"/>
                      <a:pt x="4032" y="6190"/>
                    </a:cubicBezTo>
                    <a:cubicBezTo>
                      <a:pt x="4003" y="6228"/>
                      <a:pt x="3982" y="6270"/>
                      <a:pt x="3966" y="6315"/>
                    </a:cubicBezTo>
                    <a:cubicBezTo>
                      <a:pt x="3963" y="6324"/>
                      <a:pt x="3977" y="6328"/>
                      <a:pt x="3981" y="6319"/>
                    </a:cubicBezTo>
                    <a:cubicBezTo>
                      <a:pt x="3996" y="6279"/>
                      <a:pt x="4017" y="6242"/>
                      <a:pt x="4042" y="6208"/>
                    </a:cubicBezTo>
                    <a:cubicBezTo>
                      <a:pt x="4076" y="6286"/>
                      <a:pt x="4097" y="6368"/>
                      <a:pt x="4104" y="6451"/>
                    </a:cubicBezTo>
                    <a:cubicBezTo>
                      <a:pt x="4107" y="6476"/>
                      <a:pt x="4108" y="6501"/>
                      <a:pt x="4109" y="6525"/>
                    </a:cubicBezTo>
                    <a:cubicBezTo>
                      <a:pt x="4077" y="6558"/>
                      <a:pt x="4055" y="6603"/>
                      <a:pt x="4036" y="6643"/>
                    </a:cubicBezTo>
                    <a:cubicBezTo>
                      <a:pt x="4030" y="6656"/>
                      <a:pt x="4047" y="6667"/>
                      <a:pt x="4054" y="6655"/>
                    </a:cubicBezTo>
                    <a:cubicBezTo>
                      <a:pt x="4071" y="6621"/>
                      <a:pt x="4091" y="6592"/>
                      <a:pt x="4112" y="6562"/>
                    </a:cubicBezTo>
                    <a:cubicBezTo>
                      <a:pt x="4113" y="6574"/>
                      <a:pt x="4115" y="6587"/>
                      <a:pt x="4117" y="6599"/>
                    </a:cubicBezTo>
                    <a:cubicBezTo>
                      <a:pt x="4128" y="6666"/>
                      <a:pt x="4154" y="6730"/>
                      <a:pt x="4177" y="6793"/>
                    </a:cubicBezTo>
                    <a:cubicBezTo>
                      <a:pt x="4233" y="6952"/>
                      <a:pt x="4209" y="7104"/>
                      <a:pt x="4223" y="7268"/>
                    </a:cubicBezTo>
                    <a:cubicBezTo>
                      <a:pt x="4224" y="7272"/>
                      <a:pt x="4229" y="7272"/>
                      <a:pt x="4229" y="7268"/>
                    </a:cubicBezTo>
                    <a:cubicBezTo>
                      <a:pt x="4237" y="7113"/>
                      <a:pt x="4257" y="6964"/>
                      <a:pt x="4208" y="6814"/>
                    </a:cubicBezTo>
                    <a:cubicBezTo>
                      <a:pt x="4185" y="6741"/>
                      <a:pt x="4157" y="6669"/>
                      <a:pt x="4141" y="6593"/>
                    </a:cubicBezTo>
                    <a:cubicBezTo>
                      <a:pt x="4137" y="6573"/>
                      <a:pt x="4135" y="6553"/>
                      <a:pt x="4133" y="6532"/>
                    </a:cubicBezTo>
                    <a:cubicBezTo>
                      <a:pt x="4135" y="6530"/>
                      <a:pt x="4136" y="6528"/>
                      <a:pt x="4138" y="6526"/>
                    </a:cubicBezTo>
                    <a:cubicBezTo>
                      <a:pt x="4163" y="6542"/>
                      <a:pt x="4190" y="6554"/>
                      <a:pt x="4214" y="6571"/>
                    </a:cubicBezTo>
                    <a:cubicBezTo>
                      <a:pt x="4250" y="6595"/>
                      <a:pt x="4280" y="6625"/>
                      <a:pt x="4304" y="6661"/>
                    </a:cubicBezTo>
                    <a:cubicBezTo>
                      <a:pt x="4307" y="6665"/>
                      <a:pt x="4314" y="6663"/>
                      <a:pt x="4312" y="6658"/>
                    </a:cubicBezTo>
                    <a:cubicBezTo>
                      <a:pt x="4299" y="6622"/>
                      <a:pt x="4273" y="6593"/>
                      <a:pt x="4244" y="6568"/>
                    </a:cubicBezTo>
                    <a:cubicBezTo>
                      <a:pt x="4214" y="6542"/>
                      <a:pt x="4175" y="6513"/>
                      <a:pt x="4137" y="6501"/>
                    </a:cubicBezTo>
                    <a:cubicBezTo>
                      <a:pt x="4135" y="6500"/>
                      <a:pt x="4133" y="6500"/>
                      <a:pt x="4131" y="6501"/>
                    </a:cubicBezTo>
                    <a:cubicBezTo>
                      <a:pt x="4129" y="6463"/>
                      <a:pt x="4129" y="6425"/>
                      <a:pt x="4123" y="6387"/>
                    </a:cubicBezTo>
                    <a:cubicBezTo>
                      <a:pt x="4115" y="6325"/>
                      <a:pt x="4097" y="6263"/>
                      <a:pt x="4072" y="6203"/>
                    </a:cubicBezTo>
                    <a:cubicBezTo>
                      <a:pt x="4175" y="6215"/>
                      <a:pt x="4251" y="6266"/>
                      <a:pt x="4333" y="6330"/>
                    </a:cubicBezTo>
                    <a:cubicBezTo>
                      <a:pt x="4342" y="6337"/>
                      <a:pt x="4355" y="6322"/>
                      <a:pt x="4346" y="6314"/>
                    </a:cubicBezTo>
                    <a:cubicBezTo>
                      <a:pt x="4268" y="6239"/>
                      <a:pt x="4170" y="6162"/>
                      <a:pt x="4056" y="6165"/>
                    </a:cubicBezTo>
                    <a:cubicBezTo>
                      <a:pt x="4038" y="6129"/>
                      <a:pt x="4018" y="6094"/>
                      <a:pt x="3995" y="6060"/>
                    </a:cubicBezTo>
                    <a:cubicBezTo>
                      <a:pt x="4015" y="6042"/>
                      <a:pt x="4037" y="6025"/>
                      <a:pt x="4056" y="6006"/>
                    </a:cubicBezTo>
                    <a:cubicBezTo>
                      <a:pt x="4065" y="5997"/>
                      <a:pt x="4055" y="5982"/>
                      <a:pt x="4043" y="5987"/>
                    </a:cubicBezTo>
                    <a:cubicBezTo>
                      <a:pt x="4021" y="5998"/>
                      <a:pt x="4004" y="6017"/>
                      <a:pt x="3987" y="6034"/>
                    </a:cubicBezTo>
                    <a:cubicBezTo>
                      <a:pt x="3985" y="6036"/>
                      <a:pt x="3983" y="6038"/>
                      <a:pt x="3980" y="6040"/>
                    </a:cubicBezTo>
                    <a:cubicBezTo>
                      <a:pt x="3966" y="6020"/>
                      <a:pt x="3951" y="6001"/>
                      <a:pt x="3935" y="5983"/>
                    </a:cubicBezTo>
                    <a:cubicBezTo>
                      <a:pt x="3952" y="5968"/>
                      <a:pt x="3970" y="5955"/>
                      <a:pt x="3987" y="5941"/>
                    </a:cubicBezTo>
                    <a:cubicBezTo>
                      <a:pt x="3996" y="5934"/>
                      <a:pt x="3985" y="5918"/>
                      <a:pt x="3975" y="5924"/>
                    </a:cubicBezTo>
                    <a:cubicBezTo>
                      <a:pt x="3956" y="5936"/>
                      <a:pt x="3938" y="5951"/>
                      <a:pt x="3920" y="5967"/>
                    </a:cubicBezTo>
                    <a:cubicBezTo>
                      <a:pt x="3907" y="5953"/>
                      <a:pt x="3894" y="5940"/>
                      <a:pt x="3880" y="5927"/>
                    </a:cubicBezTo>
                    <a:cubicBezTo>
                      <a:pt x="3895" y="5914"/>
                      <a:pt x="3910" y="5902"/>
                      <a:pt x="3924" y="5888"/>
                    </a:cubicBezTo>
                    <a:cubicBezTo>
                      <a:pt x="3932" y="5881"/>
                      <a:pt x="3921" y="5870"/>
                      <a:pt x="3914" y="5876"/>
                    </a:cubicBezTo>
                    <a:cubicBezTo>
                      <a:pt x="3898" y="5889"/>
                      <a:pt x="3882" y="5902"/>
                      <a:pt x="3867" y="5915"/>
                    </a:cubicBezTo>
                    <a:cubicBezTo>
                      <a:pt x="3836" y="5889"/>
                      <a:pt x="3804" y="5866"/>
                      <a:pt x="3770" y="5847"/>
                    </a:cubicBezTo>
                    <a:cubicBezTo>
                      <a:pt x="3781" y="5824"/>
                      <a:pt x="3791" y="5801"/>
                      <a:pt x="3800" y="5776"/>
                    </a:cubicBezTo>
                    <a:cubicBezTo>
                      <a:pt x="3854" y="5623"/>
                      <a:pt x="3863" y="5453"/>
                      <a:pt x="3854" y="5291"/>
                    </a:cubicBezTo>
                    <a:cubicBezTo>
                      <a:pt x="3855" y="5291"/>
                      <a:pt x="3855" y="5291"/>
                      <a:pt x="3855" y="5291"/>
                    </a:cubicBezTo>
                    <a:cubicBezTo>
                      <a:pt x="3856" y="5291"/>
                      <a:pt x="3857" y="5291"/>
                      <a:pt x="3858" y="5291"/>
                    </a:cubicBezTo>
                    <a:cubicBezTo>
                      <a:pt x="3907" y="5350"/>
                      <a:pt x="3965" y="5395"/>
                      <a:pt x="4030" y="5430"/>
                    </a:cubicBezTo>
                    <a:cubicBezTo>
                      <a:pt x="4031" y="5444"/>
                      <a:pt x="4032" y="5457"/>
                      <a:pt x="4032" y="5471"/>
                    </a:cubicBezTo>
                    <a:cubicBezTo>
                      <a:pt x="4032" y="5477"/>
                      <a:pt x="4041" y="5477"/>
                      <a:pt x="4041" y="5472"/>
                    </a:cubicBezTo>
                    <a:cubicBezTo>
                      <a:pt x="4041" y="5460"/>
                      <a:pt x="4041" y="5448"/>
                      <a:pt x="4040" y="5435"/>
                    </a:cubicBezTo>
                    <a:cubicBezTo>
                      <a:pt x="4064" y="5447"/>
                      <a:pt x="4088" y="5458"/>
                      <a:pt x="4113" y="5467"/>
                    </a:cubicBezTo>
                    <a:cubicBezTo>
                      <a:pt x="4114" y="5489"/>
                      <a:pt x="4114" y="5511"/>
                      <a:pt x="4115" y="5533"/>
                    </a:cubicBezTo>
                    <a:cubicBezTo>
                      <a:pt x="4115" y="5538"/>
                      <a:pt x="4122" y="5538"/>
                      <a:pt x="4122" y="5533"/>
                    </a:cubicBezTo>
                    <a:cubicBezTo>
                      <a:pt x="4123" y="5512"/>
                      <a:pt x="4123" y="5492"/>
                      <a:pt x="4124" y="5471"/>
                    </a:cubicBezTo>
                    <a:cubicBezTo>
                      <a:pt x="4147" y="5479"/>
                      <a:pt x="4170" y="5486"/>
                      <a:pt x="4194" y="5492"/>
                    </a:cubicBezTo>
                    <a:cubicBezTo>
                      <a:pt x="4193" y="5502"/>
                      <a:pt x="4195" y="5512"/>
                      <a:pt x="4195" y="5522"/>
                    </a:cubicBezTo>
                    <a:cubicBezTo>
                      <a:pt x="4195" y="5536"/>
                      <a:pt x="4196" y="5550"/>
                      <a:pt x="4196" y="5563"/>
                    </a:cubicBezTo>
                    <a:cubicBezTo>
                      <a:pt x="4196" y="5569"/>
                      <a:pt x="4205" y="5569"/>
                      <a:pt x="4205" y="5564"/>
                    </a:cubicBezTo>
                    <a:cubicBezTo>
                      <a:pt x="4205" y="5550"/>
                      <a:pt x="4206" y="5536"/>
                      <a:pt x="4206" y="5522"/>
                    </a:cubicBezTo>
                    <a:cubicBezTo>
                      <a:pt x="4206" y="5513"/>
                      <a:pt x="4207" y="5504"/>
                      <a:pt x="4207" y="5495"/>
                    </a:cubicBezTo>
                    <a:cubicBezTo>
                      <a:pt x="4221" y="5499"/>
                      <a:pt x="4236" y="5502"/>
                      <a:pt x="4250" y="5504"/>
                    </a:cubicBezTo>
                    <a:cubicBezTo>
                      <a:pt x="4251" y="5521"/>
                      <a:pt x="4251" y="5537"/>
                      <a:pt x="4251" y="5553"/>
                    </a:cubicBezTo>
                    <a:cubicBezTo>
                      <a:pt x="4252" y="5560"/>
                      <a:pt x="4262" y="5560"/>
                      <a:pt x="4262" y="5553"/>
                    </a:cubicBezTo>
                    <a:cubicBezTo>
                      <a:pt x="4263" y="5538"/>
                      <a:pt x="4263" y="5522"/>
                      <a:pt x="4263" y="5507"/>
                    </a:cubicBezTo>
                    <a:cubicBezTo>
                      <a:pt x="4271" y="5508"/>
                      <a:pt x="4279" y="5510"/>
                      <a:pt x="4287" y="5511"/>
                    </a:cubicBezTo>
                    <a:cubicBezTo>
                      <a:pt x="4303" y="5513"/>
                      <a:pt x="4320" y="5515"/>
                      <a:pt x="4336" y="5517"/>
                    </a:cubicBezTo>
                    <a:cubicBezTo>
                      <a:pt x="4335" y="5532"/>
                      <a:pt x="4337" y="5548"/>
                      <a:pt x="4338" y="5563"/>
                    </a:cubicBezTo>
                    <a:cubicBezTo>
                      <a:pt x="4338" y="5571"/>
                      <a:pt x="4350" y="5572"/>
                      <a:pt x="4350" y="5564"/>
                    </a:cubicBezTo>
                    <a:cubicBezTo>
                      <a:pt x="4350" y="5549"/>
                      <a:pt x="4352" y="5533"/>
                      <a:pt x="4351" y="5518"/>
                    </a:cubicBezTo>
                    <a:cubicBezTo>
                      <a:pt x="4370" y="5519"/>
                      <a:pt x="4388" y="5520"/>
                      <a:pt x="4407" y="5521"/>
                    </a:cubicBezTo>
                    <a:cubicBezTo>
                      <a:pt x="4407" y="5522"/>
                      <a:pt x="4407" y="5522"/>
                      <a:pt x="4407" y="5523"/>
                    </a:cubicBezTo>
                    <a:cubicBezTo>
                      <a:pt x="4408" y="5534"/>
                      <a:pt x="4408" y="5546"/>
                      <a:pt x="4408" y="5558"/>
                    </a:cubicBezTo>
                    <a:cubicBezTo>
                      <a:pt x="4409" y="5567"/>
                      <a:pt x="4422" y="5568"/>
                      <a:pt x="4422" y="5559"/>
                    </a:cubicBezTo>
                    <a:cubicBezTo>
                      <a:pt x="4423" y="5547"/>
                      <a:pt x="4424" y="5534"/>
                      <a:pt x="4423" y="5521"/>
                    </a:cubicBezTo>
                    <a:cubicBezTo>
                      <a:pt x="4444" y="5522"/>
                      <a:pt x="4464" y="5521"/>
                      <a:pt x="4484" y="5521"/>
                    </a:cubicBezTo>
                    <a:cubicBezTo>
                      <a:pt x="4489" y="5540"/>
                      <a:pt x="4492" y="5559"/>
                      <a:pt x="4493" y="5579"/>
                    </a:cubicBezTo>
                    <a:cubicBezTo>
                      <a:pt x="4493" y="5584"/>
                      <a:pt x="4502" y="5585"/>
                      <a:pt x="4502" y="5579"/>
                    </a:cubicBezTo>
                    <a:cubicBezTo>
                      <a:pt x="4502" y="5559"/>
                      <a:pt x="4500" y="5540"/>
                      <a:pt x="4496" y="5521"/>
                    </a:cubicBezTo>
                    <a:cubicBezTo>
                      <a:pt x="4531" y="5519"/>
                      <a:pt x="4565" y="5517"/>
                      <a:pt x="4599" y="5515"/>
                    </a:cubicBezTo>
                    <a:cubicBezTo>
                      <a:pt x="4601" y="5519"/>
                      <a:pt x="4602" y="5524"/>
                      <a:pt x="4604" y="5528"/>
                    </a:cubicBezTo>
                    <a:cubicBezTo>
                      <a:pt x="4606" y="5538"/>
                      <a:pt x="4607" y="5548"/>
                      <a:pt x="4608" y="5558"/>
                    </a:cubicBezTo>
                    <a:cubicBezTo>
                      <a:pt x="4608" y="5568"/>
                      <a:pt x="4622" y="5568"/>
                      <a:pt x="4622" y="5559"/>
                    </a:cubicBezTo>
                    <a:cubicBezTo>
                      <a:pt x="4622" y="5545"/>
                      <a:pt x="4621" y="5528"/>
                      <a:pt x="4617" y="5513"/>
                    </a:cubicBezTo>
                    <a:cubicBezTo>
                      <a:pt x="4647" y="5511"/>
                      <a:pt x="4677" y="5508"/>
                      <a:pt x="4708" y="5505"/>
                    </a:cubicBezTo>
                    <a:cubicBezTo>
                      <a:pt x="4709" y="5514"/>
                      <a:pt x="4710" y="5524"/>
                      <a:pt x="4710" y="5533"/>
                    </a:cubicBezTo>
                    <a:cubicBezTo>
                      <a:pt x="4710" y="5542"/>
                      <a:pt x="4724" y="5543"/>
                      <a:pt x="4724" y="5533"/>
                    </a:cubicBezTo>
                    <a:cubicBezTo>
                      <a:pt x="4725" y="5523"/>
                      <a:pt x="4725" y="5514"/>
                      <a:pt x="4725" y="5504"/>
                    </a:cubicBezTo>
                    <a:cubicBezTo>
                      <a:pt x="4743" y="5502"/>
                      <a:pt x="4762" y="5500"/>
                      <a:pt x="4780" y="5497"/>
                    </a:cubicBezTo>
                    <a:cubicBezTo>
                      <a:pt x="4780" y="5507"/>
                      <a:pt x="4780" y="5518"/>
                      <a:pt x="4781" y="5528"/>
                    </a:cubicBezTo>
                    <a:cubicBezTo>
                      <a:pt x="4781" y="5538"/>
                      <a:pt x="4796" y="5539"/>
                      <a:pt x="4797" y="5528"/>
                    </a:cubicBezTo>
                    <a:cubicBezTo>
                      <a:pt x="4797" y="5517"/>
                      <a:pt x="4797" y="5506"/>
                      <a:pt x="4798" y="5494"/>
                    </a:cubicBezTo>
                    <a:cubicBezTo>
                      <a:pt x="4833" y="5489"/>
                      <a:pt x="4868" y="5481"/>
                      <a:pt x="4900" y="5471"/>
                    </a:cubicBezTo>
                    <a:cubicBezTo>
                      <a:pt x="4908" y="5476"/>
                      <a:pt x="4915" y="5483"/>
                      <a:pt x="4922" y="5489"/>
                    </a:cubicBezTo>
                    <a:lnTo>
                      <a:pt x="4922" y="5488"/>
                    </a:lnTo>
                    <a:moveTo>
                      <a:pt x="5020" y="4565"/>
                    </a:moveTo>
                    <a:cubicBezTo>
                      <a:pt x="5068" y="4679"/>
                      <a:pt x="5082" y="4807"/>
                      <a:pt x="5081" y="4929"/>
                    </a:cubicBezTo>
                    <a:cubicBezTo>
                      <a:pt x="5080" y="5029"/>
                      <a:pt x="5061" y="5128"/>
                      <a:pt x="5032" y="5223"/>
                    </a:cubicBezTo>
                    <a:cubicBezTo>
                      <a:pt x="5014" y="5278"/>
                      <a:pt x="4991" y="5345"/>
                      <a:pt x="4953" y="5394"/>
                    </a:cubicBezTo>
                    <a:cubicBezTo>
                      <a:pt x="4952" y="5390"/>
                      <a:pt x="4952" y="5386"/>
                      <a:pt x="4951" y="5381"/>
                    </a:cubicBezTo>
                    <a:cubicBezTo>
                      <a:pt x="4956" y="5381"/>
                      <a:pt x="4960" y="5378"/>
                      <a:pt x="4959" y="5373"/>
                    </a:cubicBezTo>
                    <a:cubicBezTo>
                      <a:pt x="4956" y="5250"/>
                      <a:pt x="4958" y="5130"/>
                      <a:pt x="4927" y="5011"/>
                    </a:cubicBezTo>
                    <a:cubicBezTo>
                      <a:pt x="4926" y="5006"/>
                      <a:pt x="4918" y="5007"/>
                      <a:pt x="4919" y="5012"/>
                    </a:cubicBezTo>
                    <a:cubicBezTo>
                      <a:pt x="4941" y="5110"/>
                      <a:pt x="4941" y="5210"/>
                      <a:pt x="4941" y="5310"/>
                    </a:cubicBezTo>
                    <a:cubicBezTo>
                      <a:pt x="4909" y="5132"/>
                      <a:pt x="4831" y="4954"/>
                      <a:pt x="4757" y="4796"/>
                    </a:cubicBezTo>
                    <a:cubicBezTo>
                      <a:pt x="4708" y="4690"/>
                      <a:pt x="4654" y="4588"/>
                      <a:pt x="4580" y="4498"/>
                    </a:cubicBezTo>
                    <a:cubicBezTo>
                      <a:pt x="4523" y="4427"/>
                      <a:pt x="4441" y="4382"/>
                      <a:pt x="4388" y="4309"/>
                    </a:cubicBezTo>
                    <a:cubicBezTo>
                      <a:pt x="4393" y="4303"/>
                      <a:pt x="4396" y="4295"/>
                      <a:pt x="4392" y="4287"/>
                    </a:cubicBezTo>
                    <a:cubicBezTo>
                      <a:pt x="4355" y="4212"/>
                      <a:pt x="4304" y="4147"/>
                      <a:pt x="4276" y="4066"/>
                    </a:cubicBezTo>
                    <a:cubicBezTo>
                      <a:pt x="4258" y="4013"/>
                      <a:pt x="4260" y="3965"/>
                      <a:pt x="4280" y="3928"/>
                    </a:cubicBezTo>
                    <a:cubicBezTo>
                      <a:pt x="4290" y="3948"/>
                      <a:pt x="4296" y="3969"/>
                      <a:pt x="4303" y="3991"/>
                    </a:cubicBezTo>
                    <a:cubicBezTo>
                      <a:pt x="4305" y="4001"/>
                      <a:pt x="4321" y="3998"/>
                      <a:pt x="4319" y="3987"/>
                    </a:cubicBezTo>
                    <a:cubicBezTo>
                      <a:pt x="4313" y="3961"/>
                      <a:pt x="4304" y="3936"/>
                      <a:pt x="4288" y="3914"/>
                    </a:cubicBezTo>
                    <a:cubicBezTo>
                      <a:pt x="4295" y="3904"/>
                      <a:pt x="4303" y="3895"/>
                      <a:pt x="4312" y="3886"/>
                    </a:cubicBezTo>
                    <a:cubicBezTo>
                      <a:pt x="4319" y="3900"/>
                      <a:pt x="4326" y="3913"/>
                      <a:pt x="4335" y="3926"/>
                    </a:cubicBezTo>
                    <a:cubicBezTo>
                      <a:pt x="4341" y="3936"/>
                      <a:pt x="4361" y="3931"/>
                      <a:pt x="4356" y="3918"/>
                    </a:cubicBezTo>
                    <a:cubicBezTo>
                      <a:pt x="4350" y="3902"/>
                      <a:pt x="4342" y="3887"/>
                      <a:pt x="4334" y="3871"/>
                    </a:cubicBezTo>
                    <a:cubicBezTo>
                      <a:pt x="4346" y="3864"/>
                      <a:pt x="4360" y="3859"/>
                      <a:pt x="4374" y="3855"/>
                    </a:cubicBezTo>
                    <a:cubicBezTo>
                      <a:pt x="4379" y="3870"/>
                      <a:pt x="4386" y="3885"/>
                      <a:pt x="4397" y="3896"/>
                    </a:cubicBezTo>
                    <a:cubicBezTo>
                      <a:pt x="4404" y="3903"/>
                      <a:pt x="4416" y="3895"/>
                      <a:pt x="4412" y="3885"/>
                    </a:cubicBezTo>
                    <a:cubicBezTo>
                      <a:pt x="4406" y="3874"/>
                      <a:pt x="4400" y="3862"/>
                      <a:pt x="4395" y="3850"/>
                    </a:cubicBezTo>
                    <a:cubicBezTo>
                      <a:pt x="4408" y="3848"/>
                      <a:pt x="4422" y="3847"/>
                      <a:pt x="4437" y="3848"/>
                    </a:cubicBezTo>
                    <a:cubicBezTo>
                      <a:pt x="4451" y="3848"/>
                      <a:pt x="4464" y="3851"/>
                      <a:pt x="4476" y="3854"/>
                    </a:cubicBezTo>
                    <a:cubicBezTo>
                      <a:pt x="4482" y="3869"/>
                      <a:pt x="4488" y="3883"/>
                      <a:pt x="4496" y="3897"/>
                    </a:cubicBezTo>
                    <a:cubicBezTo>
                      <a:pt x="4500" y="3905"/>
                      <a:pt x="4514" y="3900"/>
                      <a:pt x="4512" y="3891"/>
                    </a:cubicBezTo>
                    <a:cubicBezTo>
                      <a:pt x="4509" y="3882"/>
                      <a:pt x="4505" y="3873"/>
                      <a:pt x="4502" y="3864"/>
                    </a:cubicBezTo>
                    <a:cubicBezTo>
                      <a:pt x="4577" y="3904"/>
                      <a:pt x="4591" y="4009"/>
                      <a:pt x="4627" y="4086"/>
                    </a:cubicBezTo>
                    <a:cubicBezTo>
                      <a:pt x="4668" y="4174"/>
                      <a:pt x="4749" y="4239"/>
                      <a:pt x="4819" y="4303"/>
                    </a:cubicBezTo>
                    <a:cubicBezTo>
                      <a:pt x="4903" y="4380"/>
                      <a:pt x="4975" y="4459"/>
                      <a:pt x="5020" y="4565"/>
                    </a:cubicBezTo>
                    <a:moveTo>
                      <a:pt x="5576" y="3403"/>
                    </a:moveTo>
                    <a:cubicBezTo>
                      <a:pt x="5586" y="3412"/>
                      <a:pt x="5596" y="3422"/>
                      <a:pt x="5605" y="3432"/>
                    </a:cubicBezTo>
                    <a:cubicBezTo>
                      <a:pt x="5550" y="3454"/>
                      <a:pt x="5508" y="3494"/>
                      <a:pt x="5463" y="3530"/>
                    </a:cubicBezTo>
                    <a:cubicBezTo>
                      <a:pt x="5462" y="3531"/>
                      <a:pt x="5463" y="3533"/>
                      <a:pt x="5464" y="3532"/>
                    </a:cubicBezTo>
                    <a:cubicBezTo>
                      <a:pt x="5516" y="3504"/>
                      <a:pt x="5565" y="3473"/>
                      <a:pt x="5619" y="3449"/>
                    </a:cubicBezTo>
                    <a:cubicBezTo>
                      <a:pt x="5631" y="3464"/>
                      <a:pt x="5643" y="3480"/>
                      <a:pt x="5653" y="3496"/>
                    </a:cubicBezTo>
                    <a:cubicBezTo>
                      <a:pt x="5679" y="3538"/>
                      <a:pt x="5682" y="3579"/>
                      <a:pt x="5689" y="3624"/>
                    </a:cubicBezTo>
                    <a:cubicBezTo>
                      <a:pt x="5638" y="3648"/>
                      <a:pt x="5522" y="3707"/>
                      <a:pt x="5520" y="3692"/>
                    </a:cubicBezTo>
                    <a:cubicBezTo>
                      <a:pt x="5510" y="3626"/>
                      <a:pt x="5484" y="3565"/>
                      <a:pt x="5444" y="3512"/>
                    </a:cubicBezTo>
                    <a:cubicBezTo>
                      <a:pt x="5440" y="3505"/>
                      <a:pt x="5434" y="3499"/>
                      <a:pt x="5429" y="3494"/>
                    </a:cubicBezTo>
                    <a:cubicBezTo>
                      <a:pt x="5449" y="3495"/>
                      <a:pt x="5472" y="3471"/>
                      <a:pt x="5485" y="3460"/>
                    </a:cubicBezTo>
                    <a:cubicBezTo>
                      <a:pt x="5513" y="3437"/>
                      <a:pt x="5547" y="3424"/>
                      <a:pt x="5576" y="3403"/>
                    </a:cubicBezTo>
                    <a:moveTo>
                      <a:pt x="5433" y="3259"/>
                    </a:moveTo>
                    <a:cubicBezTo>
                      <a:pt x="5367" y="3226"/>
                      <a:pt x="5295" y="3206"/>
                      <a:pt x="5238" y="3227"/>
                    </a:cubicBezTo>
                    <a:cubicBezTo>
                      <a:pt x="5221" y="3234"/>
                      <a:pt x="5221" y="3258"/>
                      <a:pt x="5241" y="3260"/>
                    </a:cubicBezTo>
                    <a:cubicBezTo>
                      <a:pt x="5300" y="3265"/>
                      <a:pt x="5351" y="3275"/>
                      <a:pt x="5400" y="3293"/>
                    </a:cubicBezTo>
                    <a:cubicBezTo>
                      <a:pt x="5404" y="3301"/>
                      <a:pt x="5412" y="3307"/>
                      <a:pt x="5421" y="3304"/>
                    </a:cubicBezTo>
                    <a:cubicBezTo>
                      <a:pt x="5423" y="3303"/>
                      <a:pt x="5424" y="3303"/>
                      <a:pt x="5425" y="3303"/>
                    </a:cubicBezTo>
                    <a:cubicBezTo>
                      <a:pt x="5458" y="3317"/>
                      <a:pt x="5491" y="3335"/>
                      <a:pt x="5524" y="3359"/>
                    </a:cubicBezTo>
                    <a:cubicBezTo>
                      <a:pt x="5534" y="3367"/>
                      <a:pt x="5544" y="3375"/>
                      <a:pt x="5554" y="3383"/>
                    </a:cubicBezTo>
                    <a:cubicBezTo>
                      <a:pt x="5530" y="3401"/>
                      <a:pt x="5503" y="3414"/>
                      <a:pt x="5480" y="3433"/>
                    </a:cubicBezTo>
                    <a:cubicBezTo>
                      <a:pt x="5461" y="3448"/>
                      <a:pt x="5437" y="3468"/>
                      <a:pt x="5422" y="3487"/>
                    </a:cubicBezTo>
                    <a:cubicBezTo>
                      <a:pt x="5415" y="3481"/>
                      <a:pt x="5408" y="3475"/>
                      <a:pt x="5401" y="3470"/>
                    </a:cubicBezTo>
                    <a:cubicBezTo>
                      <a:pt x="5402" y="3470"/>
                      <a:pt x="5402" y="3469"/>
                      <a:pt x="5403" y="3469"/>
                    </a:cubicBezTo>
                    <a:cubicBezTo>
                      <a:pt x="5415" y="3459"/>
                      <a:pt x="5415" y="3444"/>
                      <a:pt x="5412" y="3430"/>
                    </a:cubicBezTo>
                    <a:cubicBezTo>
                      <a:pt x="5409" y="3412"/>
                      <a:pt x="5380" y="3415"/>
                      <a:pt x="5381" y="3433"/>
                    </a:cubicBezTo>
                    <a:cubicBezTo>
                      <a:pt x="5382" y="3437"/>
                      <a:pt x="5382" y="3441"/>
                      <a:pt x="5381" y="3445"/>
                    </a:cubicBezTo>
                    <a:cubicBezTo>
                      <a:pt x="5379" y="3449"/>
                      <a:pt x="5380" y="3453"/>
                      <a:pt x="5380" y="3457"/>
                    </a:cubicBezTo>
                    <a:cubicBezTo>
                      <a:pt x="5372" y="3453"/>
                      <a:pt x="5363" y="3449"/>
                      <a:pt x="5353" y="3446"/>
                    </a:cubicBezTo>
                    <a:cubicBezTo>
                      <a:pt x="5354" y="3436"/>
                      <a:pt x="5353" y="3427"/>
                      <a:pt x="5352" y="3417"/>
                    </a:cubicBezTo>
                    <a:cubicBezTo>
                      <a:pt x="5351" y="3410"/>
                      <a:pt x="5342" y="3406"/>
                      <a:pt x="5336" y="3407"/>
                    </a:cubicBezTo>
                    <a:cubicBezTo>
                      <a:pt x="5328" y="3409"/>
                      <a:pt x="5325" y="3416"/>
                      <a:pt x="5326" y="3423"/>
                    </a:cubicBezTo>
                    <a:cubicBezTo>
                      <a:pt x="5326" y="3429"/>
                      <a:pt x="5326" y="3434"/>
                      <a:pt x="5327" y="3439"/>
                    </a:cubicBezTo>
                    <a:cubicBezTo>
                      <a:pt x="5316" y="3438"/>
                      <a:pt x="5306" y="3437"/>
                      <a:pt x="5296" y="3438"/>
                    </a:cubicBezTo>
                    <a:cubicBezTo>
                      <a:pt x="5295" y="3430"/>
                      <a:pt x="5293" y="3422"/>
                      <a:pt x="5289" y="3415"/>
                    </a:cubicBezTo>
                    <a:cubicBezTo>
                      <a:pt x="5282" y="3401"/>
                      <a:pt x="5261" y="3412"/>
                      <a:pt x="5268" y="3426"/>
                    </a:cubicBezTo>
                    <a:cubicBezTo>
                      <a:pt x="5271" y="3430"/>
                      <a:pt x="5273" y="3435"/>
                      <a:pt x="5275" y="3440"/>
                    </a:cubicBezTo>
                    <a:cubicBezTo>
                      <a:pt x="5268" y="3441"/>
                      <a:pt x="5261" y="3443"/>
                      <a:pt x="5253" y="3445"/>
                    </a:cubicBezTo>
                    <a:cubicBezTo>
                      <a:pt x="5251" y="3434"/>
                      <a:pt x="5244" y="3425"/>
                      <a:pt x="5239" y="3414"/>
                    </a:cubicBezTo>
                    <a:cubicBezTo>
                      <a:pt x="5235" y="3407"/>
                      <a:pt x="5225" y="3404"/>
                      <a:pt x="5218" y="3408"/>
                    </a:cubicBezTo>
                    <a:cubicBezTo>
                      <a:pt x="5210" y="3412"/>
                      <a:pt x="5208" y="3421"/>
                      <a:pt x="5211" y="3429"/>
                    </a:cubicBezTo>
                    <a:cubicBezTo>
                      <a:pt x="5215" y="3438"/>
                      <a:pt x="5220" y="3448"/>
                      <a:pt x="5225" y="3457"/>
                    </a:cubicBezTo>
                    <a:cubicBezTo>
                      <a:pt x="5216" y="3462"/>
                      <a:pt x="5208" y="3467"/>
                      <a:pt x="5199" y="3473"/>
                    </a:cubicBezTo>
                    <a:cubicBezTo>
                      <a:pt x="5194" y="3466"/>
                      <a:pt x="5186" y="3459"/>
                      <a:pt x="5181" y="3453"/>
                    </a:cubicBezTo>
                    <a:cubicBezTo>
                      <a:pt x="5175" y="3444"/>
                      <a:pt x="5161" y="3454"/>
                      <a:pt x="5166" y="3464"/>
                    </a:cubicBezTo>
                    <a:cubicBezTo>
                      <a:pt x="5170" y="3471"/>
                      <a:pt x="5175" y="3477"/>
                      <a:pt x="5179" y="3483"/>
                    </a:cubicBezTo>
                    <a:cubicBezTo>
                      <a:pt x="5180" y="3485"/>
                      <a:pt x="5181" y="3486"/>
                      <a:pt x="5182" y="3488"/>
                    </a:cubicBezTo>
                    <a:cubicBezTo>
                      <a:pt x="5175" y="3494"/>
                      <a:pt x="5168" y="3501"/>
                      <a:pt x="5162" y="3509"/>
                    </a:cubicBezTo>
                    <a:cubicBezTo>
                      <a:pt x="5161" y="3509"/>
                      <a:pt x="5161" y="3510"/>
                      <a:pt x="5160" y="3511"/>
                    </a:cubicBezTo>
                    <a:cubicBezTo>
                      <a:pt x="5156" y="3505"/>
                      <a:pt x="5151" y="3499"/>
                      <a:pt x="5148" y="3493"/>
                    </a:cubicBezTo>
                    <a:cubicBezTo>
                      <a:pt x="5138" y="3478"/>
                      <a:pt x="5114" y="3491"/>
                      <a:pt x="5123" y="3506"/>
                    </a:cubicBezTo>
                    <a:cubicBezTo>
                      <a:pt x="5129" y="3515"/>
                      <a:pt x="5135" y="3526"/>
                      <a:pt x="5144" y="3531"/>
                    </a:cubicBezTo>
                    <a:cubicBezTo>
                      <a:pt x="5138" y="3540"/>
                      <a:pt x="5132" y="3549"/>
                      <a:pt x="5127" y="3558"/>
                    </a:cubicBezTo>
                    <a:cubicBezTo>
                      <a:pt x="5123" y="3555"/>
                      <a:pt x="5119" y="3552"/>
                      <a:pt x="5115" y="3548"/>
                    </a:cubicBezTo>
                    <a:cubicBezTo>
                      <a:pt x="5105" y="3539"/>
                      <a:pt x="5090" y="3552"/>
                      <a:pt x="5100" y="3562"/>
                    </a:cubicBezTo>
                    <a:cubicBezTo>
                      <a:pt x="5105" y="3567"/>
                      <a:pt x="5111" y="3572"/>
                      <a:pt x="5117" y="3576"/>
                    </a:cubicBezTo>
                    <a:cubicBezTo>
                      <a:pt x="5113" y="3584"/>
                      <a:pt x="5109" y="3592"/>
                      <a:pt x="5106" y="3600"/>
                    </a:cubicBezTo>
                    <a:cubicBezTo>
                      <a:pt x="5102" y="3597"/>
                      <a:pt x="5098" y="3592"/>
                      <a:pt x="5093" y="3590"/>
                    </a:cubicBezTo>
                    <a:cubicBezTo>
                      <a:pt x="5078" y="3581"/>
                      <a:pt x="5068" y="3606"/>
                      <a:pt x="5083" y="3610"/>
                    </a:cubicBezTo>
                    <a:cubicBezTo>
                      <a:pt x="5088" y="3611"/>
                      <a:pt x="5091" y="3613"/>
                      <a:pt x="5095" y="3615"/>
                    </a:cubicBezTo>
                    <a:cubicBezTo>
                      <a:pt x="5097" y="3616"/>
                      <a:pt x="5099" y="3616"/>
                      <a:pt x="5101" y="3616"/>
                    </a:cubicBezTo>
                    <a:cubicBezTo>
                      <a:pt x="5099" y="3622"/>
                      <a:pt x="5097" y="3628"/>
                      <a:pt x="5096" y="3635"/>
                    </a:cubicBezTo>
                    <a:cubicBezTo>
                      <a:pt x="5092" y="3632"/>
                      <a:pt x="5087" y="3630"/>
                      <a:pt x="5083" y="3628"/>
                    </a:cubicBezTo>
                    <a:cubicBezTo>
                      <a:pt x="5076" y="3625"/>
                      <a:pt x="5068" y="3621"/>
                      <a:pt x="5061" y="3618"/>
                    </a:cubicBezTo>
                    <a:cubicBezTo>
                      <a:pt x="5049" y="3613"/>
                      <a:pt x="5041" y="3632"/>
                      <a:pt x="5052" y="3638"/>
                    </a:cubicBezTo>
                    <a:cubicBezTo>
                      <a:pt x="5058" y="3641"/>
                      <a:pt x="5064" y="3645"/>
                      <a:pt x="5071" y="3649"/>
                    </a:cubicBezTo>
                    <a:cubicBezTo>
                      <a:pt x="5078" y="3653"/>
                      <a:pt x="5084" y="3659"/>
                      <a:pt x="5091" y="3663"/>
                    </a:cubicBezTo>
                    <a:cubicBezTo>
                      <a:pt x="5090" y="3673"/>
                      <a:pt x="5090" y="3684"/>
                      <a:pt x="5090" y="3695"/>
                    </a:cubicBezTo>
                    <a:cubicBezTo>
                      <a:pt x="5092" y="3777"/>
                      <a:pt x="5140" y="3861"/>
                      <a:pt x="5158" y="3940"/>
                    </a:cubicBezTo>
                    <a:cubicBezTo>
                      <a:pt x="5183" y="4056"/>
                      <a:pt x="5168" y="4164"/>
                      <a:pt x="5109" y="4267"/>
                    </a:cubicBezTo>
                    <a:cubicBezTo>
                      <a:pt x="5078" y="4320"/>
                      <a:pt x="5038" y="4393"/>
                      <a:pt x="4985" y="4429"/>
                    </a:cubicBezTo>
                    <a:cubicBezTo>
                      <a:pt x="4932" y="4354"/>
                      <a:pt x="4865" y="4292"/>
                      <a:pt x="4794" y="4227"/>
                    </a:cubicBezTo>
                    <a:cubicBezTo>
                      <a:pt x="4778" y="4211"/>
                      <a:pt x="4763" y="4196"/>
                      <a:pt x="4748" y="4180"/>
                    </a:cubicBezTo>
                    <a:cubicBezTo>
                      <a:pt x="4866" y="4195"/>
                      <a:pt x="5066" y="4163"/>
                      <a:pt x="5140" y="4063"/>
                    </a:cubicBezTo>
                    <a:cubicBezTo>
                      <a:pt x="5147" y="4052"/>
                      <a:pt x="5134" y="4038"/>
                      <a:pt x="5123" y="4045"/>
                    </a:cubicBezTo>
                    <a:cubicBezTo>
                      <a:pt x="5007" y="4117"/>
                      <a:pt x="4879" y="4173"/>
                      <a:pt x="4738" y="4170"/>
                    </a:cubicBezTo>
                    <a:cubicBezTo>
                      <a:pt x="4724" y="4154"/>
                      <a:pt x="4710" y="4137"/>
                      <a:pt x="4697" y="4120"/>
                    </a:cubicBezTo>
                    <a:cubicBezTo>
                      <a:pt x="4786" y="4128"/>
                      <a:pt x="4864" y="4126"/>
                      <a:pt x="4952" y="4094"/>
                    </a:cubicBezTo>
                    <a:cubicBezTo>
                      <a:pt x="5022" y="4069"/>
                      <a:pt x="5099" y="4048"/>
                      <a:pt x="5154" y="3996"/>
                    </a:cubicBezTo>
                    <a:cubicBezTo>
                      <a:pt x="5165" y="3986"/>
                      <a:pt x="5150" y="3969"/>
                      <a:pt x="5139" y="3979"/>
                    </a:cubicBezTo>
                    <a:cubicBezTo>
                      <a:pt x="5090" y="4022"/>
                      <a:pt x="5030" y="4039"/>
                      <a:pt x="4970" y="4062"/>
                    </a:cubicBezTo>
                    <a:cubicBezTo>
                      <a:pt x="4876" y="4097"/>
                      <a:pt x="4789" y="4110"/>
                      <a:pt x="4691" y="4112"/>
                    </a:cubicBezTo>
                    <a:cubicBezTo>
                      <a:pt x="4681" y="4098"/>
                      <a:pt x="4672" y="4083"/>
                      <a:pt x="4663" y="4067"/>
                    </a:cubicBezTo>
                    <a:cubicBezTo>
                      <a:pt x="4632" y="4008"/>
                      <a:pt x="4626" y="3941"/>
                      <a:pt x="4589" y="3884"/>
                    </a:cubicBezTo>
                    <a:cubicBezTo>
                      <a:pt x="4535" y="3804"/>
                      <a:pt x="4426" y="3791"/>
                      <a:pt x="4340" y="3818"/>
                    </a:cubicBezTo>
                    <a:cubicBezTo>
                      <a:pt x="4307" y="3828"/>
                      <a:pt x="4282" y="3843"/>
                      <a:pt x="4263" y="3862"/>
                    </a:cubicBezTo>
                    <a:cubicBezTo>
                      <a:pt x="4216" y="3828"/>
                      <a:pt x="4160" y="3808"/>
                      <a:pt x="4107" y="3785"/>
                    </a:cubicBezTo>
                    <a:cubicBezTo>
                      <a:pt x="4049" y="3759"/>
                      <a:pt x="3980" y="3734"/>
                      <a:pt x="3915" y="3743"/>
                    </a:cubicBezTo>
                    <a:cubicBezTo>
                      <a:pt x="3919" y="3735"/>
                      <a:pt x="3922" y="3728"/>
                      <a:pt x="3925" y="3720"/>
                    </a:cubicBezTo>
                    <a:cubicBezTo>
                      <a:pt x="3932" y="3719"/>
                      <a:pt x="3937" y="3710"/>
                      <a:pt x="3932" y="3703"/>
                    </a:cubicBezTo>
                    <a:cubicBezTo>
                      <a:pt x="4006" y="3525"/>
                      <a:pt x="4058" y="3345"/>
                      <a:pt x="4235" y="3238"/>
                    </a:cubicBezTo>
                    <a:cubicBezTo>
                      <a:pt x="4264" y="3220"/>
                      <a:pt x="4294" y="3204"/>
                      <a:pt x="4324" y="3189"/>
                    </a:cubicBezTo>
                    <a:cubicBezTo>
                      <a:pt x="4335" y="3294"/>
                      <a:pt x="4428" y="3387"/>
                      <a:pt x="4503" y="3453"/>
                    </a:cubicBezTo>
                    <a:cubicBezTo>
                      <a:pt x="4592" y="3531"/>
                      <a:pt x="4716" y="3588"/>
                      <a:pt x="4834" y="3600"/>
                    </a:cubicBezTo>
                    <a:cubicBezTo>
                      <a:pt x="4847" y="3602"/>
                      <a:pt x="4849" y="3583"/>
                      <a:pt x="4838" y="3579"/>
                    </a:cubicBezTo>
                    <a:cubicBezTo>
                      <a:pt x="4729" y="3547"/>
                      <a:pt x="4631" y="3516"/>
                      <a:pt x="4538" y="3448"/>
                    </a:cubicBezTo>
                    <a:cubicBezTo>
                      <a:pt x="4446" y="3379"/>
                      <a:pt x="4380" y="3287"/>
                      <a:pt x="4339" y="3182"/>
                    </a:cubicBezTo>
                    <a:cubicBezTo>
                      <a:pt x="4356" y="3173"/>
                      <a:pt x="4374" y="3165"/>
                      <a:pt x="4392" y="3157"/>
                    </a:cubicBezTo>
                    <a:cubicBezTo>
                      <a:pt x="4446" y="3355"/>
                      <a:pt x="4703" y="3499"/>
                      <a:pt x="4885" y="3550"/>
                    </a:cubicBezTo>
                    <a:cubicBezTo>
                      <a:pt x="4898" y="3554"/>
                      <a:pt x="4902" y="3537"/>
                      <a:pt x="4891" y="3532"/>
                    </a:cubicBezTo>
                    <a:cubicBezTo>
                      <a:pt x="4706" y="3448"/>
                      <a:pt x="4500" y="3342"/>
                      <a:pt x="4404" y="3152"/>
                    </a:cubicBezTo>
                    <a:cubicBezTo>
                      <a:pt x="4516" y="3103"/>
                      <a:pt x="4635" y="3064"/>
                      <a:pt x="4750" y="3030"/>
                    </a:cubicBezTo>
                    <a:cubicBezTo>
                      <a:pt x="4757" y="3033"/>
                      <a:pt x="4765" y="3031"/>
                      <a:pt x="4768" y="3025"/>
                    </a:cubicBezTo>
                    <a:cubicBezTo>
                      <a:pt x="4783" y="3020"/>
                      <a:pt x="4797" y="3016"/>
                      <a:pt x="4812" y="3012"/>
                    </a:cubicBezTo>
                    <a:cubicBezTo>
                      <a:pt x="4927" y="2979"/>
                      <a:pt x="5044" y="2951"/>
                      <a:pt x="5162" y="2932"/>
                    </a:cubicBezTo>
                    <a:cubicBezTo>
                      <a:pt x="5284" y="2913"/>
                      <a:pt x="5410" y="2924"/>
                      <a:pt x="5530" y="2893"/>
                    </a:cubicBezTo>
                    <a:cubicBezTo>
                      <a:pt x="5542" y="2890"/>
                      <a:pt x="5544" y="2880"/>
                      <a:pt x="5541" y="2871"/>
                    </a:cubicBezTo>
                    <a:cubicBezTo>
                      <a:pt x="5568" y="2854"/>
                      <a:pt x="5584" y="2827"/>
                      <a:pt x="5591" y="2794"/>
                    </a:cubicBezTo>
                    <a:cubicBezTo>
                      <a:pt x="5607" y="2810"/>
                      <a:pt x="5626" y="2824"/>
                      <a:pt x="5642" y="2840"/>
                    </a:cubicBezTo>
                    <a:cubicBezTo>
                      <a:pt x="5665" y="2864"/>
                      <a:pt x="5687" y="2890"/>
                      <a:pt x="5713" y="2911"/>
                    </a:cubicBezTo>
                    <a:cubicBezTo>
                      <a:pt x="5711" y="2912"/>
                      <a:pt x="5709" y="2914"/>
                      <a:pt x="5707" y="2915"/>
                    </a:cubicBezTo>
                    <a:cubicBezTo>
                      <a:pt x="5586" y="2998"/>
                      <a:pt x="5442" y="3032"/>
                      <a:pt x="5312" y="3096"/>
                    </a:cubicBezTo>
                    <a:cubicBezTo>
                      <a:pt x="5292" y="3106"/>
                      <a:pt x="5308" y="3133"/>
                      <a:pt x="5328" y="3125"/>
                    </a:cubicBezTo>
                    <a:cubicBezTo>
                      <a:pt x="5353" y="3115"/>
                      <a:pt x="5380" y="3105"/>
                      <a:pt x="5408" y="3095"/>
                    </a:cubicBezTo>
                    <a:cubicBezTo>
                      <a:pt x="5487" y="3090"/>
                      <a:pt x="5568" y="3098"/>
                      <a:pt x="5646" y="3095"/>
                    </a:cubicBezTo>
                    <a:cubicBezTo>
                      <a:pt x="5684" y="3093"/>
                      <a:pt x="5721" y="3091"/>
                      <a:pt x="5758" y="3090"/>
                    </a:cubicBezTo>
                    <a:cubicBezTo>
                      <a:pt x="5755" y="3129"/>
                      <a:pt x="5764" y="3168"/>
                      <a:pt x="5763" y="3208"/>
                    </a:cubicBezTo>
                    <a:lnTo>
                      <a:pt x="5763" y="3208"/>
                    </a:lnTo>
                    <a:cubicBezTo>
                      <a:pt x="5650" y="3209"/>
                      <a:pt x="5533" y="3223"/>
                      <a:pt x="5433" y="3260"/>
                    </a:cubicBezTo>
                    <a:lnTo>
                      <a:pt x="5433" y="3259"/>
                    </a:lnTo>
                    <a:moveTo>
                      <a:pt x="5775" y="3208"/>
                    </a:moveTo>
                    <a:lnTo>
                      <a:pt x="5775" y="3208"/>
                    </a:lnTo>
                    <a:cubicBezTo>
                      <a:pt x="5781" y="3168"/>
                      <a:pt x="5775" y="3127"/>
                      <a:pt x="5783" y="3088"/>
                    </a:cubicBezTo>
                    <a:cubicBezTo>
                      <a:pt x="5787" y="3088"/>
                      <a:pt x="5792" y="3088"/>
                      <a:pt x="5797" y="3088"/>
                    </a:cubicBezTo>
                    <a:cubicBezTo>
                      <a:pt x="5793" y="3101"/>
                      <a:pt x="5793" y="3115"/>
                      <a:pt x="5795" y="3129"/>
                    </a:cubicBezTo>
                    <a:cubicBezTo>
                      <a:pt x="5798" y="3156"/>
                      <a:pt x="5802" y="3181"/>
                      <a:pt x="5802" y="3208"/>
                    </a:cubicBezTo>
                    <a:cubicBezTo>
                      <a:pt x="5793" y="3208"/>
                      <a:pt x="5784" y="3208"/>
                      <a:pt x="5775" y="3208"/>
                    </a:cubicBezTo>
                    <a:moveTo>
                      <a:pt x="5908" y="3214"/>
                    </a:moveTo>
                    <a:cubicBezTo>
                      <a:pt x="5877" y="3211"/>
                      <a:pt x="5844" y="3209"/>
                      <a:pt x="5810" y="3208"/>
                    </a:cubicBezTo>
                    <a:cubicBezTo>
                      <a:pt x="5816" y="3194"/>
                      <a:pt x="5816" y="3177"/>
                      <a:pt x="5815" y="3162"/>
                    </a:cubicBezTo>
                    <a:cubicBezTo>
                      <a:pt x="5814" y="3135"/>
                      <a:pt x="5813" y="3112"/>
                      <a:pt x="5818" y="3087"/>
                    </a:cubicBezTo>
                    <a:cubicBezTo>
                      <a:pt x="5854" y="3085"/>
                      <a:pt x="5889" y="3083"/>
                      <a:pt x="5925" y="3081"/>
                    </a:cubicBezTo>
                    <a:cubicBezTo>
                      <a:pt x="5920" y="3126"/>
                      <a:pt x="5914" y="3170"/>
                      <a:pt x="5908" y="32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30"/>
          <p:cNvSpPr/>
          <p:nvPr/>
        </p:nvSpPr>
        <p:spPr>
          <a:xfrm>
            <a:off x="236700" y="1764875"/>
            <a:ext cx="8670600" cy="3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90" name="Google Shape;1190;p30"/>
          <p:cNvSpPr txBox="1"/>
          <p:nvPr>
            <p:ph type="title"/>
          </p:nvPr>
        </p:nvSpPr>
        <p:spPr>
          <a:xfrm>
            <a:off x="236700" y="231150"/>
            <a:ext cx="8670600" cy="1427400"/>
          </a:xfrm>
          <a:prstGeom prst="rect">
            <a:avLst/>
          </a:prstGeom>
          <a:solidFill>
            <a:srgbClr val="999999">
              <a:alpha val="381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Original</a:t>
            </a:r>
            <a:r>
              <a:rPr lang="en">
                <a:highlight>
                  <a:schemeClr val="accent1"/>
                </a:highlight>
              </a:rPr>
              <a:t> Model: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max_heart_rate ~ age + sex + chest_pain_type + resting_blood_pressure + serum_chol + fasting_blood_sugar + </a:t>
            </a:r>
            <a:r>
              <a:rPr lang="en" sz="1400"/>
              <a:t>rest_ecg_result</a:t>
            </a:r>
            <a:r>
              <a:rPr lang="en" sz="1400"/>
              <a:t> + exercise_induc + </a:t>
            </a:r>
            <a:r>
              <a:rPr lang="en" sz="1400"/>
              <a:t>ST_depression</a:t>
            </a:r>
            <a:r>
              <a:rPr lang="en" sz="1400"/>
              <a:t> + slope + </a:t>
            </a:r>
            <a:r>
              <a:rPr lang="en" sz="1400"/>
              <a:t>major_vessels_fluoroscopy</a:t>
            </a:r>
            <a:r>
              <a:rPr lang="en" sz="1400"/>
              <a:t> + </a:t>
            </a:r>
            <a:r>
              <a:rPr lang="en" sz="1400"/>
              <a:t>thalassemia_type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30"/>
          <p:cNvSpPr txBox="1"/>
          <p:nvPr>
            <p:ph idx="1" type="body"/>
          </p:nvPr>
        </p:nvSpPr>
        <p:spPr>
          <a:xfrm>
            <a:off x="3117150" y="1658550"/>
            <a:ext cx="5907000" cy="312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Estimate Std. Error t value Pr(&gt;|t|) 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(Intercept)            162.40203    6.41959  25.298  &lt; 2e-16 ***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                     -0.86608    0.06986 -12.398  &lt; 2e-16 ***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sex                     -0.87214    1.32862  -0.656  0.51170 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chest_pain_type          3.27620    0.61999   5.284 1.55e-07 ***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resting_blood_pressure   0.11292    0.03493   3.233  0.00126 **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serum_chol               0.03129    0.01177   2.659  0.00796 **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fasting_blood_sugar      2.38827    1.66467   1.435  0.15169 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rest_ecg_result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-0.92626    1.11177  -0.833  0.40496 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exercise_induc         -10.64962    1.39415  -7.639 5.07e-14 ***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ST_depression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-1.22054    0.63182  -1.932  0.05366 .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slope                    8.84287    1.14754   7.706 3.09e-14 ***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major_vessels_fluoroscopy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-1.29139    0.60261  -2.143  0.03235 *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thalassemia_type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1.10418    0.97728   1.130  0.25881 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Signif. codes:  0 ‘***’ 0.001 ‘**’ 0.01 ‘*’ 0.05 ‘.’ 0.1 ‘ ’ 1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Residual standard error: 18.21 on 1012 degrees of freedom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Multiple R-squared:  0.3809,	Adjusted R-squared:  0.3735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F-statistic: 51.88 on 12 and 1012 DF,  p-value: &lt; 2.2e-16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30"/>
          <p:cNvSpPr txBox="1"/>
          <p:nvPr/>
        </p:nvSpPr>
        <p:spPr>
          <a:xfrm>
            <a:off x="520650" y="1764875"/>
            <a:ext cx="2596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Residuals: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Min      1Q  Median      3Q     Max 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-62.373 -10.746   2.838  11.658  45.853 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Coefficients: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1"/>
          <p:cNvSpPr txBox="1"/>
          <p:nvPr>
            <p:ph type="title"/>
          </p:nvPr>
        </p:nvSpPr>
        <p:spPr>
          <a:xfrm>
            <a:off x="778600" y="2318350"/>
            <a:ext cx="4192800" cy="13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02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Interactions</a:t>
            </a:r>
            <a:endParaRPr sz="3600"/>
          </a:p>
        </p:txBody>
      </p:sp>
      <p:grpSp>
        <p:nvGrpSpPr>
          <p:cNvPr id="1198" name="Google Shape;1198;p31"/>
          <p:cNvGrpSpPr/>
          <p:nvPr/>
        </p:nvGrpSpPr>
        <p:grpSpPr>
          <a:xfrm>
            <a:off x="4971390" y="1001113"/>
            <a:ext cx="3324952" cy="3558413"/>
            <a:chOff x="898865" y="806888"/>
            <a:chExt cx="3324952" cy="3558413"/>
          </a:xfrm>
        </p:grpSpPr>
        <p:grpSp>
          <p:nvGrpSpPr>
            <p:cNvPr id="1199" name="Google Shape;1199;p31"/>
            <p:cNvGrpSpPr/>
            <p:nvPr/>
          </p:nvGrpSpPr>
          <p:grpSpPr>
            <a:xfrm flipH="1">
              <a:off x="1234146" y="806888"/>
              <a:ext cx="2654404" cy="3558413"/>
              <a:chOff x="5774496" y="806888"/>
              <a:chExt cx="2654404" cy="3558413"/>
            </a:xfrm>
          </p:grpSpPr>
          <p:sp>
            <p:nvSpPr>
              <p:cNvPr id="1200" name="Google Shape;1200;p31"/>
              <p:cNvSpPr/>
              <p:nvPr/>
            </p:nvSpPr>
            <p:spPr>
              <a:xfrm>
                <a:off x="5774496" y="2853900"/>
                <a:ext cx="1511400" cy="151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1" name="Google Shape;1201;p31"/>
              <p:cNvSpPr/>
              <p:nvPr/>
            </p:nvSpPr>
            <p:spPr>
              <a:xfrm>
                <a:off x="6276100" y="806888"/>
                <a:ext cx="2152800" cy="2152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202" name="Google Shape;1202;p31"/>
            <p:cNvGrpSpPr/>
            <p:nvPr/>
          </p:nvGrpSpPr>
          <p:grpSpPr>
            <a:xfrm rot="-1290370">
              <a:off x="1248394" y="1500025"/>
              <a:ext cx="2625894" cy="2405549"/>
              <a:chOff x="7735680" y="3777840"/>
              <a:chExt cx="1398600" cy="1281240"/>
            </a:xfrm>
          </p:grpSpPr>
          <p:grpSp>
            <p:nvGrpSpPr>
              <p:cNvPr id="1203" name="Google Shape;1203;p31"/>
              <p:cNvGrpSpPr/>
              <p:nvPr/>
            </p:nvGrpSpPr>
            <p:grpSpPr>
              <a:xfrm>
                <a:off x="7735680" y="3777840"/>
                <a:ext cx="1398600" cy="1281240"/>
                <a:chOff x="7735680" y="3777840"/>
                <a:chExt cx="1398600" cy="1281240"/>
              </a:xfrm>
            </p:grpSpPr>
            <p:sp>
              <p:nvSpPr>
                <p:cNvPr id="1204" name="Google Shape;1204;p31"/>
                <p:cNvSpPr/>
                <p:nvPr/>
              </p:nvSpPr>
              <p:spPr>
                <a:xfrm>
                  <a:off x="7735680" y="3777840"/>
                  <a:ext cx="1398600" cy="1281240"/>
                </a:xfrm>
                <a:custGeom>
                  <a:rect b="b" l="l" r="r" t="t"/>
                  <a:pathLst>
                    <a:path extrusionOk="0" h="3559" w="3885">
                      <a:moveTo>
                        <a:pt x="1561" y="701"/>
                      </a:moveTo>
                      <a:lnTo>
                        <a:pt x="1259" y="773"/>
                      </a:lnTo>
                      <a:cubicBezTo>
                        <a:pt x="1256" y="773"/>
                        <a:pt x="1253" y="773"/>
                        <a:pt x="1251" y="773"/>
                      </a:cubicBezTo>
                      <a:cubicBezTo>
                        <a:pt x="1222" y="766"/>
                        <a:pt x="1048" y="730"/>
                        <a:pt x="1022" y="730"/>
                      </a:cubicBezTo>
                      <a:cubicBezTo>
                        <a:pt x="993" y="730"/>
                        <a:pt x="855" y="767"/>
                        <a:pt x="789" y="832"/>
                      </a:cubicBezTo>
                      <a:cubicBezTo>
                        <a:pt x="724" y="898"/>
                        <a:pt x="658" y="1036"/>
                        <a:pt x="658" y="1167"/>
                      </a:cubicBezTo>
                      <a:cubicBezTo>
                        <a:pt x="658" y="1298"/>
                        <a:pt x="730" y="1429"/>
                        <a:pt x="730" y="1502"/>
                      </a:cubicBezTo>
                      <a:cubicBezTo>
                        <a:pt x="730" y="1575"/>
                        <a:pt x="702" y="1707"/>
                        <a:pt x="658" y="1750"/>
                      </a:cubicBezTo>
                      <a:cubicBezTo>
                        <a:pt x="615" y="1794"/>
                        <a:pt x="586" y="1910"/>
                        <a:pt x="454" y="1910"/>
                      </a:cubicBezTo>
                      <a:cubicBezTo>
                        <a:pt x="323" y="1910"/>
                        <a:pt x="40" y="2354"/>
                        <a:pt x="5" y="2402"/>
                      </a:cubicBezTo>
                      <a:cubicBezTo>
                        <a:pt x="3" y="2404"/>
                        <a:pt x="1" y="2407"/>
                        <a:pt x="1" y="2411"/>
                      </a:cubicBezTo>
                      <a:cubicBezTo>
                        <a:pt x="0" y="2425"/>
                        <a:pt x="-12" y="2522"/>
                        <a:pt x="46" y="2580"/>
                      </a:cubicBezTo>
                      <a:cubicBezTo>
                        <a:pt x="119" y="2653"/>
                        <a:pt x="264" y="2682"/>
                        <a:pt x="322" y="2740"/>
                      </a:cubicBezTo>
                      <a:cubicBezTo>
                        <a:pt x="381" y="2798"/>
                        <a:pt x="526" y="2784"/>
                        <a:pt x="526" y="2857"/>
                      </a:cubicBezTo>
                      <a:cubicBezTo>
                        <a:pt x="526" y="2930"/>
                        <a:pt x="781" y="3170"/>
                        <a:pt x="803" y="3192"/>
                      </a:cubicBezTo>
                      <a:cubicBezTo>
                        <a:pt x="825" y="3214"/>
                        <a:pt x="832" y="3323"/>
                        <a:pt x="876" y="3352"/>
                      </a:cubicBezTo>
                      <a:cubicBezTo>
                        <a:pt x="920" y="3381"/>
                        <a:pt x="1095" y="3439"/>
                        <a:pt x="1124" y="3410"/>
                      </a:cubicBezTo>
                      <a:cubicBezTo>
                        <a:pt x="1153" y="3381"/>
                        <a:pt x="1467" y="3409"/>
                        <a:pt x="1487" y="3410"/>
                      </a:cubicBezTo>
                      <a:cubicBezTo>
                        <a:pt x="1488" y="3410"/>
                        <a:pt x="1488" y="3410"/>
                        <a:pt x="1489" y="3410"/>
                      </a:cubicBezTo>
                      <a:cubicBezTo>
                        <a:pt x="1498" y="3410"/>
                        <a:pt x="1549" y="3405"/>
                        <a:pt x="1575" y="3352"/>
                      </a:cubicBezTo>
                      <a:cubicBezTo>
                        <a:pt x="1604" y="3296"/>
                        <a:pt x="2120" y="3402"/>
                        <a:pt x="2156" y="3410"/>
                      </a:cubicBezTo>
                      <a:cubicBezTo>
                        <a:pt x="2157" y="3410"/>
                        <a:pt x="2159" y="3411"/>
                        <a:pt x="2160" y="3411"/>
                      </a:cubicBezTo>
                      <a:cubicBezTo>
                        <a:pt x="2640" y="3629"/>
                        <a:pt x="2843" y="3599"/>
                        <a:pt x="2926" y="3365"/>
                      </a:cubicBezTo>
                      <a:cubicBezTo>
                        <a:pt x="2958" y="3275"/>
                        <a:pt x="2985" y="3182"/>
                        <a:pt x="3005" y="3089"/>
                      </a:cubicBezTo>
                      <a:cubicBezTo>
                        <a:pt x="3036" y="2950"/>
                        <a:pt x="3011" y="2801"/>
                        <a:pt x="2978" y="2662"/>
                      </a:cubicBezTo>
                      <a:cubicBezTo>
                        <a:pt x="2977" y="2659"/>
                        <a:pt x="2977" y="2655"/>
                        <a:pt x="2979" y="2651"/>
                      </a:cubicBezTo>
                      <a:cubicBezTo>
                        <a:pt x="3021" y="2537"/>
                        <a:pt x="3054" y="2429"/>
                        <a:pt x="3064" y="2303"/>
                      </a:cubicBezTo>
                      <a:cubicBezTo>
                        <a:pt x="3076" y="2156"/>
                        <a:pt x="3038" y="2014"/>
                        <a:pt x="3043" y="1867"/>
                      </a:cubicBezTo>
                      <a:cubicBezTo>
                        <a:pt x="3046" y="1804"/>
                        <a:pt x="3073" y="1706"/>
                        <a:pt x="3128" y="1666"/>
                      </a:cubicBezTo>
                      <a:cubicBezTo>
                        <a:pt x="3198" y="1615"/>
                        <a:pt x="3257" y="1738"/>
                        <a:pt x="3301" y="1769"/>
                      </a:cubicBezTo>
                      <a:cubicBezTo>
                        <a:pt x="3354" y="1805"/>
                        <a:pt x="3435" y="1821"/>
                        <a:pt x="3484" y="1782"/>
                      </a:cubicBezTo>
                      <a:cubicBezTo>
                        <a:pt x="3492" y="1775"/>
                        <a:pt x="3505" y="1777"/>
                        <a:pt x="3511" y="1785"/>
                      </a:cubicBezTo>
                      <a:cubicBezTo>
                        <a:pt x="3547" y="1832"/>
                        <a:pt x="3597" y="1854"/>
                        <a:pt x="3676" y="1818"/>
                      </a:cubicBezTo>
                      <a:cubicBezTo>
                        <a:pt x="3798" y="1763"/>
                        <a:pt x="3787" y="1673"/>
                        <a:pt x="3729" y="1569"/>
                      </a:cubicBezTo>
                      <a:cubicBezTo>
                        <a:pt x="3717" y="1548"/>
                        <a:pt x="3705" y="1528"/>
                        <a:pt x="3692" y="1509"/>
                      </a:cubicBezTo>
                      <a:cubicBezTo>
                        <a:pt x="3683" y="1495"/>
                        <a:pt x="3695" y="1476"/>
                        <a:pt x="3712" y="1480"/>
                      </a:cubicBezTo>
                      <a:cubicBezTo>
                        <a:pt x="3765" y="1491"/>
                        <a:pt x="3821" y="1483"/>
                        <a:pt x="3860" y="1441"/>
                      </a:cubicBezTo>
                      <a:cubicBezTo>
                        <a:pt x="3888" y="1411"/>
                        <a:pt x="3880" y="1360"/>
                        <a:pt x="3876" y="1324"/>
                      </a:cubicBezTo>
                      <a:cubicBezTo>
                        <a:pt x="3869" y="1259"/>
                        <a:pt x="3889" y="1196"/>
                        <a:pt x="3884" y="1131"/>
                      </a:cubicBezTo>
                      <a:cubicBezTo>
                        <a:pt x="3879" y="1046"/>
                        <a:pt x="3778" y="1016"/>
                        <a:pt x="3708" y="1009"/>
                      </a:cubicBezTo>
                      <a:cubicBezTo>
                        <a:pt x="3700" y="1008"/>
                        <a:pt x="3692" y="1007"/>
                        <a:pt x="3685" y="1007"/>
                      </a:cubicBezTo>
                      <a:cubicBezTo>
                        <a:pt x="3667" y="1006"/>
                        <a:pt x="3660" y="983"/>
                        <a:pt x="3675" y="973"/>
                      </a:cubicBezTo>
                      <a:cubicBezTo>
                        <a:pt x="3703" y="952"/>
                        <a:pt x="3728" y="929"/>
                        <a:pt x="3733" y="903"/>
                      </a:cubicBezTo>
                      <a:cubicBezTo>
                        <a:pt x="3745" y="836"/>
                        <a:pt x="3686" y="729"/>
                        <a:pt x="3612" y="726"/>
                      </a:cubicBezTo>
                      <a:cubicBezTo>
                        <a:pt x="3570" y="724"/>
                        <a:pt x="3529" y="762"/>
                        <a:pt x="3500" y="786"/>
                      </a:cubicBezTo>
                      <a:cubicBezTo>
                        <a:pt x="3493" y="792"/>
                        <a:pt x="3486" y="797"/>
                        <a:pt x="3479" y="802"/>
                      </a:cubicBezTo>
                      <a:cubicBezTo>
                        <a:pt x="3466" y="814"/>
                        <a:pt x="3445" y="802"/>
                        <a:pt x="3449" y="784"/>
                      </a:cubicBezTo>
                      <a:cubicBezTo>
                        <a:pt x="3460" y="723"/>
                        <a:pt x="3460" y="657"/>
                        <a:pt x="3465" y="596"/>
                      </a:cubicBezTo>
                      <a:cubicBezTo>
                        <a:pt x="3473" y="499"/>
                        <a:pt x="3554" y="388"/>
                        <a:pt x="3507" y="294"/>
                      </a:cubicBezTo>
                      <a:cubicBezTo>
                        <a:pt x="3462" y="206"/>
                        <a:pt x="3332" y="268"/>
                        <a:pt x="3266" y="284"/>
                      </a:cubicBezTo>
                      <a:lnTo>
                        <a:pt x="3265" y="284"/>
                      </a:lnTo>
                      <a:cubicBezTo>
                        <a:pt x="3244" y="289"/>
                        <a:pt x="3233" y="261"/>
                        <a:pt x="3251" y="249"/>
                      </a:cubicBezTo>
                      <a:cubicBezTo>
                        <a:pt x="3261" y="242"/>
                        <a:pt x="3273" y="236"/>
                        <a:pt x="3284" y="229"/>
                      </a:cubicBezTo>
                      <a:cubicBezTo>
                        <a:pt x="3317" y="212"/>
                        <a:pt x="3390" y="165"/>
                        <a:pt x="3370" y="115"/>
                      </a:cubicBezTo>
                      <a:cubicBezTo>
                        <a:pt x="3360" y="90"/>
                        <a:pt x="3348" y="78"/>
                        <a:pt x="3322" y="67"/>
                      </a:cubicBezTo>
                      <a:cubicBezTo>
                        <a:pt x="3289" y="53"/>
                        <a:pt x="3269" y="24"/>
                        <a:pt x="3238" y="7"/>
                      </a:cubicBezTo>
                      <a:cubicBezTo>
                        <a:pt x="3205" y="-11"/>
                        <a:pt x="3170" y="7"/>
                        <a:pt x="3141" y="32"/>
                      </a:cubicBezTo>
                      <a:cubicBezTo>
                        <a:pt x="3099" y="50"/>
                        <a:pt x="3067" y="88"/>
                        <a:pt x="3035" y="124"/>
                      </a:cubicBezTo>
                      <a:cubicBezTo>
                        <a:pt x="2953" y="212"/>
                        <a:pt x="2826" y="239"/>
                        <a:pt x="2715" y="273"/>
                      </a:cubicBezTo>
                      <a:cubicBezTo>
                        <a:pt x="2606" y="306"/>
                        <a:pt x="2491" y="323"/>
                        <a:pt x="2383" y="361"/>
                      </a:cubicBezTo>
                      <a:cubicBezTo>
                        <a:pt x="2345" y="375"/>
                        <a:pt x="2309" y="393"/>
                        <a:pt x="2274" y="414"/>
                      </a:cubicBezTo>
                      <a:cubicBezTo>
                        <a:pt x="2273" y="414"/>
                        <a:pt x="2272" y="415"/>
                        <a:pt x="2271" y="415"/>
                      </a:cubicBezTo>
                      <a:cubicBezTo>
                        <a:pt x="1910" y="541"/>
                        <a:pt x="1772" y="811"/>
                        <a:pt x="1561" y="7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>
                  <a:off x="8959680" y="4064400"/>
                  <a:ext cx="65160" cy="50040"/>
                </a:xfrm>
                <a:custGeom>
                  <a:rect b="b" l="l" r="r" t="t"/>
                  <a:pathLst>
                    <a:path extrusionOk="0" h="139" w="181">
                      <a:moveTo>
                        <a:pt x="50" y="106"/>
                      </a:moveTo>
                      <a:cubicBezTo>
                        <a:pt x="82" y="83"/>
                        <a:pt x="110" y="56"/>
                        <a:pt x="139" y="30"/>
                      </a:cubicBezTo>
                      <a:cubicBezTo>
                        <a:pt x="152" y="19"/>
                        <a:pt x="166" y="8"/>
                        <a:pt x="181" y="0"/>
                      </a:cubicBezTo>
                      <a:cubicBezTo>
                        <a:pt x="163" y="17"/>
                        <a:pt x="146" y="36"/>
                        <a:pt x="128" y="54"/>
                      </a:cubicBezTo>
                      <a:cubicBezTo>
                        <a:pt x="93" y="89"/>
                        <a:pt x="45" y="114"/>
                        <a:pt x="0" y="139"/>
                      </a:cubicBezTo>
                      <a:cubicBezTo>
                        <a:pt x="17" y="128"/>
                        <a:pt x="33" y="118"/>
                        <a:pt x="50" y="1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5025" lIns="90000" spcFirstLastPara="1" rIns="90000" wrap="square" tIns="50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>
                  <a:off x="8899560" y="3889800"/>
                  <a:ext cx="83520" cy="216360"/>
                </a:xfrm>
                <a:custGeom>
                  <a:rect b="b" l="l" r="r" t="t"/>
                  <a:pathLst>
                    <a:path extrusionOk="0" h="601" w="232">
                      <a:moveTo>
                        <a:pt x="205" y="0"/>
                      </a:moveTo>
                      <a:cubicBezTo>
                        <a:pt x="221" y="6"/>
                        <a:pt x="231" y="20"/>
                        <a:pt x="232" y="47"/>
                      </a:cubicBezTo>
                      <a:cubicBezTo>
                        <a:pt x="234" y="85"/>
                        <a:pt x="210" y="128"/>
                        <a:pt x="198" y="163"/>
                      </a:cubicBezTo>
                      <a:cubicBezTo>
                        <a:pt x="184" y="201"/>
                        <a:pt x="180" y="244"/>
                        <a:pt x="177" y="285"/>
                      </a:cubicBezTo>
                      <a:cubicBezTo>
                        <a:pt x="170" y="370"/>
                        <a:pt x="174" y="452"/>
                        <a:pt x="163" y="535"/>
                      </a:cubicBezTo>
                      <a:cubicBezTo>
                        <a:pt x="158" y="545"/>
                        <a:pt x="152" y="556"/>
                        <a:pt x="145" y="565"/>
                      </a:cubicBezTo>
                      <a:cubicBezTo>
                        <a:pt x="138" y="574"/>
                        <a:pt x="130" y="580"/>
                        <a:pt x="121" y="586"/>
                      </a:cubicBezTo>
                      <a:cubicBezTo>
                        <a:pt x="115" y="590"/>
                        <a:pt x="109" y="594"/>
                        <a:pt x="102" y="598"/>
                      </a:cubicBezTo>
                      <a:cubicBezTo>
                        <a:pt x="100" y="599"/>
                        <a:pt x="98" y="600"/>
                        <a:pt x="96" y="601"/>
                      </a:cubicBezTo>
                      <a:cubicBezTo>
                        <a:pt x="4" y="590"/>
                        <a:pt x="-7" y="337"/>
                        <a:pt x="3" y="277"/>
                      </a:cubicBezTo>
                      <a:cubicBezTo>
                        <a:pt x="17" y="186"/>
                        <a:pt x="92" y="4"/>
                        <a:pt x="20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>
                  <a:off x="8297640" y="4029840"/>
                  <a:ext cx="1080" cy="1800"/>
                </a:xfrm>
                <a:custGeom>
                  <a:rect b="b" l="l" r="r" t="t"/>
                  <a:pathLst>
                    <a:path extrusionOk="0" h="5" w="3">
                      <a:moveTo>
                        <a:pt x="3" y="4"/>
                      </a:moveTo>
                      <a:cubicBezTo>
                        <a:pt x="2" y="4"/>
                        <a:pt x="1" y="4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1" y="1"/>
                        <a:pt x="2" y="3"/>
                        <a:pt x="3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>
                  <a:off x="8464680" y="5003280"/>
                  <a:ext cx="2160" cy="1080"/>
                </a:xfrm>
                <a:custGeom>
                  <a:rect b="b" l="l" r="r" t="t"/>
                  <a:pathLst>
                    <a:path extrusionOk="0" h="3" w="6">
                      <a:moveTo>
                        <a:pt x="0" y="2"/>
                      </a:moveTo>
                      <a:lnTo>
                        <a:pt x="1" y="0"/>
                      </a:lnTo>
                      <a:cubicBezTo>
                        <a:pt x="3" y="1"/>
                        <a:pt x="4" y="2"/>
                        <a:pt x="6" y="3"/>
                      </a:cubicBezTo>
                      <a:cubicBezTo>
                        <a:pt x="4" y="3"/>
                        <a:pt x="2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>
                  <a:off x="8384040" y="4778280"/>
                  <a:ext cx="360" cy="0"/>
                </a:xfrm>
                <a:custGeom>
                  <a:rect b="b" l="l" r="r" t="t"/>
                  <a:pathLst>
                    <a:path extrusionOk="0" h="120000" w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>
                  <a:off x="8336520" y="4622040"/>
                  <a:ext cx="30240" cy="66960"/>
                </a:xfrm>
                <a:custGeom>
                  <a:rect b="b" l="l" r="r" t="t"/>
                  <a:pathLst>
                    <a:path extrusionOk="0" h="186" w="84">
                      <a:moveTo>
                        <a:pt x="82" y="0"/>
                      </a:moveTo>
                      <a:cubicBezTo>
                        <a:pt x="53" y="59"/>
                        <a:pt x="17" y="117"/>
                        <a:pt x="0" y="180"/>
                      </a:cubicBezTo>
                      <a:cubicBezTo>
                        <a:pt x="-1" y="185"/>
                        <a:pt x="6" y="188"/>
                        <a:pt x="9" y="184"/>
                      </a:cubicBezTo>
                      <a:cubicBezTo>
                        <a:pt x="40" y="126"/>
                        <a:pt x="57" y="61"/>
                        <a:pt x="84" y="2"/>
                      </a:cubicBezTo>
                      <a:cubicBezTo>
                        <a:pt x="85" y="0"/>
                        <a:pt x="82" y="-1"/>
                        <a:pt x="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1950" lIns="90000" spcFirstLastPara="1" rIns="90000" wrap="square" tIns="21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>
                  <a:off x="8413200" y="4559040"/>
                  <a:ext cx="32400" cy="59400"/>
                </a:xfrm>
                <a:custGeom>
                  <a:rect b="b" l="l" r="r" t="t"/>
                  <a:pathLst>
                    <a:path extrusionOk="0" h="165" w="90">
                      <a:moveTo>
                        <a:pt x="86" y="1"/>
                      </a:moveTo>
                      <a:cubicBezTo>
                        <a:pt x="53" y="51"/>
                        <a:pt x="30" y="107"/>
                        <a:pt x="1" y="159"/>
                      </a:cubicBezTo>
                      <a:cubicBezTo>
                        <a:pt x="-2" y="164"/>
                        <a:pt x="4" y="167"/>
                        <a:pt x="8" y="164"/>
                      </a:cubicBezTo>
                      <a:cubicBezTo>
                        <a:pt x="26" y="150"/>
                        <a:pt x="31" y="124"/>
                        <a:pt x="40" y="103"/>
                      </a:cubicBezTo>
                      <a:cubicBezTo>
                        <a:pt x="55" y="70"/>
                        <a:pt x="71" y="35"/>
                        <a:pt x="89" y="3"/>
                      </a:cubicBezTo>
                      <a:cubicBezTo>
                        <a:pt x="91" y="1"/>
                        <a:pt x="87" y="-1"/>
                        <a:pt x="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4400" lIns="90000" spcFirstLastPara="1" rIns="90000" wrap="square" tIns="14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2" name="Google Shape;1212;p31"/>
                <p:cNvSpPr/>
                <p:nvPr/>
              </p:nvSpPr>
              <p:spPr>
                <a:xfrm>
                  <a:off x="8395200" y="4594320"/>
                  <a:ext cx="20520" cy="43200"/>
                </a:xfrm>
                <a:custGeom>
                  <a:rect b="b" l="l" r="r" t="t"/>
                  <a:pathLst>
                    <a:path extrusionOk="0" h="120" w="57">
                      <a:moveTo>
                        <a:pt x="53" y="0"/>
                      </a:moveTo>
                      <a:cubicBezTo>
                        <a:pt x="37" y="39"/>
                        <a:pt x="19" y="76"/>
                        <a:pt x="0" y="113"/>
                      </a:cubicBezTo>
                      <a:cubicBezTo>
                        <a:pt x="-2" y="117"/>
                        <a:pt x="4" y="122"/>
                        <a:pt x="7" y="118"/>
                      </a:cubicBezTo>
                      <a:cubicBezTo>
                        <a:pt x="34" y="86"/>
                        <a:pt x="43" y="41"/>
                        <a:pt x="57" y="2"/>
                      </a:cubicBezTo>
                      <a:cubicBezTo>
                        <a:pt x="58" y="0"/>
                        <a:pt x="54" y="-2"/>
                        <a:pt x="53" y="1"/>
                      </a:cubicBezTo>
                      <a:lnTo>
                        <a:pt x="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3" name="Google Shape;1213;p31"/>
                <p:cNvSpPr/>
                <p:nvPr/>
              </p:nvSpPr>
              <p:spPr>
                <a:xfrm>
                  <a:off x="8339760" y="4682880"/>
                  <a:ext cx="10440" cy="33840"/>
                </a:xfrm>
                <a:custGeom>
                  <a:rect b="b" l="l" r="r" t="t"/>
                  <a:pathLst>
                    <a:path extrusionOk="0" h="94" w="29">
                      <a:moveTo>
                        <a:pt x="25" y="1"/>
                      </a:moveTo>
                      <a:cubicBezTo>
                        <a:pt x="14" y="29"/>
                        <a:pt x="-1" y="60"/>
                        <a:pt x="0" y="91"/>
                      </a:cubicBezTo>
                      <a:cubicBezTo>
                        <a:pt x="0" y="95"/>
                        <a:pt x="5" y="95"/>
                        <a:pt x="6" y="92"/>
                      </a:cubicBezTo>
                      <a:cubicBezTo>
                        <a:pt x="16" y="63"/>
                        <a:pt x="21" y="32"/>
                        <a:pt x="29" y="2"/>
                      </a:cubicBezTo>
                      <a:cubicBezTo>
                        <a:pt x="29" y="0"/>
                        <a:pt x="26" y="-1"/>
                        <a:pt x="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4" name="Google Shape;1214;p31"/>
                <p:cNvSpPr/>
                <p:nvPr/>
              </p:nvSpPr>
              <p:spPr>
                <a:xfrm>
                  <a:off x="8328240" y="4617000"/>
                  <a:ext cx="32040" cy="70560"/>
                </a:xfrm>
                <a:custGeom>
                  <a:rect b="b" l="l" r="r" t="t"/>
                  <a:pathLst>
                    <a:path extrusionOk="0" h="196" w="89">
                      <a:moveTo>
                        <a:pt x="83" y="1"/>
                      </a:moveTo>
                      <a:cubicBezTo>
                        <a:pt x="43" y="57"/>
                        <a:pt x="16" y="127"/>
                        <a:pt x="0" y="193"/>
                      </a:cubicBezTo>
                      <a:cubicBezTo>
                        <a:pt x="-1" y="196"/>
                        <a:pt x="3" y="197"/>
                        <a:pt x="4" y="194"/>
                      </a:cubicBezTo>
                      <a:cubicBezTo>
                        <a:pt x="28" y="129"/>
                        <a:pt x="71" y="70"/>
                        <a:pt x="89" y="4"/>
                      </a:cubicBezTo>
                      <a:cubicBezTo>
                        <a:pt x="90" y="0"/>
                        <a:pt x="85" y="-2"/>
                        <a:pt x="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550" lIns="90000" spcFirstLastPara="1" rIns="90000" wrap="square" tIns="25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5" name="Google Shape;1215;p31"/>
                <p:cNvSpPr/>
                <p:nvPr/>
              </p:nvSpPr>
              <p:spPr>
                <a:xfrm>
                  <a:off x="8343720" y="4590720"/>
                  <a:ext cx="24120" cy="35640"/>
                </a:xfrm>
                <a:custGeom>
                  <a:rect b="b" l="l" r="r" t="t"/>
                  <a:pathLst>
                    <a:path extrusionOk="0" h="99" w="67">
                      <a:moveTo>
                        <a:pt x="62" y="1"/>
                      </a:moveTo>
                      <a:cubicBezTo>
                        <a:pt x="39" y="31"/>
                        <a:pt x="21" y="65"/>
                        <a:pt x="0" y="96"/>
                      </a:cubicBezTo>
                      <a:cubicBezTo>
                        <a:pt x="-2" y="98"/>
                        <a:pt x="2" y="100"/>
                        <a:pt x="3" y="98"/>
                      </a:cubicBezTo>
                      <a:cubicBezTo>
                        <a:pt x="26" y="68"/>
                        <a:pt x="49" y="37"/>
                        <a:pt x="67" y="3"/>
                      </a:cubicBezTo>
                      <a:cubicBezTo>
                        <a:pt x="68" y="0"/>
                        <a:pt x="64" y="-2"/>
                        <a:pt x="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6" name="Google Shape;1216;p31"/>
                <p:cNvSpPr/>
                <p:nvPr/>
              </p:nvSpPr>
              <p:spPr>
                <a:xfrm>
                  <a:off x="8370720" y="4570200"/>
                  <a:ext cx="26640" cy="53640"/>
                </a:xfrm>
                <a:custGeom>
                  <a:rect b="b" l="l" r="r" t="t"/>
                  <a:pathLst>
                    <a:path extrusionOk="0" h="149" w="74">
                      <a:moveTo>
                        <a:pt x="68" y="1"/>
                      </a:moveTo>
                      <a:cubicBezTo>
                        <a:pt x="35" y="44"/>
                        <a:pt x="22" y="99"/>
                        <a:pt x="0" y="147"/>
                      </a:cubicBezTo>
                      <a:cubicBezTo>
                        <a:pt x="-1" y="149"/>
                        <a:pt x="2" y="150"/>
                        <a:pt x="3" y="148"/>
                      </a:cubicBezTo>
                      <a:cubicBezTo>
                        <a:pt x="26" y="101"/>
                        <a:pt x="64" y="57"/>
                        <a:pt x="74" y="4"/>
                      </a:cubicBezTo>
                      <a:cubicBezTo>
                        <a:pt x="75" y="0"/>
                        <a:pt x="70" y="-2"/>
                        <a:pt x="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8625" lIns="90000" spcFirstLastPara="1" rIns="90000" wrap="square" tIns="8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7" name="Google Shape;1217;p31"/>
                <p:cNvSpPr/>
                <p:nvPr/>
              </p:nvSpPr>
              <p:spPr>
                <a:xfrm>
                  <a:off x="8377200" y="4582080"/>
                  <a:ext cx="5400" cy="8640"/>
                </a:xfrm>
                <a:custGeom>
                  <a:rect b="b" l="l" r="r" t="t"/>
                  <a:pathLst>
                    <a:path extrusionOk="0" h="24" w="15">
                      <a:moveTo>
                        <a:pt x="3" y="23"/>
                      </a:moveTo>
                      <a:cubicBezTo>
                        <a:pt x="7" y="16"/>
                        <a:pt x="11" y="10"/>
                        <a:pt x="14" y="3"/>
                      </a:cubicBezTo>
                      <a:cubicBezTo>
                        <a:pt x="16" y="1"/>
                        <a:pt x="12" y="-1"/>
                        <a:pt x="11" y="1"/>
                      </a:cubicBezTo>
                      <a:cubicBezTo>
                        <a:pt x="6" y="7"/>
                        <a:pt x="3" y="14"/>
                        <a:pt x="0" y="22"/>
                      </a:cubicBezTo>
                      <a:cubicBezTo>
                        <a:pt x="0" y="23"/>
                        <a:pt x="3" y="25"/>
                        <a:pt x="3" y="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8" name="Google Shape;1218;p31"/>
                <p:cNvSpPr/>
                <p:nvPr/>
              </p:nvSpPr>
              <p:spPr>
                <a:xfrm>
                  <a:off x="8382960" y="4536720"/>
                  <a:ext cx="2520" cy="7560"/>
                </a:xfrm>
                <a:custGeom>
                  <a:rect b="b" l="l" r="r" t="t"/>
                  <a:pathLst>
                    <a:path extrusionOk="0" h="21" w="7">
                      <a:moveTo>
                        <a:pt x="4" y="20"/>
                      </a:moveTo>
                      <a:cubicBezTo>
                        <a:pt x="7" y="14"/>
                        <a:pt x="7" y="8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ubicBezTo>
                        <a:pt x="4" y="7"/>
                        <a:pt x="2" y="13"/>
                        <a:pt x="0" y="18"/>
                      </a:cubicBezTo>
                      <a:cubicBezTo>
                        <a:pt x="-1" y="20"/>
                        <a:pt x="3" y="22"/>
                        <a:pt x="4" y="2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9" name="Google Shape;1219;p31"/>
                <p:cNvSpPr/>
                <p:nvPr/>
              </p:nvSpPr>
              <p:spPr>
                <a:xfrm>
                  <a:off x="8348040" y="4668480"/>
                  <a:ext cx="3240" cy="7920"/>
                </a:xfrm>
                <a:custGeom>
                  <a:rect b="b" l="l" r="r" t="t"/>
                  <a:pathLst>
                    <a:path extrusionOk="0" h="22" w="9">
                      <a:moveTo>
                        <a:pt x="4" y="2"/>
                      </a:moveTo>
                      <a:cubicBezTo>
                        <a:pt x="7" y="8"/>
                        <a:pt x="3" y="14"/>
                        <a:pt x="0" y="19"/>
                      </a:cubicBezTo>
                      <a:cubicBezTo>
                        <a:pt x="-1" y="21"/>
                        <a:pt x="1" y="23"/>
                        <a:pt x="3" y="21"/>
                      </a:cubicBezTo>
                      <a:cubicBezTo>
                        <a:pt x="8" y="16"/>
                        <a:pt x="12" y="8"/>
                        <a:pt x="7" y="1"/>
                      </a:cubicBezTo>
                      <a:cubicBezTo>
                        <a:pt x="6" y="-1"/>
                        <a:pt x="3" y="0"/>
                        <a:pt x="4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0" name="Google Shape;1220;p31"/>
                <p:cNvSpPr/>
                <p:nvPr/>
              </p:nvSpPr>
              <p:spPr>
                <a:xfrm>
                  <a:off x="8388360" y="4535640"/>
                  <a:ext cx="46080" cy="70920"/>
                </a:xfrm>
                <a:custGeom>
                  <a:rect b="b" l="l" r="r" t="t"/>
                  <a:pathLst>
                    <a:path extrusionOk="0" h="197" w="128">
                      <a:moveTo>
                        <a:pt x="124" y="0"/>
                      </a:moveTo>
                      <a:cubicBezTo>
                        <a:pt x="98" y="32"/>
                        <a:pt x="76" y="68"/>
                        <a:pt x="50" y="101"/>
                      </a:cubicBezTo>
                      <a:cubicBezTo>
                        <a:pt x="28" y="129"/>
                        <a:pt x="17" y="164"/>
                        <a:pt x="0" y="194"/>
                      </a:cubicBezTo>
                      <a:cubicBezTo>
                        <a:pt x="-1" y="196"/>
                        <a:pt x="2" y="198"/>
                        <a:pt x="3" y="197"/>
                      </a:cubicBezTo>
                      <a:cubicBezTo>
                        <a:pt x="51" y="136"/>
                        <a:pt x="92" y="70"/>
                        <a:pt x="128" y="3"/>
                      </a:cubicBezTo>
                      <a:cubicBezTo>
                        <a:pt x="129" y="1"/>
                        <a:pt x="126" y="-2"/>
                        <a:pt x="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900" lIns="90000" spcFirstLastPara="1" rIns="90000" wrap="square" tIns="259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1" name="Google Shape;1221;p31"/>
                <p:cNvSpPr/>
                <p:nvPr/>
              </p:nvSpPr>
              <p:spPr>
                <a:xfrm>
                  <a:off x="8426880" y="4511160"/>
                  <a:ext cx="41400" cy="63720"/>
                </a:xfrm>
                <a:custGeom>
                  <a:rect b="b" l="l" r="r" t="t"/>
                  <a:pathLst>
                    <a:path extrusionOk="0" h="177" w="115">
                      <a:moveTo>
                        <a:pt x="113" y="1"/>
                      </a:moveTo>
                      <a:cubicBezTo>
                        <a:pt x="74" y="58"/>
                        <a:pt x="33" y="114"/>
                        <a:pt x="0" y="174"/>
                      </a:cubicBezTo>
                      <a:cubicBezTo>
                        <a:pt x="-1" y="176"/>
                        <a:pt x="2" y="178"/>
                        <a:pt x="3" y="176"/>
                      </a:cubicBezTo>
                      <a:cubicBezTo>
                        <a:pt x="43" y="120"/>
                        <a:pt x="90" y="67"/>
                        <a:pt x="115" y="2"/>
                      </a:cubicBezTo>
                      <a:cubicBezTo>
                        <a:pt x="116" y="0"/>
                        <a:pt x="113" y="-1"/>
                        <a:pt x="113" y="0"/>
                      </a:cubicBez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8700" lIns="90000" spcFirstLastPara="1" rIns="90000" wrap="square" tIns="18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2" name="Google Shape;1222;p31"/>
                <p:cNvSpPr/>
                <p:nvPr/>
              </p:nvSpPr>
              <p:spPr>
                <a:xfrm>
                  <a:off x="8475120" y="4497120"/>
                  <a:ext cx="2880" cy="5400"/>
                </a:xfrm>
                <a:custGeom>
                  <a:rect b="b" l="l" r="r" t="t"/>
                  <a:pathLst>
                    <a:path extrusionOk="0" h="15" w="8">
                      <a:moveTo>
                        <a:pt x="5" y="1"/>
                      </a:moveTo>
                      <a:cubicBezTo>
                        <a:pt x="4" y="5"/>
                        <a:pt x="2" y="9"/>
                        <a:pt x="0" y="13"/>
                      </a:cubicBezTo>
                      <a:cubicBezTo>
                        <a:pt x="0" y="14"/>
                        <a:pt x="1" y="15"/>
                        <a:pt x="2" y="14"/>
                      </a:cubicBezTo>
                      <a:cubicBezTo>
                        <a:pt x="5" y="10"/>
                        <a:pt x="6" y="6"/>
                        <a:pt x="8" y="2"/>
                      </a:cubicBezTo>
                      <a:cubicBezTo>
                        <a:pt x="9" y="0"/>
                        <a:pt x="6" y="-1"/>
                        <a:pt x="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3" name="Google Shape;1223;p31"/>
                <p:cNvSpPr/>
                <p:nvPr/>
              </p:nvSpPr>
              <p:spPr>
                <a:xfrm>
                  <a:off x="8531640" y="4472280"/>
                  <a:ext cx="44640" cy="20160"/>
                </a:xfrm>
                <a:custGeom>
                  <a:rect b="b" l="l" r="r" t="t"/>
                  <a:pathLst>
                    <a:path extrusionOk="0" h="56" w="124">
                      <a:moveTo>
                        <a:pt x="120" y="0"/>
                      </a:moveTo>
                      <a:cubicBezTo>
                        <a:pt x="74" y="-3"/>
                        <a:pt x="32" y="24"/>
                        <a:pt x="0" y="54"/>
                      </a:cubicBezTo>
                      <a:cubicBezTo>
                        <a:pt x="-1" y="55"/>
                        <a:pt x="0" y="56"/>
                        <a:pt x="1" y="55"/>
                      </a:cubicBezTo>
                      <a:cubicBezTo>
                        <a:pt x="37" y="26"/>
                        <a:pt x="79" y="22"/>
                        <a:pt x="121" y="8"/>
                      </a:cubicBezTo>
                      <a:cubicBezTo>
                        <a:pt x="125" y="6"/>
                        <a:pt x="124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4" name="Google Shape;1224;p31"/>
                <p:cNvSpPr/>
                <p:nvPr/>
              </p:nvSpPr>
              <p:spPr>
                <a:xfrm>
                  <a:off x="8541360" y="4461480"/>
                  <a:ext cx="57240" cy="7920"/>
                </a:xfrm>
                <a:custGeom>
                  <a:rect b="b" l="l" r="r" t="t"/>
                  <a:pathLst>
                    <a:path extrusionOk="0" h="22" w="159">
                      <a:moveTo>
                        <a:pt x="157" y="15"/>
                      </a:moveTo>
                      <a:cubicBezTo>
                        <a:pt x="105" y="1"/>
                        <a:pt x="53" y="-10"/>
                        <a:pt x="2" y="14"/>
                      </a:cubicBezTo>
                      <a:cubicBezTo>
                        <a:pt x="-3" y="16"/>
                        <a:pt x="1" y="23"/>
                        <a:pt x="5" y="22"/>
                      </a:cubicBezTo>
                      <a:cubicBezTo>
                        <a:pt x="57" y="13"/>
                        <a:pt x="105" y="16"/>
                        <a:pt x="157" y="20"/>
                      </a:cubicBezTo>
                      <a:cubicBezTo>
                        <a:pt x="159" y="20"/>
                        <a:pt x="160" y="16"/>
                        <a:pt x="157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5" name="Google Shape;1225;p31"/>
                <p:cNvSpPr/>
                <p:nvPr/>
              </p:nvSpPr>
              <p:spPr>
                <a:xfrm>
                  <a:off x="8471880" y="4821120"/>
                  <a:ext cx="1440" cy="1080"/>
                </a:xfrm>
                <a:custGeom>
                  <a:rect b="b" l="l" r="r" t="t"/>
                  <a:pathLst>
                    <a:path extrusionOk="0" h="3" w="4">
                      <a:moveTo>
                        <a:pt x="2" y="0"/>
                      </a:move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-1" y="2"/>
                        <a:pt x="1" y="4"/>
                        <a:pt x="2" y="3"/>
                      </a:cubicBezTo>
                      <a:cubicBezTo>
                        <a:pt x="2" y="3"/>
                        <a:pt x="2" y="2"/>
                        <a:pt x="3" y="2"/>
                      </a:cubicBezTo>
                      <a:cubicBezTo>
                        <a:pt x="4" y="1"/>
                        <a:pt x="3" y="0"/>
                        <a:pt x="2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6" name="Google Shape;1226;p31"/>
                <p:cNvSpPr/>
                <p:nvPr/>
              </p:nvSpPr>
              <p:spPr>
                <a:xfrm>
                  <a:off x="8504640" y="4765320"/>
                  <a:ext cx="29880" cy="42120"/>
                </a:xfrm>
                <a:custGeom>
                  <a:rect b="b" l="l" r="r" t="t"/>
                  <a:pathLst>
                    <a:path extrusionOk="0" h="117" w="83">
                      <a:moveTo>
                        <a:pt x="73" y="4"/>
                      </a:moveTo>
                      <a:cubicBezTo>
                        <a:pt x="55" y="46"/>
                        <a:pt x="33" y="80"/>
                        <a:pt x="1" y="113"/>
                      </a:cubicBezTo>
                      <a:cubicBezTo>
                        <a:pt x="-1" y="115"/>
                        <a:pt x="1" y="118"/>
                        <a:pt x="3" y="116"/>
                      </a:cubicBezTo>
                      <a:cubicBezTo>
                        <a:pt x="37" y="90"/>
                        <a:pt x="85" y="52"/>
                        <a:pt x="83" y="5"/>
                      </a:cubicBezTo>
                      <a:cubicBezTo>
                        <a:pt x="83" y="-1"/>
                        <a:pt x="75" y="-2"/>
                        <a:pt x="73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7" name="Google Shape;1227;p31"/>
                <p:cNvSpPr/>
                <p:nvPr/>
              </p:nvSpPr>
              <p:spPr>
                <a:xfrm>
                  <a:off x="8524440" y="4749120"/>
                  <a:ext cx="10440" cy="19800"/>
                </a:xfrm>
                <a:custGeom>
                  <a:rect b="b" l="l" r="r" t="t"/>
                  <a:pathLst>
                    <a:path extrusionOk="0" h="55" w="29">
                      <a:moveTo>
                        <a:pt x="26" y="1"/>
                      </a:moveTo>
                      <a:cubicBezTo>
                        <a:pt x="20" y="19"/>
                        <a:pt x="9" y="35"/>
                        <a:pt x="0" y="51"/>
                      </a:cubicBezTo>
                      <a:cubicBezTo>
                        <a:pt x="-1" y="54"/>
                        <a:pt x="2" y="56"/>
                        <a:pt x="4" y="54"/>
                      </a:cubicBezTo>
                      <a:cubicBezTo>
                        <a:pt x="15" y="38"/>
                        <a:pt x="26" y="22"/>
                        <a:pt x="29" y="2"/>
                      </a:cubicBezTo>
                      <a:cubicBezTo>
                        <a:pt x="29" y="0"/>
                        <a:pt x="26" y="-1"/>
                        <a:pt x="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8" name="Google Shape;1228;p31"/>
                <p:cNvSpPr/>
                <p:nvPr/>
              </p:nvSpPr>
              <p:spPr>
                <a:xfrm>
                  <a:off x="8461080" y="4933800"/>
                  <a:ext cx="5400" cy="30600"/>
                </a:xfrm>
                <a:custGeom>
                  <a:rect b="b" l="l" r="r" t="t"/>
                  <a:pathLst>
                    <a:path extrusionOk="0" h="85" w="15">
                      <a:moveTo>
                        <a:pt x="15" y="81"/>
                      </a:moveTo>
                      <a:cubicBezTo>
                        <a:pt x="6" y="54"/>
                        <a:pt x="7" y="29"/>
                        <a:pt x="7" y="1"/>
                      </a:cubicBezTo>
                      <a:cubicBezTo>
                        <a:pt x="7" y="-1"/>
                        <a:pt x="4" y="-1"/>
                        <a:pt x="4" y="1"/>
                      </a:cubicBezTo>
                      <a:cubicBezTo>
                        <a:pt x="3" y="28"/>
                        <a:pt x="-9" y="61"/>
                        <a:pt x="10" y="84"/>
                      </a:cubicBezTo>
                      <a:cubicBezTo>
                        <a:pt x="12" y="87"/>
                        <a:pt x="16" y="84"/>
                        <a:pt x="15" y="8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9" name="Google Shape;1229;p31"/>
                <p:cNvSpPr/>
                <p:nvPr/>
              </p:nvSpPr>
              <p:spPr>
                <a:xfrm>
                  <a:off x="8456760" y="4932720"/>
                  <a:ext cx="2520" cy="16200"/>
                </a:xfrm>
                <a:custGeom>
                  <a:rect b="b" l="l" r="r" t="t"/>
                  <a:pathLst>
                    <a:path extrusionOk="0" h="45" w="7">
                      <a:moveTo>
                        <a:pt x="3" y="1"/>
                      </a:moveTo>
                      <a:cubicBezTo>
                        <a:pt x="4" y="15"/>
                        <a:pt x="-1" y="29"/>
                        <a:pt x="0" y="42"/>
                      </a:cubicBezTo>
                      <a:cubicBezTo>
                        <a:pt x="0" y="46"/>
                        <a:pt x="5" y="46"/>
                        <a:pt x="5" y="42"/>
                      </a:cubicBezTo>
                      <a:cubicBezTo>
                        <a:pt x="6" y="28"/>
                        <a:pt x="9" y="15"/>
                        <a:pt x="5" y="1"/>
                      </a:cubicBezTo>
                      <a:cubicBezTo>
                        <a:pt x="5" y="-1"/>
                        <a:pt x="2" y="-1"/>
                        <a:pt x="2" y="1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0" name="Google Shape;1230;p31"/>
                <p:cNvSpPr/>
                <p:nvPr/>
              </p:nvSpPr>
              <p:spPr>
                <a:xfrm>
                  <a:off x="8429400" y="4882320"/>
                  <a:ext cx="5760" cy="12240"/>
                </a:xfrm>
                <a:custGeom>
                  <a:rect b="b" l="l" r="r" t="t"/>
                  <a:pathLst>
                    <a:path extrusionOk="0" h="34" w="16">
                      <a:moveTo>
                        <a:pt x="13" y="2"/>
                      </a:moveTo>
                      <a:cubicBezTo>
                        <a:pt x="10" y="12"/>
                        <a:pt x="4" y="21"/>
                        <a:pt x="0" y="31"/>
                      </a:cubicBezTo>
                      <a:cubicBezTo>
                        <a:pt x="0" y="33"/>
                        <a:pt x="3" y="35"/>
                        <a:pt x="4" y="33"/>
                      </a:cubicBezTo>
                      <a:cubicBezTo>
                        <a:pt x="9" y="23"/>
                        <a:pt x="14" y="13"/>
                        <a:pt x="16" y="3"/>
                      </a:cubicBezTo>
                      <a:cubicBezTo>
                        <a:pt x="17" y="0"/>
                        <a:pt x="14" y="-1"/>
                        <a:pt x="13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1" name="Google Shape;1231;p31"/>
                <p:cNvSpPr/>
                <p:nvPr/>
              </p:nvSpPr>
              <p:spPr>
                <a:xfrm>
                  <a:off x="8397000" y="4850280"/>
                  <a:ext cx="14400" cy="24840"/>
                </a:xfrm>
                <a:custGeom>
                  <a:rect b="b" l="l" r="r" t="t"/>
                  <a:pathLst>
                    <a:path extrusionOk="0" h="69" w="40">
                      <a:moveTo>
                        <a:pt x="39" y="0"/>
                      </a:moveTo>
                      <a:cubicBezTo>
                        <a:pt x="23" y="20"/>
                        <a:pt x="3" y="39"/>
                        <a:pt x="0" y="66"/>
                      </a:cubicBezTo>
                      <a:cubicBezTo>
                        <a:pt x="0" y="69"/>
                        <a:pt x="5" y="70"/>
                        <a:pt x="6" y="67"/>
                      </a:cubicBezTo>
                      <a:cubicBezTo>
                        <a:pt x="15" y="43"/>
                        <a:pt x="28" y="23"/>
                        <a:pt x="40" y="1"/>
                      </a:cubicBezTo>
                      <a:cubicBezTo>
                        <a:pt x="40" y="0"/>
                        <a:pt x="39" y="-1"/>
                        <a:pt x="38" y="0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2" name="Google Shape;1232;p31"/>
                <p:cNvSpPr/>
                <p:nvPr/>
              </p:nvSpPr>
              <p:spPr>
                <a:xfrm>
                  <a:off x="8390520" y="4886640"/>
                  <a:ext cx="2160" cy="8640"/>
                </a:xfrm>
                <a:custGeom>
                  <a:rect b="b" l="l" r="r" t="t"/>
                  <a:pathLst>
                    <a:path extrusionOk="0" h="24" w="6">
                      <a:moveTo>
                        <a:pt x="0" y="2"/>
                      </a:moveTo>
                      <a:cubicBezTo>
                        <a:pt x="-1" y="9"/>
                        <a:pt x="0" y="16"/>
                        <a:pt x="2" y="23"/>
                      </a:cubicBezTo>
                      <a:cubicBezTo>
                        <a:pt x="3" y="25"/>
                        <a:pt x="6" y="24"/>
                        <a:pt x="6" y="22"/>
                      </a:cubicBezTo>
                      <a:cubicBezTo>
                        <a:pt x="5" y="15"/>
                        <a:pt x="6" y="9"/>
                        <a:pt x="5" y="2"/>
                      </a:cubicBezTo>
                      <a:cubicBezTo>
                        <a:pt x="5" y="-1"/>
                        <a:pt x="0" y="-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3" name="Google Shape;1233;p31"/>
                <p:cNvSpPr/>
                <p:nvPr/>
              </p:nvSpPr>
              <p:spPr>
                <a:xfrm>
                  <a:off x="8377200" y="4768200"/>
                  <a:ext cx="63360" cy="70200"/>
                </a:xfrm>
                <a:custGeom>
                  <a:rect b="b" l="l" r="r" t="t"/>
                  <a:pathLst>
                    <a:path extrusionOk="0" h="195" w="176">
                      <a:moveTo>
                        <a:pt x="171" y="1"/>
                      </a:moveTo>
                      <a:cubicBezTo>
                        <a:pt x="114" y="66"/>
                        <a:pt x="34" y="109"/>
                        <a:pt x="0" y="193"/>
                      </a:cubicBezTo>
                      <a:cubicBezTo>
                        <a:pt x="0" y="195"/>
                        <a:pt x="2" y="196"/>
                        <a:pt x="3" y="194"/>
                      </a:cubicBezTo>
                      <a:cubicBezTo>
                        <a:pt x="48" y="120"/>
                        <a:pt x="131" y="79"/>
                        <a:pt x="175" y="4"/>
                      </a:cubicBezTo>
                      <a:cubicBezTo>
                        <a:pt x="177" y="1"/>
                        <a:pt x="173" y="-2"/>
                        <a:pt x="1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200" lIns="90000" spcFirstLastPara="1" rIns="90000" wrap="square" tIns="25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4" name="Google Shape;1234;p31"/>
                <p:cNvSpPr/>
                <p:nvPr/>
              </p:nvSpPr>
              <p:spPr>
                <a:xfrm>
                  <a:off x="8436960" y="4756320"/>
                  <a:ext cx="13320" cy="29160"/>
                </a:xfrm>
                <a:custGeom>
                  <a:rect b="b" l="l" r="r" t="t"/>
                  <a:pathLst>
                    <a:path extrusionOk="0" h="81" w="37">
                      <a:moveTo>
                        <a:pt x="33" y="1"/>
                      </a:moveTo>
                      <a:cubicBezTo>
                        <a:pt x="28" y="29"/>
                        <a:pt x="13" y="52"/>
                        <a:pt x="0" y="76"/>
                      </a:cubicBezTo>
                      <a:cubicBezTo>
                        <a:pt x="-1" y="79"/>
                        <a:pt x="3" y="83"/>
                        <a:pt x="5" y="80"/>
                      </a:cubicBezTo>
                      <a:cubicBezTo>
                        <a:pt x="25" y="58"/>
                        <a:pt x="36" y="32"/>
                        <a:pt x="37" y="2"/>
                      </a:cubicBezTo>
                      <a:cubicBezTo>
                        <a:pt x="37" y="0"/>
                        <a:pt x="33" y="-1"/>
                        <a:pt x="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5" name="Google Shape;1235;p31"/>
                <p:cNvSpPr/>
                <p:nvPr/>
              </p:nvSpPr>
              <p:spPr>
                <a:xfrm>
                  <a:off x="8435520" y="4780440"/>
                  <a:ext cx="11880" cy="17640"/>
                </a:xfrm>
                <a:custGeom>
                  <a:rect b="b" l="l" r="r" t="t"/>
                  <a:pathLst>
                    <a:path extrusionOk="0" h="49" w="33">
                      <a:moveTo>
                        <a:pt x="29" y="1"/>
                      </a:moveTo>
                      <a:cubicBezTo>
                        <a:pt x="25" y="18"/>
                        <a:pt x="10" y="30"/>
                        <a:pt x="0" y="44"/>
                      </a:cubicBezTo>
                      <a:cubicBezTo>
                        <a:pt x="-1" y="47"/>
                        <a:pt x="3" y="50"/>
                        <a:pt x="5" y="48"/>
                      </a:cubicBezTo>
                      <a:cubicBezTo>
                        <a:pt x="18" y="35"/>
                        <a:pt x="33" y="21"/>
                        <a:pt x="33" y="2"/>
                      </a:cubicBezTo>
                      <a:cubicBezTo>
                        <a:pt x="33" y="-1"/>
                        <a:pt x="29" y="-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6" name="Google Shape;1236;p31"/>
                <p:cNvSpPr/>
                <p:nvPr/>
              </p:nvSpPr>
              <p:spPr>
                <a:xfrm>
                  <a:off x="8449920" y="4746600"/>
                  <a:ext cx="49680" cy="94680"/>
                </a:xfrm>
                <a:custGeom>
                  <a:rect b="b" l="l" r="r" t="t"/>
                  <a:pathLst>
                    <a:path extrusionOk="0" h="263" w="138">
                      <a:moveTo>
                        <a:pt x="130" y="2"/>
                      </a:moveTo>
                      <a:cubicBezTo>
                        <a:pt x="116" y="49"/>
                        <a:pt x="86" y="85"/>
                        <a:pt x="60" y="125"/>
                      </a:cubicBezTo>
                      <a:cubicBezTo>
                        <a:pt x="34" y="166"/>
                        <a:pt x="12" y="213"/>
                        <a:pt x="0" y="261"/>
                      </a:cubicBezTo>
                      <a:cubicBezTo>
                        <a:pt x="0" y="263"/>
                        <a:pt x="3" y="263"/>
                        <a:pt x="3" y="262"/>
                      </a:cubicBezTo>
                      <a:cubicBezTo>
                        <a:pt x="21" y="209"/>
                        <a:pt x="52" y="159"/>
                        <a:pt x="84" y="114"/>
                      </a:cubicBezTo>
                      <a:cubicBezTo>
                        <a:pt x="108" y="79"/>
                        <a:pt x="135" y="47"/>
                        <a:pt x="138" y="3"/>
                      </a:cubicBezTo>
                      <a:cubicBezTo>
                        <a:pt x="138" y="-1"/>
                        <a:pt x="131" y="-2"/>
                        <a:pt x="13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7" name="Google Shape;1237;p31"/>
                <p:cNvSpPr/>
                <p:nvPr/>
              </p:nvSpPr>
              <p:spPr>
                <a:xfrm>
                  <a:off x="8502480" y="4733280"/>
                  <a:ext cx="5040" cy="27720"/>
                </a:xfrm>
                <a:custGeom>
                  <a:rect b="b" l="l" r="r" t="t"/>
                  <a:pathLst>
                    <a:path extrusionOk="0" h="77" w="14">
                      <a:moveTo>
                        <a:pt x="9" y="2"/>
                      </a:moveTo>
                      <a:cubicBezTo>
                        <a:pt x="9" y="-1"/>
                        <a:pt x="4" y="0"/>
                        <a:pt x="4" y="4"/>
                      </a:cubicBezTo>
                      <a:cubicBezTo>
                        <a:pt x="9" y="27"/>
                        <a:pt x="9" y="50"/>
                        <a:pt x="0" y="72"/>
                      </a:cubicBezTo>
                      <a:cubicBezTo>
                        <a:pt x="-1" y="76"/>
                        <a:pt x="4" y="79"/>
                        <a:pt x="5" y="76"/>
                      </a:cubicBezTo>
                      <a:cubicBezTo>
                        <a:pt x="17" y="52"/>
                        <a:pt x="15" y="27"/>
                        <a:pt x="9" y="3"/>
                      </a:cubicBezTo>
                      <a:lnTo>
                        <a:pt x="9" y="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8" name="Google Shape;1238;p31"/>
                <p:cNvSpPr/>
                <p:nvPr/>
              </p:nvSpPr>
              <p:spPr>
                <a:xfrm>
                  <a:off x="8418600" y="4659840"/>
                  <a:ext cx="67680" cy="45000"/>
                </a:xfrm>
                <a:custGeom>
                  <a:rect b="b" l="l" r="r" t="t"/>
                  <a:pathLst>
                    <a:path extrusionOk="0" h="125" w="188">
                      <a:moveTo>
                        <a:pt x="2" y="125"/>
                      </a:moveTo>
                      <a:cubicBezTo>
                        <a:pt x="82" y="114"/>
                        <a:pt x="115" y="34"/>
                        <a:pt x="186" y="5"/>
                      </a:cubicBezTo>
                      <a:cubicBezTo>
                        <a:pt x="189" y="4"/>
                        <a:pt x="188" y="0"/>
                        <a:pt x="184" y="0"/>
                      </a:cubicBezTo>
                      <a:cubicBezTo>
                        <a:pt x="106" y="11"/>
                        <a:pt x="76" y="102"/>
                        <a:pt x="1" y="121"/>
                      </a:cubicBezTo>
                      <a:cubicBezTo>
                        <a:pt x="-1" y="122"/>
                        <a:pt x="0" y="125"/>
                        <a:pt x="2" y="1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9" name="Google Shape;1239;p31"/>
                <p:cNvSpPr/>
                <p:nvPr/>
              </p:nvSpPr>
              <p:spPr>
                <a:xfrm>
                  <a:off x="8468640" y="4660560"/>
                  <a:ext cx="38520" cy="19800"/>
                </a:xfrm>
                <a:custGeom>
                  <a:rect b="b" l="l" r="r" t="t"/>
                  <a:pathLst>
                    <a:path extrusionOk="0" h="55" w="107">
                      <a:moveTo>
                        <a:pt x="0" y="51"/>
                      </a:moveTo>
                      <a:cubicBezTo>
                        <a:pt x="-1" y="53"/>
                        <a:pt x="1" y="56"/>
                        <a:pt x="3" y="54"/>
                      </a:cubicBezTo>
                      <a:cubicBezTo>
                        <a:pt x="33" y="28"/>
                        <a:pt x="67" y="18"/>
                        <a:pt x="104" y="7"/>
                      </a:cubicBezTo>
                      <a:cubicBezTo>
                        <a:pt x="108" y="6"/>
                        <a:pt x="108" y="-1"/>
                        <a:pt x="103" y="0"/>
                      </a:cubicBezTo>
                      <a:cubicBezTo>
                        <a:pt x="64" y="1"/>
                        <a:pt x="25" y="21"/>
                        <a:pt x="0" y="5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0" name="Google Shape;1240;p31"/>
                <p:cNvSpPr/>
                <p:nvPr/>
              </p:nvSpPr>
              <p:spPr>
                <a:xfrm>
                  <a:off x="8505000" y="4663080"/>
                  <a:ext cx="14400" cy="5760"/>
                </a:xfrm>
                <a:custGeom>
                  <a:rect b="b" l="l" r="r" t="t"/>
                  <a:pathLst>
                    <a:path extrusionOk="0" h="16" w="40">
                      <a:moveTo>
                        <a:pt x="3" y="16"/>
                      </a:moveTo>
                      <a:cubicBezTo>
                        <a:pt x="15" y="11"/>
                        <a:pt x="26" y="4"/>
                        <a:pt x="39" y="3"/>
                      </a:cubicBezTo>
                      <a:cubicBezTo>
                        <a:pt x="40" y="3"/>
                        <a:pt x="40" y="0"/>
                        <a:pt x="39" y="0"/>
                      </a:cubicBezTo>
                      <a:cubicBezTo>
                        <a:pt x="25" y="0"/>
                        <a:pt x="13" y="6"/>
                        <a:pt x="1" y="12"/>
                      </a:cubicBezTo>
                      <a:cubicBezTo>
                        <a:pt x="-1" y="13"/>
                        <a:pt x="1" y="16"/>
                        <a:pt x="3" y="1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1" name="Google Shape;1241;p31"/>
                <p:cNvSpPr/>
                <p:nvPr/>
              </p:nvSpPr>
              <p:spPr>
                <a:xfrm>
                  <a:off x="8579520" y="4919040"/>
                  <a:ext cx="6480" cy="21600"/>
                </a:xfrm>
                <a:custGeom>
                  <a:rect b="b" l="l" r="r" t="t"/>
                  <a:pathLst>
                    <a:path extrusionOk="0" h="60" w="18">
                      <a:moveTo>
                        <a:pt x="5" y="59"/>
                      </a:moveTo>
                      <a:cubicBezTo>
                        <a:pt x="18" y="41"/>
                        <a:pt x="21" y="22"/>
                        <a:pt x="16" y="1"/>
                      </a:cubicBezTo>
                      <a:cubicBezTo>
                        <a:pt x="16" y="0"/>
                        <a:pt x="13" y="0"/>
                        <a:pt x="13" y="2"/>
                      </a:cubicBezTo>
                      <a:cubicBezTo>
                        <a:pt x="15" y="20"/>
                        <a:pt x="8" y="39"/>
                        <a:pt x="0" y="55"/>
                      </a:cubicBezTo>
                      <a:cubicBezTo>
                        <a:pt x="-1" y="58"/>
                        <a:pt x="3" y="61"/>
                        <a:pt x="5" y="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2" name="Google Shape;1242;p31"/>
                <p:cNvSpPr/>
                <p:nvPr/>
              </p:nvSpPr>
              <p:spPr>
                <a:xfrm>
                  <a:off x="8571600" y="4929480"/>
                  <a:ext cx="20520" cy="33120"/>
                </a:xfrm>
                <a:custGeom>
                  <a:rect b="b" l="l" r="r" t="t"/>
                  <a:pathLst>
                    <a:path extrusionOk="0" h="92" w="57">
                      <a:moveTo>
                        <a:pt x="4" y="91"/>
                      </a:moveTo>
                      <a:cubicBezTo>
                        <a:pt x="31" y="73"/>
                        <a:pt x="60" y="36"/>
                        <a:pt x="57" y="2"/>
                      </a:cubicBezTo>
                      <a:cubicBezTo>
                        <a:pt x="57" y="0"/>
                        <a:pt x="54" y="-1"/>
                        <a:pt x="53" y="2"/>
                      </a:cubicBezTo>
                      <a:cubicBezTo>
                        <a:pt x="47" y="35"/>
                        <a:pt x="21" y="61"/>
                        <a:pt x="1" y="87"/>
                      </a:cubicBezTo>
                      <a:cubicBezTo>
                        <a:pt x="-1" y="90"/>
                        <a:pt x="2" y="93"/>
                        <a:pt x="4" y="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3" name="Google Shape;1243;p31"/>
                <p:cNvSpPr/>
                <p:nvPr/>
              </p:nvSpPr>
              <p:spPr>
                <a:xfrm>
                  <a:off x="8569800" y="4968000"/>
                  <a:ext cx="10800" cy="7560"/>
                </a:xfrm>
                <a:custGeom>
                  <a:rect b="b" l="l" r="r" t="t"/>
                  <a:pathLst>
                    <a:path extrusionOk="0" h="21" w="30">
                      <a:moveTo>
                        <a:pt x="27" y="0"/>
                      </a:moveTo>
                      <a:cubicBezTo>
                        <a:pt x="18" y="6"/>
                        <a:pt x="9" y="12"/>
                        <a:pt x="1" y="18"/>
                      </a:cubicBezTo>
                      <a:cubicBezTo>
                        <a:pt x="-1" y="19"/>
                        <a:pt x="1" y="22"/>
                        <a:pt x="2" y="21"/>
                      </a:cubicBezTo>
                      <a:cubicBezTo>
                        <a:pt x="11" y="15"/>
                        <a:pt x="21" y="10"/>
                        <a:pt x="30" y="3"/>
                      </a:cubicBezTo>
                      <a:cubicBezTo>
                        <a:pt x="31" y="2"/>
                        <a:pt x="29" y="-1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4" name="Google Shape;1244;p31"/>
                <p:cNvSpPr/>
                <p:nvPr/>
              </p:nvSpPr>
              <p:spPr>
                <a:xfrm>
                  <a:off x="8517600" y="4879440"/>
                  <a:ext cx="46800" cy="33840"/>
                </a:xfrm>
                <a:custGeom>
                  <a:rect b="b" l="l" r="r" t="t"/>
                  <a:pathLst>
                    <a:path extrusionOk="0" h="94" w="130">
                      <a:moveTo>
                        <a:pt x="124" y="1"/>
                      </a:moveTo>
                      <a:cubicBezTo>
                        <a:pt x="84" y="32"/>
                        <a:pt x="45" y="64"/>
                        <a:pt x="1" y="90"/>
                      </a:cubicBezTo>
                      <a:cubicBezTo>
                        <a:pt x="-1" y="91"/>
                        <a:pt x="0" y="95"/>
                        <a:pt x="3" y="94"/>
                      </a:cubicBezTo>
                      <a:cubicBezTo>
                        <a:pt x="53" y="76"/>
                        <a:pt x="106" y="57"/>
                        <a:pt x="129" y="5"/>
                      </a:cubicBezTo>
                      <a:cubicBezTo>
                        <a:pt x="131" y="2"/>
                        <a:pt x="127" y="-1"/>
                        <a:pt x="1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5" name="Google Shape;1245;p31"/>
                <p:cNvSpPr/>
                <p:nvPr/>
              </p:nvSpPr>
              <p:spPr>
                <a:xfrm>
                  <a:off x="8569080" y="4866120"/>
                  <a:ext cx="7920" cy="15480"/>
                </a:xfrm>
                <a:custGeom>
                  <a:rect b="b" l="l" r="r" t="t"/>
                  <a:pathLst>
                    <a:path extrusionOk="0" h="43" w="22">
                      <a:moveTo>
                        <a:pt x="3" y="42"/>
                      </a:moveTo>
                      <a:cubicBezTo>
                        <a:pt x="16" y="34"/>
                        <a:pt x="26" y="16"/>
                        <a:pt x="21" y="1"/>
                      </a:cubicBezTo>
                      <a:cubicBezTo>
                        <a:pt x="20" y="-1"/>
                        <a:pt x="17" y="0"/>
                        <a:pt x="18" y="2"/>
                      </a:cubicBezTo>
                      <a:cubicBezTo>
                        <a:pt x="20" y="15"/>
                        <a:pt x="8" y="29"/>
                        <a:pt x="0" y="39"/>
                      </a:cubicBezTo>
                      <a:cubicBezTo>
                        <a:pt x="-1" y="41"/>
                        <a:pt x="1" y="44"/>
                        <a:pt x="3" y="4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6" name="Google Shape;1246;p31"/>
                <p:cNvSpPr/>
                <p:nvPr/>
              </p:nvSpPr>
              <p:spPr>
                <a:xfrm>
                  <a:off x="8561520" y="4887000"/>
                  <a:ext cx="9720" cy="8280"/>
                </a:xfrm>
                <a:custGeom>
                  <a:rect b="b" l="l" r="r" t="t"/>
                  <a:pathLst>
                    <a:path extrusionOk="0" h="23" w="27">
                      <a:moveTo>
                        <a:pt x="23" y="0"/>
                      </a:moveTo>
                      <a:cubicBezTo>
                        <a:pt x="15" y="6"/>
                        <a:pt x="10" y="15"/>
                        <a:pt x="1" y="19"/>
                      </a:cubicBezTo>
                      <a:cubicBezTo>
                        <a:pt x="-1" y="20"/>
                        <a:pt x="0" y="23"/>
                        <a:pt x="2" y="23"/>
                      </a:cubicBezTo>
                      <a:cubicBezTo>
                        <a:pt x="12" y="20"/>
                        <a:pt x="20" y="12"/>
                        <a:pt x="26" y="4"/>
                      </a:cubicBezTo>
                      <a:cubicBezTo>
                        <a:pt x="28" y="2"/>
                        <a:pt x="25" y="-1"/>
                        <a:pt x="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7" name="Google Shape;1247;p31"/>
                <p:cNvSpPr/>
                <p:nvPr/>
              </p:nvSpPr>
              <p:spPr>
                <a:xfrm>
                  <a:off x="8733600" y="4901760"/>
                  <a:ext cx="29520" cy="91440"/>
                </a:xfrm>
                <a:custGeom>
                  <a:rect b="b" l="l" r="r" t="t"/>
                  <a:pathLst>
                    <a:path extrusionOk="0" h="254" w="82">
                      <a:moveTo>
                        <a:pt x="80" y="1"/>
                      </a:moveTo>
                      <a:cubicBezTo>
                        <a:pt x="74" y="87"/>
                        <a:pt x="36" y="173"/>
                        <a:pt x="0" y="250"/>
                      </a:cubicBezTo>
                      <a:cubicBezTo>
                        <a:pt x="-1" y="252"/>
                        <a:pt x="2" y="256"/>
                        <a:pt x="4" y="253"/>
                      </a:cubicBezTo>
                      <a:cubicBezTo>
                        <a:pt x="30" y="221"/>
                        <a:pt x="40" y="177"/>
                        <a:pt x="56" y="139"/>
                      </a:cubicBezTo>
                      <a:cubicBezTo>
                        <a:pt x="75" y="95"/>
                        <a:pt x="81" y="49"/>
                        <a:pt x="82" y="1"/>
                      </a:cubicBezTo>
                      <a:cubicBezTo>
                        <a:pt x="82" y="0"/>
                        <a:pt x="80" y="0"/>
                        <a:pt x="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8" name="Google Shape;1248;p31"/>
                <p:cNvSpPr/>
                <p:nvPr/>
              </p:nvSpPr>
              <p:spPr>
                <a:xfrm>
                  <a:off x="8747280" y="4873680"/>
                  <a:ext cx="7920" cy="75960"/>
                </a:xfrm>
                <a:custGeom>
                  <a:rect b="b" l="l" r="r" t="t"/>
                  <a:pathLst>
                    <a:path extrusionOk="0" h="211" w="22">
                      <a:moveTo>
                        <a:pt x="1" y="211"/>
                      </a:moveTo>
                      <a:cubicBezTo>
                        <a:pt x="32" y="145"/>
                        <a:pt x="20" y="72"/>
                        <a:pt x="14" y="2"/>
                      </a:cubicBezTo>
                      <a:cubicBezTo>
                        <a:pt x="14" y="-1"/>
                        <a:pt x="10" y="-1"/>
                        <a:pt x="10" y="2"/>
                      </a:cubicBezTo>
                      <a:cubicBezTo>
                        <a:pt x="4" y="72"/>
                        <a:pt x="18" y="141"/>
                        <a:pt x="0" y="210"/>
                      </a:cubicBezTo>
                      <a:cubicBezTo>
                        <a:pt x="-1" y="211"/>
                        <a:pt x="1" y="211"/>
                        <a:pt x="1" y="2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9" name="Google Shape;1249;p31"/>
                <p:cNvSpPr/>
                <p:nvPr/>
              </p:nvSpPr>
              <p:spPr>
                <a:xfrm>
                  <a:off x="8755560" y="4853160"/>
                  <a:ext cx="6840" cy="30600"/>
                </a:xfrm>
                <a:custGeom>
                  <a:rect b="b" l="l" r="r" t="t"/>
                  <a:pathLst>
                    <a:path extrusionOk="0" h="85" w="19">
                      <a:moveTo>
                        <a:pt x="18" y="83"/>
                      </a:moveTo>
                      <a:cubicBezTo>
                        <a:pt x="21" y="55"/>
                        <a:pt x="14" y="29"/>
                        <a:pt x="5" y="2"/>
                      </a:cubicBezTo>
                      <a:cubicBezTo>
                        <a:pt x="5" y="-1"/>
                        <a:pt x="0" y="0"/>
                        <a:pt x="0" y="3"/>
                      </a:cubicBezTo>
                      <a:cubicBezTo>
                        <a:pt x="1" y="30"/>
                        <a:pt x="15" y="56"/>
                        <a:pt x="14" y="83"/>
                      </a:cubicBezTo>
                      <a:cubicBezTo>
                        <a:pt x="14" y="86"/>
                        <a:pt x="18" y="86"/>
                        <a:pt x="18" y="8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0" name="Google Shape;1250;p31"/>
                <p:cNvSpPr/>
                <p:nvPr/>
              </p:nvSpPr>
              <p:spPr>
                <a:xfrm>
                  <a:off x="8761680" y="4829400"/>
                  <a:ext cx="3960" cy="11880"/>
                </a:xfrm>
                <a:custGeom>
                  <a:rect b="b" l="l" r="r" t="t"/>
                  <a:pathLst>
                    <a:path extrusionOk="0" h="33" w="11">
                      <a:moveTo>
                        <a:pt x="0" y="3"/>
                      </a:moveTo>
                      <a:cubicBezTo>
                        <a:pt x="3" y="12"/>
                        <a:pt x="5" y="21"/>
                        <a:pt x="6" y="31"/>
                      </a:cubicBezTo>
                      <a:cubicBezTo>
                        <a:pt x="6" y="34"/>
                        <a:pt x="10" y="34"/>
                        <a:pt x="11" y="31"/>
                      </a:cubicBezTo>
                      <a:cubicBezTo>
                        <a:pt x="11" y="21"/>
                        <a:pt x="8" y="11"/>
                        <a:pt x="3" y="1"/>
                      </a:cubicBezTo>
                      <a:cubicBezTo>
                        <a:pt x="3" y="-1"/>
                        <a:pt x="-1" y="0"/>
                        <a:pt x="0" y="2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1" name="Google Shape;1251;p31"/>
                <p:cNvSpPr/>
                <p:nvPr/>
              </p:nvSpPr>
              <p:spPr>
                <a:xfrm>
                  <a:off x="8661240" y="4854600"/>
                  <a:ext cx="74880" cy="166320"/>
                </a:xfrm>
                <a:custGeom>
                  <a:rect b="b" l="l" r="r" t="t"/>
                  <a:pathLst>
                    <a:path extrusionOk="0" h="462" w="208">
                      <a:moveTo>
                        <a:pt x="204" y="1"/>
                      </a:moveTo>
                      <a:cubicBezTo>
                        <a:pt x="200" y="87"/>
                        <a:pt x="165" y="174"/>
                        <a:pt x="132" y="252"/>
                      </a:cubicBezTo>
                      <a:cubicBezTo>
                        <a:pt x="99" y="330"/>
                        <a:pt x="58" y="396"/>
                        <a:pt x="1" y="458"/>
                      </a:cubicBezTo>
                      <a:cubicBezTo>
                        <a:pt x="-1" y="460"/>
                        <a:pt x="2" y="463"/>
                        <a:pt x="4" y="461"/>
                      </a:cubicBezTo>
                      <a:cubicBezTo>
                        <a:pt x="34" y="436"/>
                        <a:pt x="64" y="412"/>
                        <a:pt x="86" y="379"/>
                      </a:cubicBezTo>
                      <a:cubicBezTo>
                        <a:pt x="113" y="339"/>
                        <a:pt x="133" y="292"/>
                        <a:pt x="152" y="248"/>
                      </a:cubicBezTo>
                      <a:cubicBezTo>
                        <a:pt x="185" y="171"/>
                        <a:pt x="208" y="86"/>
                        <a:pt x="208" y="2"/>
                      </a:cubicBezTo>
                      <a:cubicBezTo>
                        <a:pt x="208" y="-1"/>
                        <a:pt x="204" y="-1"/>
                        <a:pt x="204" y="2"/>
                      </a:cubicBezTo>
                      <a:lnTo>
                        <a:pt x="2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2" name="Google Shape;1252;p31"/>
                <p:cNvSpPr/>
                <p:nvPr/>
              </p:nvSpPr>
              <p:spPr>
                <a:xfrm>
                  <a:off x="8650440" y="4946040"/>
                  <a:ext cx="45360" cy="67320"/>
                </a:xfrm>
                <a:custGeom>
                  <a:rect b="b" l="l" r="r" t="t"/>
                  <a:pathLst>
                    <a:path extrusionOk="0" h="187" w="126">
                      <a:moveTo>
                        <a:pt x="126" y="1"/>
                      </a:moveTo>
                      <a:cubicBezTo>
                        <a:pt x="126" y="-1"/>
                        <a:pt x="122" y="-1"/>
                        <a:pt x="122" y="1"/>
                      </a:cubicBezTo>
                      <a:cubicBezTo>
                        <a:pt x="112" y="29"/>
                        <a:pt x="94" y="53"/>
                        <a:pt x="77" y="77"/>
                      </a:cubicBezTo>
                      <a:cubicBezTo>
                        <a:pt x="52" y="113"/>
                        <a:pt x="29" y="149"/>
                        <a:pt x="1" y="183"/>
                      </a:cubicBezTo>
                      <a:cubicBezTo>
                        <a:pt x="-1" y="185"/>
                        <a:pt x="2" y="188"/>
                        <a:pt x="3" y="186"/>
                      </a:cubicBezTo>
                      <a:cubicBezTo>
                        <a:pt x="36" y="155"/>
                        <a:pt x="63" y="121"/>
                        <a:pt x="90" y="85"/>
                      </a:cubicBezTo>
                      <a:cubicBezTo>
                        <a:pt x="107" y="61"/>
                        <a:pt x="125" y="32"/>
                        <a:pt x="1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2300" lIns="90000" spcFirstLastPara="1" rIns="90000" wrap="square" tIns="22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3" name="Google Shape;1253;p31"/>
                <p:cNvSpPr/>
                <p:nvPr/>
              </p:nvSpPr>
              <p:spPr>
                <a:xfrm>
                  <a:off x="8700480" y="4928400"/>
                  <a:ext cx="1800" cy="6840"/>
                </a:xfrm>
                <a:custGeom>
                  <a:rect b="b" l="l" r="r" t="t"/>
                  <a:pathLst>
                    <a:path extrusionOk="0" h="19" w="5">
                      <a:moveTo>
                        <a:pt x="4" y="18"/>
                      </a:moveTo>
                      <a:cubicBezTo>
                        <a:pt x="5" y="12"/>
                        <a:pt x="5" y="7"/>
                        <a:pt x="4" y="1"/>
                      </a:cubicBezTo>
                      <a:cubicBezTo>
                        <a:pt x="3" y="-1"/>
                        <a:pt x="0" y="0"/>
                        <a:pt x="1" y="1"/>
                      </a:cubicBezTo>
                      <a:cubicBezTo>
                        <a:pt x="1" y="7"/>
                        <a:pt x="1" y="12"/>
                        <a:pt x="0" y="17"/>
                      </a:cubicBezTo>
                      <a:cubicBezTo>
                        <a:pt x="0" y="19"/>
                        <a:pt x="3" y="19"/>
                        <a:pt x="4" y="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4" name="Google Shape;1254;p31"/>
                <p:cNvSpPr/>
                <p:nvPr/>
              </p:nvSpPr>
              <p:spPr>
                <a:xfrm>
                  <a:off x="8619120" y="4894560"/>
                  <a:ext cx="42480" cy="77760"/>
                </a:xfrm>
                <a:custGeom>
                  <a:rect b="b" l="l" r="r" t="t"/>
                  <a:pathLst>
                    <a:path extrusionOk="0" h="216" w="118">
                      <a:moveTo>
                        <a:pt x="109" y="2"/>
                      </a:moveTo>
                      <a:cubicBezTo>
                        <a:pt x="88" y="32"/>
                        <a:pt x="83" y="72"/>
                        <a:pt x="68" y="106"/>
                      </a:cubicBezTo>
                      <a:cubicBezTo>
                        <a:pt x="52" y="145"/>
                        <a:pt x="26" y="180"/>
                        <a:pt x="1" y="212"/>
                      </a:cubicBezTo>
                      <a:cubicBezTo>
                        <a:pt x="-1" y="215"/>
                        <a:pt x="2" y="217"/>
                        <a:pt x="4" y="216"/>
                      </a:cubicBezTo>
                      <a:cubicBezTo>
                        <a:pt x="63" y="159"/>
                        <a:pt x="116" y="90"/>
                        <a:pt x="118" y="4"/>
                      </a:cubicBezTo>
                      <a:cubicBezTo>
                        <a:pt x="118" y="-1"/>
                        <a:pt x="111" y="-2"/>
                        <a:pt x="109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5" name="Google Shape;1255;p31"/>
                <p:cNvSpPr/>
                <p:nvPr/>
              </p:nvSpPr>
              <p:spPr>
                <a:xfrm>
                  <a:off x="8667000" y="4878720"/>
                  <a:ext cx="1800" cy="11520"/>
                </a:xfrm>
                <a:custGeom>
                  <a:rect b="b" l="l" r="r" t="t"/>
                  <a:pathLst>
                    <a:path extrusionOk="0" h="32" w="5">
                      <a:moveTo>
                        <a:pt x="0" y="31"/>
                      </a:moveTo>
                      <a:cubicBezTo>
                        <a:pt x="0" y="32"/>
                        <a:pt x="3" y="33"/>
                        <a:pt x="3" y="31"/>
                      </a:cubicBezTo>
                      <a:cubicBezTo>
                        <a:pt x="5" y="21"/>
                        <a:pt x="5" y="11"/>
                        <a:pt x="5" y="1"/>
                      </a:cubicBezTo>
                      <a:cubicBezTo>
                        <a:pt x="5" y="-1"/>
                        <a:pt x="0" y="-1"/>
                        <a:pt x="0" y="1"/>
                      </a:cubicBezTo>
                      <a:cubicBezTo>
                        <a:pt x="0" y="11"/>
                        <a:pt x="0" y="21"/>
                        <a:pt x="0" y="3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6" name="Google Shape;1256;p31"/>
                <p:cNvSpPr/>
                <p:nvPr/>
              </p:nvSpPr>
              <p:spPr>
                <a:xfrm>
                  <a:off x="8630280" y="4898880"/>
                  <a:ext cx="59400" cy="90000"/>
                </a:xfrm>
                <a:custGeom>
                  <a:rect b="b" l="l" r="r" t="t"/>
                  <a:pathLst>
                    <a:path extrusionOk="0" h="250" w="165">
                      <a:moveTo>
                        <a:pt x="82" y="130"/>
                      </a:moveTo>
                      <a:cubicBezTo>
                        <a:pt x="69" y="150"/>
                        <a:pt x="53" y="168"/>
                        <a:pt x="39" y="188"/>
                      </a:cubicBezTo>
                      <a:cubicBezTo>
                        <a:pt x="25" y="207"/>
                        <a:pt x="16" y="229"/>
                        <a:pt x="1" y="247"/>
                      </a:cubicBezTo>
                      <a:cubicBezTo>
                        <a:pt x="-1" y="249"/>
                        <a:pt x="1" y="251"/>
                        <a:pt x="3" y="250"/>
                      </a:cubicBezTo>
                      <a:cubicBezTo>
                        <a:pt x="17" y="239"/>
                        <a:pt x="26" y="225"/>
                        <a:pt x="36" y="211"/>
                      </a:cubicBezTo>
                      <a:cubicBezTo>
                        <a:pt x="52" y="189"/>
                        <a:pt x="72" y="169"/>
                        <a:pt x="88" y="147"/>
                      </a:cubicBezTo>
                      <a:cubicBezTo>
                        <a:pt x="120" y="104"/>
                        <a:pt x="148" y="54"/>
                        <a:pt x="165" y="3"/>
                      </a:cubicBezTo>
                      <a:cubicBezTo>
                        <a:pt x="166" y="0"/>
                        <a:pt x="161" y="-2"/>
                        <a:pt x="160" y="1"/>
                      </a:cubicBezTo>
                      <a:cubicBezTo>
                        <a:pt x="135" y="45"/>
                        <a:pt x="110" y="88"/>
                        <a:pt x="82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7" name="Google Shape;1257;p31"/>
                <p:cNvSpPr/>
                <p:nvPr/>
              </p:nvSpPr>
              <p:spPr>
                <a:xfrm>
                  <a:off x="8657640" y="4879440"/>
                  <a:ext cx="47520" cy="105840"/>
                </a:xfrm>
                <a:custGeom>
                  <a:rect b="b" l="l" r="r" t="t"/>
                  <a:pathLst>
                    <a:path extrusionOk="0" h="294" w="132">
                      <a:moveTo>
                        <a:pt x="4" y="294"/>
                      </a:moveTo>
                      <a:cubicBezTo>
                        <a:pt x="73" y="212"/>
                        <a:pt x="108" y="104"/>
                        <a:pt x="132" y="1"/>
                      </a:cubicBezTo>
                      <a:cubicBezTo>
                        <a:pt x="133" y="0"/>
                        <a:pt x="131" y="0"/>
                        <a:pt x="131" y="0"/>
                      </a:cubicBezTo>
                      <a:cubicBezTo>
                        <a:pt x="95" y="102"/>
                        <a:pt x="59" y="200"/>
                        <a:pt x="0" y="291"/>
                      </a:cubicBezTo>
                      <a:cubicBezTo>
                        <a:pt x="-1" y="293"/>
                        <a:pt x="2" y="295"/>
                        <a:pt x="4" y="293"/>
                      </a:cubicBezTo>
                      <a:lnTo>
                        <a:pt x="4" y="29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8" name="Google Shape;1258;p31"/>
                <p:cNvSpPr/>
                <p:nvPr/>
              </p:nvSpPr>
              <p:spPr>
                <a:xfrm>
                  <a:off x="8636400" y="4948920"/>
                  <a:ext cx="36000" cy="54720"/>
                </a:xfrm>
                <a:custGeom>
                  <a:rect b="b" l="l" r="r" t="t"/>
                  <a:pathLst>
                    <a:path extrusionOk="0" h="152" w="100">
                      <a:moveTo>
                        <a:pt x="97" y="1"/>
                      </a:moveTo>
                      <a:cubicBezTo>
                        <a:pt x="70" y="54"/>
                        <a:pt x="35" y="101"/>
                        <a:pt x="0" y="148"/>
                      </a:cubicBezTo>
                      <a:cubicBezTo>
                        <a:pt x="-1" y="151"/>
                        <a:pt x="2" y="153"/>
                        <a:pt x="4" y="151"/>
                      </a:cubicBezTo>
                      <a:cubicBezTo>
                        <a:pt x="44" y="108"/>
                        <a:pt x="77" y="57"/>
                        <a:pt x="100" y="2"/>
                      </a:cubicBezTo>
                      <a:cubicBezTo>
                        <a:pt x="100" y="0"/>
                        <a:pt x="98" y="-1"/>
                        <a:pt x="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9700" lIns="90000" spcFirstLastPara="1" rIns="90000" wrap="square" tIns="9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9" name="Google Shape;1259;p31"/>
                <p:cNvSpPr/>
                <p:nvPr/>
              </p:nvSpPr>
              <p:spPr>
                <a:xfrm>
                  <a:off x="8610840" y="4978440"/>
                  <a:ext cx="11880" cy="16200"/>
                </a:xfrm>
                <a:custGeom>
                  <a:rect b="b" l="l" r="r" t="t"/>
                  <a:pathLst>
                    <a:path extrusionOk="0" h="45" w="33">
                      <a:moveTo>
                        <a:pt x="28" y="2"/>
                      </a:moveTo>
                      <a:cubicBezTo>
                        <a:pt x="22" y="17"/>
                        <a:pt x="10" y="28"/>
                        <a:pt x="0" y="41"/>
                      </a:cubicBezTo>
                      <a:cubicBezTo>
                        <a:pt x="-1" y="43"/>
                        <a:pt x="2" y="46"/>
                        <a:pt x="4" y="44"/>
                      </a:cubicBezTo>
                      <a:cubicBezTo>
                        <a:pt x="15" y="32"/>
                        <a:pt x="27" y="19"/>
                        <a:pt x="33" y="3"/>
                      </a:cubicBezTo>
                      <a:cubicBezTo>
                        <a:pt x="34" y="0"/>
                        <a:pt x="29" y="-1"/>
                        <a:pt x="28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0" name="Google Shape;1260;p31"/>
                <p:cNvSpPr/>
                <p:nvPr/>
              </p:nvSpPr>
              <p:spPr>
                <a:xfrm>
                  <a:off x="8708400" y="4794120"/>
                  <a:ext cx="21960" cy="115920"/>
                </a:xfrm>
                <a:custGeom>
                  <a:rect b="b" l="l" r="r" t="t"/>
                  <a:pathLst>
                    <a:path extrusionOk="0" h="322" w="61">
                      <a:moveTo>
                        <a:pt x="3" y="321"/>
                      </a:moveTo>
                      <a:cubicBezTo>
                        <a:pt x="47" y="218"/>
                        <a:pt x="87" y="110"/>
                        <a:pt x="39" y="1"/>
                      </a:cubicBezTo>
                      <a:cubicBezTo>
                        <a:pt x="38" y="-1"/>
                        <a:pt x="35" y="1"/>
                        <a:pt x="35" y="3"/>
                      </a:cubicBezTo>
                      <a:cubicBezTo>
                        <a:pt x="61" y="109"/>
                        <a:pt x="38" y="220"/>
                        <a:pt x="0" y="320"/>
                      </a:cubicBezTo>
                      <a:cubicBezTo>
                        <a:pt x="-1" y="322"/>
                        <a:pt x="2" y="323"/>
                        <a:pt x="3" y="32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1" name="Google Shape;1261;p31"/>
                <p:cNvSpPr/>
                <p:nvPr/>
              </p:nvSpPr>
              <p:spPr>
                <a:xfrm>
                  <a:off x="8722800" y="4765320"/>
                  <a:ext cx="26280" cy="80640"/>
                </a:xfrm>
                <a:custGeom>
                  <a:rect b="b" l="l" r="r" t="t"/>
                  <a:pathLst>
                    <a:path extrusionOk="0" h="224" w="73">
                      <a:moveTo>
                        <a:pt x="71" y="221"/>
                      </a:moveTo>
                      <a:cubicBezTo>
                        <a:pt x="80" y="141"/>
                        <a:pt x="44" y="69"/>
                        <a:pt x="6" y="1"/>
                      </a:cubicBezTo>
                      <a:cubicBezTo>
                        <a:pt x="4" y="-2"/>
                        <a:pt x="-1" y="0"/>
                        <a:pt x="0" y="3"/>
                      </a:cubicBezTo>
                      <a:cubicBezTo>
                        <a:pt x="23" y="76"/>
                        <a:pt x="70" y="142"/>
                        <a:pt x="68" y="222"/>
                      </a:cubicBezTo>
                      <a:cubicBezTo>
                        <a:pt x="68" y="224"/>
                        <a:pt x="71" y="224"/>
                        <a:pt x="72" y="222"/>
                      </a:cubicBezTo>
                      <a:lnTo>
                        <a:pt x="71" y="2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5625" lIns="90000" spcFirstLastPara="1" rIns="90000" wrap="square" tIns="35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2" name="Google Shape;1262;p31"/>
                <p:cNvSpPr/>
                <p:nvPr/>
              </p:nvSpPr>
              <p:spPr>
                <a:xfrm>
                  <a:off x="8731800" y="4756320"/>
                  <a:ext cx="6840" cy="13320"/>
                </a:xfrm>
                <a:custGeom>
                  <a:rect b="b" l="l" r="r" t="t"/>
                  <a:pathLst>
                    <a:path extrusionOk="0" h="37" w="19">
                      <a:moveTo>
                        <a:pt x="0" y="2"/>
                      </a:moveTo>
                      <a:cubicBezTo>
                        <a:pt x="4" y="14"/>
                        <a:pt x="13" y="24"/>
                        <a:pt x="16" y="36"/>
                      </a:cubicBezTo>
                      <a:cubicBezTo>
                        <a:pt x="17" y="37"/>
                        <a:pt x="20" y="37"/>
                        <a:pt x="19" y="35"/>
                      </a:cubicBezTo>
                      <a:cubicBezTo>
                        <a:pt x="19" y="22"/>
                        <a:pt x="8" y="13"/>
                        <a:pt x="3" y="1"/>
                      </a:cubicBezTo>
                      <a:cubicBezTo>
                        <a:pt x="2" y="-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3" name="Google Shape;1263;p31"/>
                <p:cNvSpPr/>
                <p:nvPr/>
              </p:nvSpPr>
              <p:spPr>
                <a:xfrm>
                  <a:off x="8692560" y="4625280"/>
                  <a:ext cx="74520" cy="131400"/>
                </a:xfrm>
                <a:custGeom>
                  <a:rect b="b" l="l" r="r" t="t"/>
                  <a:pathLst>
                    <a:path extrusionOk="0" h="365" w="207">
                      <a:moveTo>
                        <a:pt x="156" y="255"/>
                      </a:moveTo>
                      <a:cubicBezTo>
                        <a:pt x="175" y="288"/>
                        <a:pt x="183" y="324"/>
                        <a:pt x="194" y="361"/>
                      </a:cubicBezTo>
                      <a:cubicBezTo>
                        <a:pt x="195" y="366"/>
                        <a:pt x="203" y="366"/>
                        <a:pt x="204" y="361"/>
                      </a:cubicBezTo>
                      <a:cubicBezTo>
                        <a:pt x="217" y="296"/>
                        <a:pt x="179" y="233"/>
                        <a:pt x="142" y="183"/>
                      </a:cubicBezTo>
                      <a:cubicBezTo>
                        <a:pt x="98" y="122"/>
                        <a:pt x="38" y="69"/>
                        <a:pt x="5" y="1"/>
                      </a:cubicBezTo>
                      <a:cubicBezTo>
                        <a:pt x="3" y="-1"/>
                        <a:pt x="-1" y="1"/>
                        <a:pt x="0" y="3"/>
                      </a:cubicBezTo>
                      <a:cubicBezTo>
                        <a:pt x="24" y="66"/>
                        <a:pt x="62" y="118"/>
                        <a:pt x="102" y="172"/>
                      </a:cubicBezTo>
                      <a:cubicBezTo>
                        <a:pt x="121" y="199"/>
                        <a:pt x="140" y="226"/>
                        <a:pt x="156" y="2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4" name="Google Shape;1264;p31"/>
                <p:cNvSpPr/>
                <p:nvPr/>
              </p:nvSpPr>
              <p:spPr>
                <a:xfrm>
                  <a:off x="8735400" y="4710960"/>
                  <a:ext cx="19800" cy="43560"/>
                </a:xfrm>
                <a:custGeom>
                  <a:rect b="b" l="l" r="r" t="t"/>
                  <a:pathLst>
                    <a:path extrusionOk="0" h="121" w="55">
                      <a:moveTo>
                        <a:pt x="0" y="3"/>
                      </a:moveTo>
                      <a:cubicBezTo>
                        <a:pt x="11" y="43"/>
                        <a:pt x="37" y="77"/>
                        <a:pt x="47" y="118"/>
                      </a:cubicBezTo>
                      <a:cubicBezTo>
                        <a:pt x="48" y="123"/>
                        <a:pt x="55" y="122"/>
                        <a:pt x="55" y="117"/>
                      </a:cubicBezTo>
                      <a:cubicBezTo>
                        <a:pt x="54" y="74"/>
                        <a:pt x="24" y="37"/>
                        <a:pt x="5" y="1"/>
                      </a:cubicBezTo>
                      <a:cubicBezTo>
                        <a:pt x="3" y="-2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5" name="Google Shape;1265;p31"/>
                <p:cNvSpPr/>
                <p:nvPr/>
              </p:nvSpPr>
              <p:spPr>
                <a:xfrm>
                  <a:off x="8719200" y="4691520"/>
                  <a:ext cx="7920" cy="11520"/>
                </a:xfrm>
                <a:custGeom>
                  <a:rect b="b" l="l" r="r" t="t"/>
                  <a:pathLst>
                    <a:path extrusionOk="0" h="32" w="22">
                      <a:moveTo>
                        <a:pt x="22" y="29"/>
                      </a:moveTo>
                      <a:cubicBezTo>
                        <a:pt x="20" y="17"/>
                        <a:pt x="12" y="9"/>
                        <a:pt x="4" y="1"/>
                      </a:cubicBezTo>
                      <a:cubicBezTo>
                        <a:pt x="2" y="-2"/>
                        <a:pt x="-2" y="2"/>
                        <a:pt x="0" y="5"/>
                      </a:cubicBezTo>
                      <a:cubicBezTo>
                        <a:pt x="6" y="13"/>
                        <a:pt x="13" y="21"/>
                        <a:pt x="17" y="30"/>
                      </a:cubicBezTo>
                      <a:cubicBezTo>
                        <a:pt x="18" y="33"/>
                        <a:pt x="22" y="32"/>
                        <a:pt x="22" y="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6" name="Google Shape;1266;p31"/>
                <p:cNvSpPr/>
                <p:nvPr/>
              </p:nvSpPr>
              <p:spPr>
                <a:xfrm>
                  <a:off x="8477640" y="4586040"/>
                  <a:ext cx="47880" cy="16200"/>
                </a:xfrm>
                <a:custGeom>
                  <a:rect b="b" l="l" r="r" t="t"/>
                  <a:pathLst>
                    <a:path extrusionOk="0" h="45" w="133">
                      <a:moveTo>
                        <a:pt x="131" y="0"/>
                      </a:moveTo>
                      <a:cubicBezTo>
                        <a:pt x="88" y="-1"/>
                        <a:pt x="33" y="7"/>
                        <a:pt x="1" y="38"/>
                      </a:cubicBezTo>
                      <a:cubicBezTo>
                        <a:pt x="-2" y="40"/>
                        <a:pt x="1" y="46"/>
                        <a:pt x="5" y="45"/>
                      </a:cubicBezTo>
                      <a:cubicBezTo>
                        <a:pt x="47" y="29"/>
                        <a:pt x="84" y="7"/>
                        <a:pt x="131" y="6"/>
                      </a:cubicBezTo>
                      <a:cubicBezTo>
                        <a:pt x="134" y="6"/>
                        <a:pt x="134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7" name="Google Shape;1267;p31"/>
                <p:cNvSpPr/>
                <p:nvPr/>
              </p:nvSpPr>
              <p:spPr>
                <a:xfrm>
                  <a:off x="8536320" y="4588200"/>
                  <a:ext cx="4320" cy="1800"/>
                </a:xfrm>
                <a:custGeom>
                  <a:rect b="b" l="l" r="r" t="t"/>
                  <a:pathLst>
                    <a:path extrusionOk="0" h="5" w="12">
                      <a:moveTo>
                        <a:pt x="2" y="5"/>
                      </a:moveTo>
                      <a:cubicBezTo>
                        <a:pt x="5" y="5"/>
                        <a:pt x="8" y="5"/>
                        <a:pt x="10" y="5"/>
                      </a:cubicBezTo>
                      <a:cubicBezTo>
                        <a:pt x="13" y="5"/>
                        <a:pt x="13" y="0"/>
                        <a:pt x="10" y="0"/>
                      </a:cubicBezTo>
                      <a:cubicBezTo>
                        <a:pt x="8" y="0"/>
                        <a:pt x="5" y="0"/>
                        <a:pt x="2" y="0"/>
                      </a:cubicBezTo>
                      <a:cubicBezTo>
                        <a:pt x="-1" y="0"/>
                        <a:pt x="-1" y="4"/>
                        <a:pt x="2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8" name="Google Shape;1268;p31"/>
                <p:cNvSpPr/>
                <p:nvPr/>
              </p:nvSpPr>
              <p:spPr>
                <a:xfrm>
                  <a:off x="8447760" y="4645080"/>
                  <a:ext cx="52560" cy="24840"/>
                </a:xfrm>
                <a:custGeom>
                  <a:rect b="b" l="l" r="r" t="t"/>
                  <a:pathLst>
                    <a:path extrusionOk="0" h="69" w="146">
                      <a:moveTo>
                        <a:pt x="4" y="69"/>
                      </a:moveTo>
                      <a:cubicBezTo>
                        <a:pt x="25" y="57"/>
                        <a:pt x="46" y="47"/>
                        <a:pt x="68" y="36"/>
                      </a:cubicBezTo>
                      <a:cubicBezTo>
                        <a:pt x="92" y="24"/>
                        <a:pt x="118" y="19"/>
                        <a:pt x="143" y="9"/>
                      </a:cubicBezTo>
                      <a:cubicBezTo>
                        <a:pt x="148" y="8"/>
                        <a:pt x="147" y="1"/>
                        <a:pt x="141" y="0"/>
                      </a:cubicBezTo>
                      <a:cubicBezTo>
                        <a:pt x="89" y="-3"/>
                        <a:pt x="42" y="38"/>
                        <a:pt x="1" y="64"/>
                      </a:cubicBezTo>
                      <a:cubicBezTo>
                        <a:pt x="-2" y="66"/>
                        <a:pt x="1" y="70"/>
                        <a:pt x="4" y="6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9" name="Google Shape;1269;p31"/>
                <p:cNvSpPr/>
                <p:nvPr/>
              </p:nvSpPr>
              <p:spPr>
                <a:xfrm>
                  <a:off x="8430840" y="4642560"/>
                  <a:ext cx="40680" cy="28080"/>
                </a:xfrm>
                <a:custGeom>
                  <a:rect b="b" l="l" r="r" t="t"/>
                  <a:pathLst>
                    <a:path extrusionOk="0" h="78" w="113">
                      <a:moveTo>
                        <a:pt x="7" y="77"/>
                      </a:moveTo>
                      <a:cubicBezTo>
                        <a:pt x="35" y="46"/>
                        <a:pt x="71" y="18"/>
                        <a:pt x="111" y="5"/>
                      </a:cubicBezTo>
                      <a:cubicBezTo>
                        <a:pt x="114" y="4"/>
                        <a:pt x="113" y="0"/>
                        <a:pt x="110" y="0"/>
                      </a:cubicBezTo>
                      <a:cubicBezTo>
                        <a:pt x="72" y="12"/>
                        <a:pt x="15" y="31"/>
                        <a:pt x="0" y="74"/>
                      </a:cubicBezTo>
                      <a:cubicBezTo>
                        <a:pt x="-1" y="77"/>
                        <a:pt x="4" y="80"/>
                        <a:pt x="7" y="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0" name="Google Shape;1270;p31"/>
                <p:cNvSpPr/>
                <p:nvPr/>
              </p:nvSpPr>
              <p:spPr>
                <a:xfrm>
                  <a:off x="8414640" y="4647960"/>
                  <a:ext cx="7560" cy="11160"/>
                </a:xfrm>
                <a:custGeom>
                  <a:rect b="b" l="l" r="r" t="t"/>
                  <a:pathLst>
                    <a:path extrusionOk="0" h="31" w="21">
                      <a:moveTo>
                        <a:pt x="17" y="0"/>
                      </a:moveTo>
                      <a:cubicBezTo>
                        <a:pt x="10" y="9"/>
                        <a:pt x="4" y="18"/>
                        <a:pt x="0" y="28"/>
                      </a:cubicBezTo>
                      <a:cubicBezTo>
                        <a:pt x="-1" y="31"/>
                        <a:pt x="3" y="32"/>
                        <a:pt x="4" y="30"/>
                      </a:cubicBezTo>
                      <a:cubicBezTo>
                        <a:pt x="10" y="21"/>
                        <a:pt x="14" y="12"/>
                        <a:pt x="20" y="3"/>
                      </a:cubicBezTo>
                      <a:cubicBezTo>
                        <a:pt x="22" y="1"/>
                        <a:pt x="18" y="-2"/>
                        <a:pt x="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1" name="Google Shape;1271;p31"/>
                <p:cNvSpPr/>
                <p:nvPr/>
              </p:nvSpPr>
              <p:spPr>
                <a:xfrm>
                  <a:off x="8427600" y="4664880"/>
                  <a:ext cx="128160" cy="70560"/>
                </a:xfrm>
                <a:custGeom>
                  <a:rect b="b" l="l" r="r" t="t"/>
                  <a:pathLst>
                    <a:path extrusionOk="0" h="196" w="356">
                      <a:moveTo>
                        <a:pt x="354" y="1"/>
                      </a:moveTo>
                      <a:cubicBezTo>
                        <a:pt x="325" y="-1"/>
                        <a:pt x="295" y="0"/>
                        <a:pt x="269" y="13"/>
                      </a:cubicBezTo>
                      <a:cubicBezTo>
                        <a:pt x="235" y="31"/>
                        <a:pt x="208" y="59"/>
                        <a:pt x="171" y="71"/>
                      </a:cubicBezTo>
                      <a:cubicBezTo>
                        <a:pt x="131" y="84"/>
                        <a:pt x="94" y="83"/>
                        <a:pt x="58" y="107"/>
                      </a:cubicBezTo>
                      <a:cubicBezTo>
                        <a:pt x="27" y="128"/>
                        <a:pt x="20" y="162"/>
                        <a:pt x="0" y="191"/>
                      </a:cubicBezTo>
                      <a:cubicBezTo>
                        <a:pt x="-2" y="195"/>
                        <a:pt x="3" y="198"/>
                        <a:pt x="6" y="195"/>
                      </a:cubicBezTo>
                      <a:cubicBezTo>
                        <a:pt x="34" y="172"/>
                        <a:pt x="50" y="140"/>
                        <a:pt x="79" y="119"/>
                      </a:cubicBezTo>
                      <a:cubicBezTo>
                        <a:pt x="111" y="98"/>
                        <a:pt x="151" y="101"/>
                        <a:pt x="186" y="90"/>
                      </a:cubicBezTo>
                      <a:cubicBezTo>
                        <a:pt x="208" y="83"/>
                        <a:pt x="226" y="67"/>
                        <a:pt x="244" y="51"/>
                      </a:cubicBezTo>
                      <a:cubicBezTo>
                        <a:pt x="277" y="21"/>
                        <a:pt x="309" y="10"/>
                        <a:pt x="354" y="6"/>
                      </a:cubicBezTo>
                      <a:cubicBezTo>
                        <a:pt x="357" y="6"/>
                        <a:pt x="357" y="1"/>
                        <a:pt x="354" y="0"/>
                      </a:cubicBez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550" lIns="90000" spcFirstLastPara="1" rIns="90000" wrap="square" tIns="25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2" name="Google Shape;1272;p31"/>
                <p:cNvSpPr/>
                <p:nvPr/>
              </p:nvSpPr>
              <p:spPr>
                <a:xfrm>
                  <a:off x="8415360" y="4723200"/>
                  <a:ext cx="14040" cy="18720"/>
                </a:xfrm>
                <a:custGeom>
                  <a:rect b="b" l="l" r="r" t="t"/>
                  <a:pathLst>
                    <a:path extrusionOk="0" h="52" w="39">
                      <a:moveTo>
                        <a:pt x="34" y="2"/>
                      </a:moveTo>
                      <a:cubicBezTo>
                        <a:pt x="32" y="21"/>
                        <a:pt x="11" y="33"/>
                        <a:pt x="0" y="47"/>
                      </a:cubicBezTo>
                      <a:cubicBezTo>
                        <a:pt x="-2" y="49"/>
                        <a:pt x="2" y="53"/>
                        <a:pt x="4" y="51"/>
                      </a:cubicBezTo>
                      <a:cubicBezTo>
                        <a:pt x="20" y="40"/>
                        <a:pt x="39" y="22"/>
                        <a:pt x="39" y="2"/>
                      </a:cubicBezTo>
                      <a:cubicBezTo>
                        <a:pt x="39" y="-2"/>
                        <a:pt x="34" y="-1"/>
                        <a:pt x="34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3" name="Google Shape;1273;p31"/>
                <p:cNvSpPr/>
                <p:nvPr/>
              </p:nvSpPr>
              <p:spPr>
                <a:xfrm>
                  <a:off x="8397000" y="4726440"/>
                  <a:ext cx="23400" cy="32400"/>
                </a:xfrm>
                <a:custGeom>
                  <a:rect b="b" l="l" r="r" t="t"/>
                  <a:pathLst>
                    <a:path extrusionOk="0" h="90" w="65">
                      <a:moveTo>
                        <a:pt x="61" y="1"/>
                      </a:moveTo>
                      <a:cubicBezTo>
                        <a:pt x="46" y="32"/>
                        <a:pt x="15" y="53"/>
                        <a:pt x="0" y="84"/>
                      </a:cubicBezTo>
                      <a:cubicBezTo>
                        <a:pt x="-1" y="87"/>
                        <a:pt x="2" y="92"/>
                        <a:pt x="5" y="89"/>
                      </a:cubicBezTo>
                      <a:cubicBezTo>
                        <a:pt x="33" y="68"/>
                        <a:pt x="52" y="35"/>
                        <a:pt x="65" y="3"/>
                      </a:cubicBezTo>
                      <a:cubicBezTo>
                        <a:pt x="66" y="0"/>
                        <a:pt x="62" y="-1"/>
                        <a:pt x="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4" name="Google Shape;1274;p31"/>
                <p:cNvSpPr/>
                <p:nvPr/>
              </p:nvSpPr>
              <p:spPr>
                <a:xfrm>
                  <a:off x="8406360" y="4733280"/>
                  <a:ext cx="3240" cy="5040"/>
                </a:xfrm>
                <a:custGeom>
                  <a:rect b="b" l="l" r="r" t="t"/>
                  <a:pathLst>
                    <a:path extrusionOk="0" h="14" w="9">
                      <a:moveTo>
                        <a:pt x="2" y="13"/>
                      </a:moveTo>
                      <a:cubicBezTo>
                        <a:pt x="5" y="10"/>
                        <a:pt x="8" y="6"/>
                        <a:pt x="9" y="2"/>
                      </a:cubicBezTo>
                      <a:cubicBezTo>
                        <a:pt x="10" y="0"/>
                        <a:pt x="7" y="-1"/>
                        <a:pt x="6" y="1"/>
                      </a:cubicBezTo>
                      <a:cubicBezTo>
                        <a:pt x="5" y="5"/>
                        <a:pt x="3" y="8"/>
                        <a:pt x="0" y="12"/>
                      </a:cubicBezTo>
                      <a:cubicBezTo>
                        <a:pt x="-1" y="13"/>
                        <a:pt x="1" y="15"/>
                        <a:pt x="2" y="14"/>
                      </a:cubicBezTo>
                      <a:lnTo>
                        <a:pt x="2" y="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5" name="Google Shape;1275;p31"/>
                <p:cNvSpPr/>
                <p:nvPr/>
              </p:nvSpPr>
              <p:spPr>
                <a:xfrm>
                  <a:off x="8605080" y="4524480"/>
                  <a:ext cx="74520" cy="120960"/>
                </a:xfrm>
                <a:custGeom>
                  <a:rect b="b" l="l" r="r" t="t"/>
                  <a:pathLst>
                    <a:path extrusionOk="0" h="336" w="207">
                      <a:moveTo>
                        <a:pt x="123" y="231"/>
                      </a:moveTo>
                      <a:cubicBezTo>
                        <a:pt x="160" y="257"/>
                        <a:pt x="188" y="290"/>
                        <a:pt x="202" y="334"/>
                      </a:cubicBezTo>
                      <a:cubicBezTo>
                        <a:pt x="203" y="336"/>
                        <a:pt x="207" y="336"/>
                        <a:pt x="207" y="333"/>
                      </a:cubicBezTo>
                      <a:cubicBezTo>
                        <a:pt x="203" y="257"/>
                        <a:pt x="133" y="228"/>
                        <a:pt x="92" y="174"/>
                      </a:cubicBezTo>
                      <a:cubicBezTo>
                        <a:pt x="53" y="120"/>
                        <a:pt x="54" y="47"/>
                        <a:pt x="2" y="1"/>
                      </a:cubicBezTo>
                      <a:cubicBezTo>
                        <a:pt x="1" y="-1"/>
                        <a:pt x="-1" y="1"/>
                        <a:pt x="0" y="3"/>
                      </a:cubicBezTo>
                      <a:cubicBezTo>
                        <a:pt x="43" y="52"/>
                        <a:pt x="36" y="121"/>
                        <a:pt x="67" y="177"/>
                      </a:cubicBezTo>
                      <a:cubicBezTo>
                        <a:pt x="80" y="200"/>
                        <a:pt x="102" y="215"/>
                        <a:pt x="123" y="230"/>
                      </a:cubicBezTo>
                      <a:lnTo>
                        <a:pt x="123" y="2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6" name="Google Shape;1276;p31"/>
                <p:cNvSpPr/>
                <p:nvPr/>
              </p:nvSpPr>
              <p:spPr>
                <a:xfrm>
                  <a:off x="8637840" y="4558680"/>
                  <a:ext cx="43920" cy="68400"/>
                </a:xfrm>
                <a:custGeom>
                  <a:rect b="b" l="l" r="r" t="t"/>
                  <a:pathLst>
                    <a:path extrusionOk="0" h="190" w="122">
                      <a:moveTo>
                        <a:pt x="1" y="3"/>
                      </a:moveTo>
                      <a:cubicBezTo>
                        <a:pt x="42" y="59"/>
                        <a:pt x="87" y="121"/>
                        <a:pt x="112" y="186"/>
                      </a:cubicBezTo>
                      <a:cubicBezTo>
                        <a:pt x="114" y="191"/>
                        <a:pt x="123" y="191"/>
                        <a:pt x="122" y="185"/>
                      </a:cubicBezTo>
                      <a:cubicBezTo>
                        <a:pt x="112" y="110"/>
                        <a:pt x="51" y="54"/>
                        <a:pt x="4" y="0"/>
                      </a:cubicBezTo>
                      <a:cubicBezTo>
                        <a:pt x="2" y="-1"/>
                        <a:pt x="-1" y="1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3400" lIns="90000" spcFirstLastPara="1" rIns="90000" wrap="square" tIns="23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7" name="Google Shape;1277;p31"/>
                <p:cNvSpPr/>
                <p:nvPr/>
              </p:nvSpPr>
              <p:spPr>
                <a:xfrm>
                  <a:off x="8664120" y="4583160"/>
                  <a:ext cx="10440" cy="14040"/>
                </a:xfrm>
                <a:custGeom>
                  <a:rect b="b" l="l" r="r" t="t"/>
                  <a:pathLst>
                    <a:path extrusionOk="0" h="39" w="29">
                      <a:moveTo>
                        <a:pt x="25" y="38"/>
                      </a:moveTo>
                      <a:cubicBezTo>
                        <a:pt x="26" y="40"/>
                        <a:pt x="30" y="39"/>
                        <a:pt x="29" y="36"/>
                      </a:cubicBezTo>
                      <a:cubicBezTo>
                        <a:pt x="24" y="22"/>
                        <a:pt x="16" y="8"/>
                        <a:pt x="4" y="0"/>
                      </a:cubicBezTo>
                      <a:cubicBezTo>
                        <a:pt x="1" y="-2"/>
                        <a:pt x="-1" y="2"/>
                        <a:pt x="1" y="4"/>
                      </a:cubicBezTo>
                      <a:cubicBezTo>
                        <a:pt x="10" y="14"/>
                        <a:pt x="18" y="26"/>
                        <a:pt x="24" y="38"/>
                      </a:cubicBezTo>
                      <a:lnTo>
                        <a:pt x="25" y="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8" name="Google Shape;1278;p31"/>
                <p:cNvSpPr/>
                <p:nvPr/>
              </p:nvSpPr>
              <p:spPr>
                <a:xfrm>
                  <a:off x="8634960" y="4532040"/>
                  <a:ext cx="21960" cy="36360"/>
                </a:xfrm>
                <a:custGeom>
                  <a:rect b="b" l="l" r="r" t="t"/>
                  <a:pathLst>
                    <a:path extrusionOk="0" h="101" w="61">
                      <a:moveTo>
                        <a:pt x="56" y="100"/>
                      </a:moveTo>
                      <a:cubicBezTo>
                        <a:pt x="58" y="102"/>
                        <a:pt x="62" y="100"/>
                        <a:pt x="60" y="97"/>
                      </a:cubicBezTo>
                      <a:cubicBezTo>
                        <a:pt x="43" y="64"/>
                        <a:pt x="22" y="32"/>
                        <a:pt x="2" y="0"/>
                      </a:cubicBezTo>
                      <a:cubicBezTo>
                        <a:pt x="1" y="-1"/>
                        <a:pt x="-1" y="0"/>
                        <a:pt x="0" y="2"/>
                      </a:cubicBezTo>
                      <a:cubicBezTo>
                        <a:pt x="17" y="35"/>
                        <a:pt x="34" y="69"/>
                        <a:pt x="56" y="1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9" name="Google Shape;1279;p31"/>
                <p:cNvSpPr/>
                <p:nvPr/>
              </p:nvSpPr>
              <p:spPr>
                <a:xfrm>
                  <a:off x="8649000" y="4549320"/>
                  <a:ext cx="13680" cy="20160"/>
                </a:xfrm>
                <a:custGeom>
                  <a:rect b="b" l="l" r="r" t="t"/>
                  <a:pathLst>
                    <a:path extrusionOk="0" h="56" w="38">
                      <a:moveTo>
                        <a:pt x="35" y="55"/>
                      </a:moveTo>
                      <a:cubicBezTo>
                        <a:pt x="36" y="57"/>
                        <a:pt x="39" y="55"/>
                        <a:pt x="38" y="54"/>
                      </a:cubicBezTo>
                      <a:cubicBezTo>
                        <a:pt x="29" y="34"/>
                        <a:pt x="15" y="19"/>
                        <a:pt x="4" y="1"/>
                      </a:cubicBezTo>
                      <a:cubicBezTo>
                        <a:pt x="2" y="-2"/>
                        <a:pt x="-1" y="1"/>
                        <a:pt x="0" y="3"/>
                      </a:cubicBezTo>
                      <a:cubicBezTo>
                        <a:pt x="8" y="23"/>
                        <a:pt x="24" y="37"/>
                        <a:pt x="36" y="55"/>
                      </a:cubicBezTo>
                      <a:lnTo>
                        <a:pt x="35" y="5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0" name="Google Shape;1280;p31"/>
                <p:cNvSpPr/>
                <p:nvPr/>
              </p:nvSpPr>
              <p:spPr>
                <a:xfrm>
                  <a:off x="8636040" y="4567320"/>
                  <a:ext cx="24120" cy="35280"/>
                </a:xfrm>
                <a:custGeom>
                  <a:rect b="b" l="l" r="r" t="t"/>
                  <a:pathLst>
                    <a:path extrusionOk="0" h="98" w="67">
                      <a:moveTo>
                        <a:pt x="3" y="0"/>
                      </a:moveTo>
                      <a:cubicBezTo>
                        <a:pt x="1" y="-1"/>
                        <a:pt x="-1" y="2"/>
                        <a:pt x="1" y="3"/>
                      </a:cubicBezTo>
                      <a:cubicBezTo>
                        <a:pt x="32" y="25"/>
                        <a:pt x="40" y="68"/>
                        <a:pt x="63" y="97"/>
                      </a:cubicBezTo>
                      <a:cubicBezTo>
                        <a:pt x="65" y="99"/>
                        <a:pt x="68" y="96"/>
                        <a:pt x="67" y="94"/>
                      </a:cubicBezTo>
                      <a:cubicBezTo>
                        <a:pt x="52" y="61"/>
                        <a:pt x="35" y="20"/>
                        <a:pt x="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1" name="Google Shape;1281;p31"/>
                <p:cNvSpPr/>
                <p:nvPr/>
              </p:nvSpPr>
              <p:spPr>
                <a:xfrm>
                  <a:off x="8641800" y="4606920"/>
                  <a:ext cx="30240" cy="52560"/>
                </a:xfrm>
                <a:custGeom>
                  <a:rect b="b" l="l" r="r" t="t"/>
                  <a:pathLst>
                    <a:path extrusionOk="0" h="146" w="84">
                      <a:moveTo>
                        <a:pt x="0" y="2"/>
                      </a:moveTo>
                      <a:cubicBezTo>
                        <a:pt x="30" y="49"/>
                        <a:pt x="60" y="90"/>
                        <a:pt x="78" y="144"/>
                      </a:cubicBezTo>
                      <a:cubicBezTo>
                        <a:pt x="79" y="148"/>
                        <a:pt x="85" y="146"/>
                        <a:pt x="84" y="142"/>
                      </a:cubicBezTo>
                      <a:cubicBezTo>
                        <a:pt x="76" y="86"/>
                        <a:pt x="34" y="45"/>
                        <a:pt x="3" y="0"/>
                      </a:cubicBezTo>
                      <a:cubicBezTo>
                        <a:pt x="2" y="-1"/>
                        <a:pt x="-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7550" lIns="90000" spcFirstLastPara="1" rIns="90000" wrap="square" tIns="7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2" name="Google Shape;1282;p31"/>
                <p:cNvSpPr/>
                <p:nvPr/>
              </p:nvSpPr>
              <p:spPr>
                <a:xfrm>
                  <a:off x="8670240" y="4642200"/>
                  <a:ext cx="6480" cy="11880"/>
                </a:xfrm>
                <a:custGeom>
                  <a:rect b="b" l="l" r="r" t="t"/>
                  <a:pathLst>
                    <a:path extrusionOk="0" h="33" w="18">
                      <a:moveTo>
                        <a:pt x="18" y="31"/>
                      </a:moveTo>
                      <a:cubicBezTo>
                        <a:pt x="15" y="21"/>
                        <a:pt x="10" y="10"/>
                        <a:pt x="3" y="1"/>
                      </a:cubicBezTo>
                      <a:cubicBezTo>
                        <a:pt x="2" y="-1"/>
                        <a:pt x="-1" y="1"/>
                        <a:pt x="0" y="3"/>
                      </a:cubicBezTo>
                      <a:cubicBezTo>
                        <a:pt x="7" y="12"/>
                        <a:pt x="10" y="22"/>
                        <a:pt x="15" y="32"/>
                      </a:cubicBezTo>
                      <a:cubicBezTo>
                        <a:pt x="16" y="34"/>
                        <a:pt x="18" y="33"/>
                        <a:pt x="18" y="3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3" name="Google Shape;1283;p31"/>
                <p:cNvSpPr/>
                <p:nvPr/>
              </p:nvSpPr>
              <p:spPr>
                <a:xfrm>
                  <a:off x="8726400" y="4651920"/>
                  <a:ext cx="46440" cy="72000"/>
                </a:xfrm>
                <a:custGeom>
                  <a:rect b="b" l="l" r="r" t="t"/>
                  <a:pathLst>
                    <a:path extrusionOk="0" h="200" w="129">
                      <a:moveTo>
                        <a:pt x="129" y="196"/>
                      </a:moveTo>
                      <a:cubicBezTo>
                        <a:pt x="111" y="120"/>
                        <a:pt x="49" y="65"/>
                        <a:pt x="7" y="1"/>
                      </a:cubicBezTo>
                      <a:cubicBezTo>
                        <a:pt x="4" y="-2"/>
                        <a:pt x="-1" y="0"/>
                        <a:pt x="0" y="4"/>
                      </a:cubicBezTo>
                      <a:cubicBezTo>
                        <a:pt x="25" y="78"/>
                        <a:pt x="97" y="124"/>
                        <a:pt x="124" y="198"/>
                      </a:cubicBezTo>
                      <a:cubicBezTo>
                        <a:pt x="125" y="201"/>
                        <a:pt x="130" y="200"/>
                        <a:pt x="129" y="1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7000" lIns="90000" spcFirstLastPara="1" rIns="90000" wrap="square" tIns="27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4" name="Google Shape;1284;p31"/>
                <p:cNvSpPr/>
                <p:nvPr/>
              </p:nvSpPr>
              <p:spPr>
                <a:xfrm>
                  <a:off x="8737560" y="4655160"/>
                  <a:ext cx="23400" cy="30960"/>
                </a:xfrm>
                <a:custGeom>
                  <a:rect b="b" l="l" r="r" t="t"/>
                  <a:pathLst>
                    <a:path extrusionOk="0" h="86" w="65">
                      <a:moveTo>
                        <a:pt x="60" y="85"/>
                      </a:moveTo>
                      <a:cubicBezTo>
                        <a:pt x="62" y="88"/>
                        <a:pt x="66" y="85"/>
                        <a:pt x="64" y="82"/>
                      </a:cubicBezTo>
                      <a:cubicBezTo>
                        <a:pt x="45" y="54"/>
                        <a:pt x="24" y="26"/>
                        <a:pt x="1" y="0"/>
                      </a:cubicBezTo>
                      <a:cubicBezTo>
                        <a:pt x="0" y="-1"/>
                        <a:pt x="-1" y="0"/>
                        <a:pt x="0" y="1"/>
                      </a:cubicBezTo>
                      <a:cubicBezTo>
                        <a:pt x="19" y="30"/>
                        <a:pt x="37" y="60"/>
                        <a:pt x="60" y="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5" name="Google Shape;1285;p31"/>
                <p:cNvSpPr/>
                <p:nvPr/>
              </p:nvSpPr>
              <p:spPr>
                <a:xfrm>
                  <a:off x="8781840" y="4752360"/>
                  <a:ext cx="5760" cy="15480"/>
                </a:xfrm>
                <a:custGeom>
                  <a:rect b="b" l="l" r="r" t="t"/>
                  <a:pathLst>
                    <a:path extrusionOk="0" h="43" w="16">
                      <a:moveTo>
                        <a:pt x="16" y="41"/>
                      </a:moveTo>
                      <a:cubicBezTo>
                        <a:pt x="17" y="26"/>
                        <a:pt x="9" y="14"/>
                        <a:pt x="4" y="1"/>
                      </a:cubicBezTo>
                      <a:cubicBezTo>
                        <a:pt x="3" y="-1"/>
                        <a:pt x="-1" y="1"/>
                        <a:pt x="0" y="3"/>
                      </a:cubicBezTo>
                      <a:cubicBezTo>
                        <a:pt x="5" y="15"/>
                        <a:pt x="10" y="28"/>
                        <a:pt x="12" y="41"/>
                      </a:cubicBezTo>
                      <a:cubicBezTo>
                        <a:pt x="12" y="43"/>
                        <a:pt x="15" y="43"/>
                        <a:pt x="16" y="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6" name="Google Shape;1286;p31"/>
                <p:cNvSpPr/>
                <p:nvPr/>
              </p:nvSpPr>
              <p:spPr>
                <a:xfrm>
                  <a:off x="8768160" y="4766760"/>
                  <a:ext cx="11520" cy="49320"/>
                </a:xfrm>
                <a:custGeom>
                  <a:rect b="b" l="l" r="r" t="t"/>
                  <a:pathLst>
                    <a:path extrusionOk="0" h="137" w="32">
                      <a:moveTo>
                        <a:pt x="0" y="2"/>
                      </a:moveTo>
                      <a:cubicBezTo>
                        <a:pt x="5" y="47"/>
                        <a:pt x="21" y="90"/>
                        <a:pt x="27" y="134"/>
                      </a:cubicBezTo>
                      <a:cubicBezTo>
                        <a:pt x="27" y="138"/>
                        <a:pt x="32" y="138"/>
                        <a:pt x="32" y="134"/>
                      </a:cubicBezTo>
                      <a:cubicBezTo>
                        <a:pt x="35" y="89"/>
                        <a:pt x="11" y="46"/>
                        <a:pt x="5" y="1"/>
                      </a:cubicBezTo>
                      <a:cubicBezTo>
                        <a:pt x="4" y="-1"/>
                        <a:pt x="0" y="-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300" lIns="90000" spcFirstLastPara="1" rIns="90000" wrap="square" tIns="4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7" name="Google Shape;1287;p31"/>
                <p:cNvSpPr/>
                <p:nvPr/>
              </p:nvSpPr>
              <p:spPr>
                <a:xfrm>
                  <a:off x="8757000" y="4775400"/>
                  <a:ext cx="10800" cy="41400"/>
                </a:xfrm>
                <a:custGeom>
                  <a:rect b="b" l="l" r="r" t="t"/>
                  <a:pathLst>
                    <a:path extrusionOk="0" h="115" w="30">
                      <a:moveTo>
                        <a:pt x="0" y="4"/>
                      </a:moveTo>
                      <a:cubicBezTo>
                        <a:pt x="17" y="39"/>
                        <a:pt x="20" y="76"/>
                        <a:pt x="28" y="114"/>
                      </a:cubicBezTo>
                      <a:cubicBezTo>
                        <a:pt x="29" y="115"/>
                        <a:pt x="31" y="114"/>
                        <a:pt x="30" y="113"/>
                      </a:cubicBezTo>
                      <a:cubicBezTo>
                        <a:pt x="26" y="75"/>
                        <a:pt x="25" y="35"/>
                        <a:pt x="5" y="1"/>
                      </a:cubicBezTo>
                      <a:cubicBezTo>
                        <a:pt x="3" y="-2"/>
                        <a:pt x="-1" y="1"/>
                        <a:pt x="0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8" name="Google Shape;1288;p31"/>
                <p:cNvSpPr/>
                <p:nvPr/>
              </p:nvSpPr>
              <p:spPr>
                <a:xfrm>
                  <a:off x="8746920" y="4784040"/>
                  <a:ext cx="8280" cy="20880"/>
                </a:xfrm>
                <a:custGeom>
                  <a:rect b="b" l="l" r="r" t="t"/>
                  <a:pathLst>
                    <a:path extrusionOk="0" h="58" w="23">
                      <a:moveTo>
                        <a:pt x="23" y="55"/>
                      </a:moveTo>
                      <a:cubicBezTo>
                        <a:pt x="18" y="37"/>
                        <a:pt x="12" y="19"/>
                        <a:pt x="5" y="2"/>
                      </a:cubicBezTo>
                      <a:cubicBezTo>
                        <a:pt x="4" y="-1"/>
                        <a:pt x="-1" y="0"/>
                        <a:pt x="0" y="3"/>
                      </a:cubicBezTo>
                      <a:cubicBezTo>
                        <a:pt x="6" y="21"/>
                        <a:pt x="13" y="38"/>
                        <a:pt x="20" y="56"/>
                      </a:cubicBezTo>
                      <a:cubicBezTo>
                        <a:pt x="20" y="59"/>
                        <a:pt x="24" y="58"/>
                        <a:pt x="23" y="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9" name="Google Shape;1289;p31"/>
                <p:cNvSpPr/>
                <p:nvPr/>
              </p:nvSpPr>
              <p:spPr>
                <a:xfrm>
                  <a:off x="8692920" y="4656600"/>
                  <a:ext cx="33840" cy="75960"/>
                </a:xfrm>
                <a:custGeom>
                  <a:rect b="b" l="l" r="r" t="t"/>
                  <a:pathLst>
                    <a:path extrusionOk="0" h="211" w="94">
                      <a:moveTo>
                        <a:pt x="5" y="1"/>
                      </a:moveTo>
                      <a:cubicBezTo>
                        <a:pt x="4" y="-2"/>
                        <a:pt x="-2" y="0"/>
                        <a:pt x="0" y="3"/>
                      </a:cubicBezTo>
                      <a:cubicBezTo>
                        <a:pt x="14" y="38"/>
                        <a:pt x="18" y="75"/>
                        <a:pt x="36" y="108"/>
                      </a:cubicBezTo>
                      <a:cubicBezTo>
                        <a:pt x="55" y="142"/>
                        <a:pt x="83" y="168"/>
                        <a:pt x="89" y="209"/>
                      </a:cubicBezTo>
                      <a:cubicBezTo>
                        <a:pt x="89" y="211"/>
                        <a:pt x="94" y="211"/>
                        <a:pt x="94" y="208"/>
                      </a:cubicBezTo>
                      <a:cubicBezTo>
                        <a:pt x="91" y="175"/>
                        <a:pt x="74" y="146"/>
                        <a:pt x="57" y="119"/>
                      </a:cubicBezTo>
                      <a:cubicBezTo>
                        <a:pt x="34" y="81"/>
                        <a:pt x="29" y="37"/>
                        <a:pt x="6" y="0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0950" lIns="90000" spcFirstLastPara="1" rIns="90000" wrap="square" tIns="30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0" name="Google Shape;1290;p31"/>
                <p:cNvSpPr/>
                <p:nvPr/>
              </p:nvSpPr>
              <p:spPr>
                <a:xfrm>
                  <a:off x="8690760" y="4636440"/>
                  <a:ext cx="7920" cy="14400"/>
                </a:xfrm>
                <a:custGeom>
                  <a:rect b="b" l="l" r="r" t="t"/>
                  <a:pathLst>
                    <a:path extrusionOk="0" h="40" w="22">
                      <a:moveTo>
                        <a:pt x="21" y="37"/>
                      </a:moveTo>
                      <a:cubicBezTo>
                        <a:pt x="15" y="26"/>
                        <a:pt x="8" y="14"/>
                        <a:pt x="4" y="1"/>
                      </a:cubicBezTo>
                      <a:cubicBezTo>
                        <a:pt x="3" y="-1"/>
                        <a:pt x="0" y="0"/>
                        <a:pt x="0" y="3"/>
                      </a:cubicBezTo>
                      <a:cubicBezTo>
                        <a:pt x="4" y="16"/>
                        <a:pt x="10" y="28"/>
                        <a:pt x="18" y="39"/>
                      </a:cubicBezTo>
                      <a:cubicBezTo>
                        <a:pt x="19" y="41"/>
                        <a:pt x="23" y="39"/>
                        <a:pt x="21" y="3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1" name="Google Shape;1291;p31"/>
                <p:cNvSpPr/>
                <p:nvPr/>
              </p:nvSpPr>
              <p:spPr>
                <a:xfrm>
                  <a:off x="8608680" y="4505400"/>
                  <a:ext cx="15840" cy="15840"/>
                </a:xfrm>
                <a:custGeom>
                  <a:rect b="b" l="l" r="r" t="t"/>
                  <a:pathLst>
                    <a:path extrusionOk="0" h="44" w="44">
                      <a:moveTo>
                        <a:pt x="4" y="0"/>
                      </a:moveTo>
                      <a:cubicBezTo>
                        <a:pt x="2" y="-1"/>
                        <a:pt x="-1" y="2"/>
                        <a:pt x="1" y="4"/>
                      </a:cubicBezTo>
                      <a:cubicBezTo>
                        <a:pt x="15" y="17"/>
                        <a:pt x="28" y="30"/>
                        <a:pt x="41" y="44"/>
                      </a:cubicBezTo>
                      <a:cubicBezTo>
                        <a:pt x="42" y="45"/>
                        <a:pt x="45" y="43"/>
                        <a:pt x="43" y="42"/>
                      </a:cubicBezTo>
                      <a:cubicBezTo>
                        <a:pt x="32" y="27"/>
                        <a:pt x="22" y="9"/>
                        <a:pt x="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2" name="Google Shape;1292;p31"/>
                <p:cNvSpPr/>
                <p:nvPr/>
              </p:nvSpPr>
              <p:spPr>
                <a:xfrm>
                  <a:off x="8593200" y="4517640"/>
                  <a:ext cx="16560" cy="28440"/>
                </a:xfrm>
                <a:custGeom>
                  <a:rect b="b" l="l" r="r" t="t"/>
                  <a:pathLst>
                    <a:path extrusionOk="0" h="79" w="46">
                      <a:moveTo>
                        <a:pt x="1" y="0"/>
                      </a:moveTo>
                      <a:cubicBezTo>
                        <a:pt x="1" y="0"/>
                        <a:pt x="-1" y="0"/>
                        <a:pt x="0" y="1"/>
                      </a:cubicBezTo>
                      <a:cubicBezTo>
                        <a:pt x="20" y="23"/>
                        <a:pt x="36" y="48"/>
                        <a:pt x="43" y="77"/>
                      </a:cubicBezTo>
                      <a:cubicBezTo>
                        <a:pt x="43" y="79"/>
                        <a:pt x="47" y="79"/>
                        <a:pt x="46" y="77"/>
                      </a:cubicBezTo>
                      <a:cubicBezTo>
                        <a:pt x="43" y="47"/>
                        <a:pt x="24" y="19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3" name="Google Shape;1293;p31"/>
                <p:cNvSpPr/>
                <p:nvPr/>
              </p:nvSpPr>
              <p:spPr>
                <a:xfrm>
                  <a:off x="8615160" y="4570560"/>
                  <a:ext cx="18360" cy="34560"/>
                </a:xfrm>
                <a:custGeom>
                  <a:rect b="b" l="l" r="r" t="t"/>
                  <a:pathLst>
                    <a:path extrusionOk="0" h="96" w="51">
                      <a:moveTo>
                        <a:pt x="50" y="91"/>
                      </a:moveTo>
                      <a:cubicBezTo>
                        <a:pt x="32" y="62"/>
                        <a:pt x="11" y="34"/>
                        <a:pt x="2" y="0"/>
                      </a:cubicBezTo>
                      <a:cubicBezTo>
                        <a:pt x="2" y="-1"/>
                        <a:pt x="0" y="-1"/>
                        <a:pt x="0" y="1"/>
                      </a:cubicBezTo>
                      <a:cubicBezTo>
                        <a:pt x="1" y="36"/>
                        <a:pt x="21" y="70"/>
                        <a:pt x="46" y="95"/>
                      </a:cubicBezTo>
                      <a:cubicBezTo>
                        <a:pt x="48" y="97"/>
                        <a:pt x="52" y="94"/>
                        <a:pt x="50" y="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4" name="Google Shape;1294;p31"/>
                <p:cNvSpPr/>
                <p:nvPr/>
              </p:nvSpPr>
              <p:spPr>
                <a:xfrm>
                  <a:off x="8598960" y="4567680"/>
                  <a:ext cx="10440" cy="16200"/>
                </a:xfrm>
                <a:custGeom>
                  <a:rect b="b" l="l" r="r" t="t"/>
                  <a:pathLst>
                    <a:path extrusionOk="0" h="45" w="29">
                      <a:moveTo>
                        <a:pt x="1" y="0"/>
                      </a:moveTo>
                      <a:cubicBezTo>
                        <a:pt x="1" y="-1"/>
                        <a:pt x="-1" y="0"/>
                        <a:pt x="0" y="1"/>
                      </a:cubicBezTo>
                      <a:cubicBezTo>
                        <a:pt x="5" y="18"/>
                        <a:pt x="15" y="31"/>
                        <a:pt x="26" y="45"/>
                      </a:cubicBezTo>
                      <a:cubicBezTo>
                        <a:pt x="27" y="46"/>
                        <a:pt x="30" y="44"/>
                        <a:pt x="29" y="42"/>
                      </a:cubicBezTo>
                      <a:cubicBezTo>
                        <a:pt x="20" y="28"/>
                        <a:pt x="8" y="16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5" name="Google Shape;1295;p31"/>
                <p:cNvSpPr/>
                <p:nvPr/>
              </p:nvSpPr>
              <p:spPr>
                <a:xfrm>
                  <a:off x="8608680" y="4610520"/>
                  <a:ext cx="27720" cy="29520"/>
                </a:xfrm>
                <a:custGeom>
                  <a:rect b="b" l="l" r="r" t="t"/>
                  <a:pathLst>
                    <a:path extrusionOk="0" h="82" w="77">
                      <a:moveTo>
                        <a:pt x="73" y="81"/>
                      </a:moveTo>
                      <a:cubicBezTo>
                        <a:pt x="75" y="83"/>
                        <a:pt x="78" y="81"/>
                        <a:pt x="77" y="79"/>
                      </a:cubicBezTo>
                      <a:cubicBezTo>
                        <a:pt x="65" y="45"/>
                        <a:pt x="31" y="21"/>
                        <a:pt x="3" y="0"/>
                      </a:cubicBezTo>
                      <a:cubicBezTo>
                        <a:pt x="1" y="-1"/>
                        <a:pt x="-1" y="2"/>
                        <a:pt x="0" y="3"/>
                      </a:cubicBezTo>
                      <a:cubicBezTo>
                        <a:pt x="29" y="26"/>
                        <a:pt x="53" y="50"/>
                        <a:pt x="73" y="8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6" name="Google Shape;1296;p31"/>
                <p:cNvSpPr/>
                <p:nvPr/>
              </p:nvSpPr>
              <p:spPr>
                <a:xfrm>
                  <a:off x="8639640" y="4628160"/>
                  <a:ext cx="9000" cy="15120"/>
                </a:xfrm>
                <a:custGeom>
                  <a:rect b="b" l="l" r="r" t="t"/>
                  <a:pathLst>
                    <a:path extrusionOk="0" h="42" w="25">
                      <a:moveTo>
                        <a:pt x="1" y="3"/>
                      </a:moveTo>
                      <a:cubicBezTo>
                        <a:pt x="12" y="13"/>
                        <a:pt x="15" y="27"/>
                        <a:pt x="20" y="40"/>
                      </a:cubicBezTo>
                      <a:cubicBezTo>
                        <a:pt x="21" y="43"/>
                        <a:pt x="25" y="42"/>
                        <a:pt x="25" y="39"/>
                      </a:cubicBezTo>
                      <a:cubicBezTo>
                        <a:pt x="21" y="25"/>
                        <a:pt x="15" y="10"/>
                        <a:pt x="4" y="0"/>
                      </a:cubicBezTo>
                      <a:cubicBezTo>
                        <a:pt x="2" y="-2"/>
                        <a:pt x="-1" y="1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7" name="Google Shape;1297;p31"/>
                <p:cNvSpPr/>
                <p:nvPr/>
              </p:nvSpPr>
              <p:spPr>
                <a:xfrm>
                  <a:off x="8668080" y="4696920"/>
                  <a:ext cx="19800" cy="44280"/>
                </a:xfrm>
                <a:custGeom>
                  <a:rect b="b" l="l" r="r" t="t"/>
                  <a:pathLst>
                    <a:path extrusionOk="0" h="123" w="55">
                      <a:moveTo>
                        <a:pt x="1" y="3"/>
                      </a:moveTo>
                      <a:cubicBezTo>
                        <a:pt x="30" y="37"/>
                        <a:pt x="36" y="81"/>
                        <a:pt x="51" y="122"/>
                      </a:cubicBezTo>
                      <a:cubicBezTo>
                        <a:pt x="52" y="124"/>
                        <a:pt x="56" y="123"/>
                        <a:pt x="55" y="121"/>
                      </a:cubicBezTo>
                      <a:cubicBezTo>
                        <a:pt x="45" y="78"/>
                        <a:pt x="34" y="34"/>
                        <a:pt x="4" y="0"/>
                      </a:cubicBezTo>
                      <a:cubicBezTo>
                        <a:pt x="2" y="-2"/>
                        <a:pt x="-1" y="1"/>
                        <a:pt x="1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8" name="Google Shape;1298;p31"/>
                <p:cNvSpPr/>
                <p:nvPr/>
              </p:nvSpPr>
              <p:spPr>
                <a:xfrm>
                  <a:off x="8692200" y="4716000"/>
                  <a:ext cx="6480" cy="12960"/>
                </a:xfrm>
                <a:custGeom>
                  <a:rect b="b" l="l" r="r" t="t"/>
                  <a:pathLst>
                    <a:path extrusionOk="0" h="36" w="18">
                      <a:moveTo>
                        <a:pt x="0" y="3"/>
                      </a:moveTo>
                      <a:cubicBezTo>
                        <a:pt x="5" y="13"/>
                        <a:pt x="11" y="23"/>
                        <a:pt x="13" y="34"/>
                      </a:cubicBezTo>
                      <a:cubicBezTo>
                        <a:pt x="14" y="37"/>
                        <a:pt x="18" y="36"/>
                        <a:pt x="18" y="34"/>
                      </a:cubicBezTo>
                      <a:cubicBezTo>
                        <a:pt x="17" y="21"/>
                        <a:pt x="10" y="11"/>
                        <a:pt x="4" y="1"/>
                      </a:cubicBezTo>
                      <a:cubicBezTo>
                        <a:pt x="3" y="-2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9" name="Google Shape;1299;p31"/>
                <p:cNvSpPr/>
                <p:nvPr/>
              </p:nvSpPr>
              <p:spPr>
                <a:xfrm>
                  <a:off x="8236440" y="4621320"/>
                  <a:ext cx="7560" cy="15120"/>
                </a:xfrm>
                <a:custGeom>
                  <a:rect b="b" l="l" r="r" t="t"/>
                  <a:pathLst>
                    <a:path extrusionOk="0" h="42" w="21">
                      <a:moveTo>
                        <a:pt x="0" y="3"/>
                      </a:moveTo>
                      <a:cubicBezTo>
                        <a:pt x="3" y="9"/>
                        <a:pt x="6" y="14"/>
                        <a:pt x="8" y="20"/>
                      </a:cubicBezTo>
                      <a:cubicBezTo>
                        <a:pt x="11" y="27"/>
                        <a:pt x="13" y="34"/>
                        <a:pt x="17" y="41"/>
                      </a:cubicBezTo>
                      <a:cubicBezTo>
                        <a:pt x="18" y="43"/>
                        <a:pt x="21" y="42"/>
                        <a:pt x="21" y="40"/>
                      </a:cubicBezTo>
                      <a:cubicBezTo>
                        <a:pt x="22" y="27"/>
                        <a:pt x="10" y="12"/>
                        <a:pt x="3" y="1"/>
                      </a:cubicBezTo>
                      <a:cubicBezTo>
                        <a:pt x="2" y="-1"/>
                        <a:pt x="-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0" name="Google Shape;1300;p31"/>
                <p:cNvSpPr/>
                <p:nvPr/>
              </p:nvSpPr>
              <p:spPr>
                <a:xfrm>
                  <a:off x="8271720" y="4173840"/>
                  <a:ext cx="339840" cy="411120"/>
                </a:xfrm>
                <a:custGeom>
                  <a:rect b="b" l="l" r="r" t="t"/>
                  <a:pathLst>
                    <a:path extrusionOk="0" h="1142" w="944">
                      <a:moveTo>
                        <a:pt x="941" y="10"/>
                      </a:moveTo>
                      <a:cubicBezTo>
                        <a:pt x="946" y="9"/>
                        <a:pt x="945" y="0"/>
                        <a:pt x="939" y="0"/>
                      </a:cubicBezTo>
                      <a:cubicBezTo>
                        <a:pt x="814" y="16"/>
                        <a:pt x="694" y="46"/>
                        <a:pt x="578" y="97"/>
                      </a:cubicBezTo>
                      <a:cubicBezTo>
                        <a:pt x="467" y="147"/>
                        <a:pt x="351" y="220"/>
                        <a:pt x="277" y="320"/>
                      </a:cubicBezTo>
                      <a:cubicBezTo>
                        <a:pt x="197" y="428"/>
                        <a:pt x="184" y="561"/>
                        <a:pt x="152" y="687"/>
                      </a:cubicBezTo>
                      <a:cubicBezTo>
                        <a:pt x="134" y="759"/>
                        <a:pt x="109" y="829"/>
                        <a:pt x="87" y="900"/>
                      </a:cubicBezTo>
                      <a:cubicBezTo>
                        <a:pt x="62" y="980"/>
                        <a:pt x="36" y="1062"/>
                        <a:pt x="0" y="1139"/>
                      </a:cubicBezTo>
                      <a:cubicBezTo>
                        <a:pt x="-1" y="1141"/>
                        <a:pt x="2" y="1143"/>
                        <a:pt x="3" y="1140"/>
                      </a:cubicBezTo>
                      <a:cubicBezTo>
                        <a:pt x="74" y="1013"/>
                        <a:pt x="120" y="879"/>
                        <a:pt x="164" y="740"/>
                      </a:cubicBezTo>
                      <a:cubicBezTo>
                        <a:pt x="203" y="618"/>
                        <a:pt x="211" y="485"/>
                        <a:pt x="275" y="373"/>
                      </a:cubicBezTo>
                      <a:cubicBezTo>
                        <a:pt x="338" y="262"/>
                        <a:pt x="460" y="185"/>
                        <a:pt x="572" y="131"/>
                      </a:cubicBezTo>
                      <a:cubicBezTo>
                        <a:pt x="688" y="75"/>
                        <a:pt x="815" y="38"/>
                        <a:pt x="941" y="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1" name="Google Shape;1301;p31"/>
                <p:cNvSpPr/>
                <p:nvPr/>
              </p:nvSpPr>
              <p:spPr>
                <a:xfrm>
                  <a:off x="8402400" y="4144680"/>
                  <a:ext cx="353880" cy="152640"/>
                </a:xfrm>
                <a:custGeom>
                  <a:rect b="b" l="l" r="r" t="t"/>
                  <a:pathLst>
                    <a:path extrusionOk="0" h="424" w="983">
                      <a:moveTo>
                        <a:pt x="976" y="0"/>
                      </a:moveTo>
                      <a:cubicBezTo>
                        <a:pt x="796" y="48"/>
                        <a:pt x="609" y="76"/>
                        <a:pt x="434" y="138"/>
                      </a:cubicBezTo>
                      <a:cubicBezTo>
                        <a:pt x="266" y="197"/>
                        <a:pt x="122" y="291"/>
                        <a:pt x="0" y="420"/>
                      </a:cubicBezTo>
                      <a:cubicBezTo>
                        <a:pt x="-2" y="422"/>
                        <a:pt x="1" y="426"/>
                        <a:pt x="4" y="423"/>
                      </a:cubicBezTo>
                      <a:cubicBezTo>
                        <a:pt x="129" y="302"/>
                        <a:pt x="288" y="211"/>
                        <a:pt x="451" y="154"/>
                      </a:cubicBezTo>
                      <a:cubicBezTo>
                        <a:pt x="624" y="94"/>
                        <a:pt x="809" y="78"/>
                        <a:pt x="979" y="11"/>
                      </a:cubicBezTo>
                      <a:cubicBezTo>
                        <a:pt x="985" y="8"/>
                        <a:pt x="983" y="-2"/>
                        <a:pt x="9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2" name="Google Shape;1302;p31"/>
                <p:cNvSpPr/>
                <p:nvPr/>
              </p:nvSpPr>
              <p:spPr>
                <a:xfrm>
                  <a:off x="8650080" y="4087440"/>
                  <a:ext cx="230760" cy="73440"/>
                </a:xfrm>
                <a:custGeom>
                  <a:rect b="b" l="l" r="r" t="t"/>
                  <a:pathLst>
                    <a:path extrusionOk="0" h="204" w="641">
                      <a:moveTo>
                        <a:pt x="1" y="200"/>
                      </a:moveTo>
                      <a:cubicBezTo>
                        <a:pt x="-1" y="201"/>
                        <a:pt x="-1" y="205"/>
                        <a:pt x="2" y="204"/>
                      </a:cubicBezTo>
                      <a:cubicBezTo>
                        <a:pt x="110" y="191"/>
                        <a:pt x="215" y="161"/>
                        <a:pt x="318" y="128"/>
                      </a:cubicBezTo>
                      <a:cubicBezTo>
                        <a:pt x="425" y="93"/>
                        <a:pt x="535" y="57"/>
                        <a:pt x="637" y="11"/>
                      </a:cubicBezTo>
                      <a:cubicBezTo>
                        <a:pt x="644" y="8"/>
                        <a:pt x="639" y="-1"/>
                        <a:pt x="633" y="0"/>
                      </a:cubicBezTo>
                      <a:cubicBezTo>
                        <a:pt x="528" y="25"/>
                        <a:pt x="427" y="69"/>
                        <a:pt x="326" y="106"/>
                      </a:cubicBezTo>
                      <a:cubicBezTo>
                        <a:pt x="220" y="145"/>
                        <a:pt x="112" y="177"/>
                        <a:pt x="1" y="2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8425" lIns="90000" spcFirstLastPara="1" rIns="90000" wrap="square" tIns="28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3" name="Google Shape;1303;p31"/>
                <p:cNvSpPr/>
                <p:nvPr/>
              </p:nvSpPr>
              <p:spPr>
                <a:xfrm>
                  <a:off x="8877600" y="4049280"/>
                  <a:ext cx="6840" cy="3240"/>
                </a:xfrm>
                <a:custGeom>
                  <a:rect b="b" l="l" r="r" t="t"/>
                  <a:pathLst>
                    <a:path extrusionOk="0" h="9" w="19">
                      <a:moveTo>
                        <a:pt x="18" y="4"/>
                      </a:moveTo>
                      <a:cubicBezTo>
                        <a:pt x="20" y="3"/>
                        <a:pt x="18" y="-1"/>
                        <a:pt x="16" y="0"/>
                      </a:cubicBezTo>
                      <a:cubicBezTo>
                        <a:pt x="11" y="1"/>
                        <a:pt x="6" y="4"/>
                        <a:pt x="1" y="6"/>
                      </a:cubicBezTo>
                      <a:cubicBezTo>
                        <a:pt x="-1" y="7"/>
                        <a:pt x="-1" y="9"/>
                        <a:pt x="1" y="9"/>
                      </a:cubicBezTo>
                      <a:cubicBezTo>
                        <a:pt x="7" y="9"/>
                        <a:pt x="12" y="7"/>
                        <a:pt x="18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4" name="Google Shape;1304;p31"/>
                <p:cNvSpPr/>
                <p:nvPr/>
              </p:nvSpPr>
              <p:spPr>
                <a:xfrm>
                  <a:off x="8857800" y="4058640"/>
                  <a:ext cx="4680" cy="3240"/>
                </a:xfrm>
                <a:custGeom>
                  <a:rect b="b" l="l" r="r" t="t"/>
                  <a:pathLst>
                    <a:path extrusionOk="0" h="9" w="13">
                      <a:moveTo>
                        <a:pt x="1" y="8"/>
                      </a:moveTo>
                      <a:cubicBezTo>
                        <a:pt x="5" y="5"/>
                        <a:pt x="8" y="3"/>
                        <a:pt x="12" y="2"/>
                      </a:cubicBezTo>
                      <a:cubicBezTo>
                        <a:pt x="13" y="1"/>
                        <a:pt x="13" y="0"/>
                        <a:pt x="12" y="0"/>
                      </a:cubicBezTo>
                      <a:cubicBezTo>
                        <a:pt x="8" y="1"/>
                        <a:pt x="4" y="3"/>
                        <a:pt x="0" y="6"/>
                      </a:cubicBezTo>
                      <a:cubicBezTo>
                        <a:pt x="-1" y="7"/>
                        <a:pt x="0" y="9"/>
                        <a:pt x="1" y="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5" name="Google Shape;1305;p31"/>
                <p:cNvSpPr/>
                <p:nvPr/>
              </p:nvSpPr>
              <p:spPr>
                <a:xfrm>
                  <a:off x="8783280" y="4118040"/>
                  <a:ext cx="47160" cy="23400"/>
                </a:xfrm>
                <a:custGeom>
                  <a:rect b="b" l="l" r="r" t="t"/>
                  <a:pathLst>
                    <a:path extrusionOk="0" h="65" w="131">
                      <a:moveTo>
                        <a:pt x="128" y="0"/>
                      </a:moveTo>
                      <a:cubicBezTo>
                        <a:pt x="85" y="17"/>
                        <a:pt x="42" y="39"/>
                        <a:pt x="1" y="61"/>
                      </a:cubicBezTo>
                      <a:cubicBezTo>
                        <a:pt x="-2" y="62"/>
                        <a:pt x="0" y="66"/>
                        <a:pt x="3" y="65"/>
                      </a:cubicBezTo>
                      <a:cubicBezTo>
                        <a:pt x="45" y="46"/>
                        <a:pt x="89" y="27"/>
                        <a:pt x="130" y="4"/>
                      </a:cubicBezTo>
                      <a:cubicBezTo>
                        <a:pt x="132" y="3"/>
                        <a:pt x="131" y="-1"/>
                        <a:pt x="1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6" name="Google Shape;1306;p31"/>
                <p:cNvSpPr/>
                <p:nvPr/>
              </p:nvSpPr>
              <p:spPr>
                <a:xfrm>
                  <a:off x="8821080" y="4114440"/>
                  <a:ext cx="8280" cy="4680"/>
                </a:xfrm>
                <a:custGeom>
                  <a:rect b="b" l="l" r="r" t="t"/>
                  <a:pathLst>
                    <a:path extrusionOk="0" h="13" w="23">
                      <a:moveTo>
                        <a:pt x="22" y="4"/>
                      </a:moveTo>
                      <a:cubicBezTo>
                        <a:pt x="24" y="2"/>
                        <a:pt x="22" y="-1"/>
                        <a:pt x="20" y="0"/>
                      </a:cubicBezTo>
                      <a:cubicBezTo>
                        <a:pt x="14" y="3"/>
                        <a:pt x="7" y="5"/>
                        <a:pt x="1" y="9"/>
                      </a:cubicBezTo>
                      <a:cubicBezTo>
                        <a:pt x="-1" y="10"/>
                        <a:pt x="0" y="13"/>
                        <a:pt x="3" y="13"/>
                      </a:cubicBezTo>
                      <a:cubicBezTo>
                        <a:pt x="9" y="10"/>
                        <a:pt x="16" y="7"/>
                        <a:pt x="22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7" name="Google Shape;1307;p31"/>
                <p:cNvSpPr/>
                <p:nvPr/>
              </p:nvSpPr>
              <p:spPr>
                <a:xfrm>
                  <a:off x="8746200" y="4088160"/>
                  <a:ext cx="99720" cy="36360"/>
                </a:xfrm>
                <a:custGeom>
                  <a:rect b="b" l="l" r="r" t="t"/>
                  <a:pathLst>
                    <a:path extrusionOk="0" h="101" w="277">
                      <a:moveTo>
                        <a:pt x="3" y="101"/>
                      </a:moveTo>
                      <a:cubicBezTo>
                        <a:pt x="93" y="69"/>
                        <a:pt x="188" y="45"/>
                        <a:pt x="275" y="5"/>
                      </a:cubicBezTo>
                      <a:cubicBezTo>
                        <a:pt x="278" y="4"/>
                        <a:pt x="276" y="-1"/>
                        <a:pt x="273" y="0"/>
                      </a:cubicBezTo>
                      <a:cubicBezTo>
                        <a:pt x="182" y="29"/>
                        <a:pt x="92" y="62"/>
                        <a:pt x="2" y="96"/>
                      </a:cubicBezTo>
                      <a:cubicBezTo>
                        <a:pt x="-1" y="97"/>
                        <a:pt x="0" y="102"/>
                        <a:pt x="3" y="1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8" name="Google Shape;1308;p31"/>
                <p:cNvSpPr/>
                <p:nvPr/>
              </p:nvSpPr>
              <p:spPr>
                <a:xfrm>
                  <a:off x="8803440" y="4082400"/>
                  <a:ext cx="36360" cy="12240"/>
                </a:xfrm>
                <a:custGeom>
                  <a:rect b="b" l="l" r="r" t="t"/>
                  <a:pathLst>
                    <a:path extrusionOk="0" h="34" w="101">
                      <a:moveTo>
                        <a:pt x="99" y="5"/>
                      </a:moveTo>
                      <a:cubicBezTo>
                        <a:pt x="102" y="4"/>
                        <a:pt x="101" y="-1"/>
                        <a:pt x="98" y="0"/>
                      </a:cubicBezTo>
                      <a:cubicBezTo>
                        <a:pt x="65" y="8"/>
                        <a:pt x="33" y="16"/>
                        <a:pt x="1" y="30"/>
                      </a:cubicBezTo>
                      <a:cubicBezTo>
                        <a:pt x="-1" y="31"/>
                        <a:pt x="1" y="35"/>
                        <a:pt x="3" y="34"/>
                      </a:cubicBezTo>
                      <a:cubicBezTo>
                        <a:pt x="35" y="24"/>
                        <a:pt x="67" y="13"/>
                        <a:pt x="99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9" name="Google Shape;1309;p31"/>
                <p:cNvSpPr/>
                <p:nvPr/>
              </p:nvSpPr>
              <p:spPr>
                <a:xfrm>
                  <a:off x="8757000" y="4088160"/>
                  <a:ext cx="37800" cy="17280"/>
                </a:xfrm>
                <a:custGeom>
                  <a:rect b="b" l="l" r="r" t="t"/>
                  <a:pathLst>
                    <a:path extrusionOk="0" h="48" w="105">
                      <a:moveTo>
                        <a:pt x="104" y="4"/>
                      </a:moveTo>
                      <a:cubicBezTo>
                        <a:pt x="106" y="3"/>
                        <a:pt x="105" y="-1"/>
                        <a:pt x="103" y="0"/>
                      </a:cubicBezTo>
                      <a:cubicBezTo>
                        <a:pt x="69" y="14"/>
                        <a:pt x="37" y="32"/>
                        <a:pt x="2" y="43"/>
                      </a:cubicBezTo>
                      <a:cubicBezTo>
                        <a:pt x="-1" y="44"/>
                        <a:pt x="0" y="49"/>
                        <a:pt x="3" y="48"/>
                      </a:cubicBezTo>
                      <a:cubicBezTo>
                        <a:pt x="38" y="36"/>
                        <a:pt x="71" y="19"/>
                        <a:pt x="104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0" name="Google Shape;1310;p31"/>
                <p:cNvSpPr/>
                <p:nvPr/>
              </p:nvSpPr>
              <p:spPr>
                <a:xfrm>
                  <a:off x="8711280" y="3925080"/>
                  <a:ext cx="156240" cy="28800"/>
                </a:xfrm>
                <a:custGeom>
                  <a:rect b="b" l="l" r="r" t="t"/>
                  <a:pathLst>
                    <a:path extrusionOk="0" h="80" w="434">
                      <a:moveTo>
                        <a:pt x="2" y="80"/>
                      </a:moveTo>
                      <a:cubicBezTo>
                        <a:pt x="145" y="52"/>
                        <a:pt x="289" y="28"/>
                        <a:pt x="432" y="4"/>
                      </a:cubicBezTo>
                      <a:cubicBezTo>
                        <a:pt x="434" y="3"/>
                        <a:pt x="434" y="0"/>
                        <a:pt x="432" y="0"/>
                      </a:cubicBezTo>
                      <a:cubicBezTo>
                        <a:pt x="288" y="9"/>
                        <a:pt x="142" y="46"/>
                        <a:pt x="1" y="77"/>
                      </a:cubicBezTo>
                      <a:cubicBezTo>
                        <a:pt x="0" y="78"/>
                        <a:pt x="0" y="80"/>
                        <a:pt x="2" y="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1" name="Google Shape;1311;p31"/>
                <p:cNvSpPr/>
                <p:nvPr/>
              </p:nvSpPr>
              <p:spPr>
                <a:xfrm>
                  <a:off x="8603280" y="3951720"/>
                  <a:ext cx="241920" cy="54000"/>
                </a:xfrm>
                <a:custGeom>
                  <a:rect b="b" l="l" r="r" t="t"/>
                  <a:pathLst>
                    <a:path extrusionOk="0" h="150" w="672">
                      <a:moveTo>
                        <a:pt x="1" y="149"/>
                      </a:moveTo>
                      <a:cubicBezTo>
                        <a:pt x="109" y="118"/>
                        <a:pt x="215" y="91"/>
                        <a:pt x="325" y="72"/>
                      </a:cubicBezTo>
                      <a:cubicBezTo>
                        <a:pt x="440" y="52"/>
                        <a:pt x="559" y="41"/>
                        <a:pt x="670" y="5"/>
                      </a:cubicBezTo>
                      <a:cubicBezTo>
                        <a:pt x="673" y="4"/>
                        <a:pt x="672" y="-1"/>
                        <a:pt x="669" y="0"/>
                      </a:cubicBezTo>
                      <a:cubicBezTo>
                        <a:pt x="553" y="20"/>
                        <a:pt x="439" y="44"/>
                        <a:pt x="323" y="64"/>
                      </a:cubicBezTo>
                      <a:cubicBezTo>
                        <a:pt x="212" y="83"/>
                        <a:pt x="107" y="112"/>
                        <a:pt x="1" y="148"/>
                      </a:cubicBezTo>
                      <a:cubicBezTo>
                        <a:pt x="0" y="148"/>
                        <a:pt x="0" y="150"/>
                        <a:pt x="1" y="150"/>
                      </a:cubicBezTo>
                      <a:lnTo>
                        <a:pt x="1" y="14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9000" lIns="90000" spcFirstLastPara="1" rIns="90000" wrap="square" tIns="9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2" name="Google Shape;1312;p31"/>
                <p:cNvSpPr/>
                <p:nvPr/>
              </p:nvSpPr>
              <p:spPr>
                <a:xfrm>
                  <a:off x="8501760" y="3931200"/>
                  <a:ext cx="237960" cy="72360"/>
                </a:xfrm>
                <a:custGeom>
                  <a:rect b="b" l="l" r="r" t="t"/>
                  <a:pathLst>
                    <a:path extrusionOk="0" h="201" w="661">
                      <a:moveTo>
                        <a:pt x="659" y="0"/>
                      </a:moveTo>
                      <a:cubicBezTo>
                        <a:pt x="542" y="19"/>
                        <a:pt x="427" y="57"/>
                        <a:pt x="312" y="86"/>
                      </a:cubicBezTo>
                      <a:cubicBezTo>
                        <a:pt x="204" y="114"/>
                        <a:pt x="97" y="144"/>
                        <a:pt x="0" y="198"/>
                      </a:cubicBezTo>
                      <a:cubicBezTo>
                        <a:pt x="-1" y="199"/>
                        <a:pt x="0" y="201"/>
                        <a:pt x="1" y="200"/>
                      </a:cubicBezTo>
                      <a:cubicBezTo>
                        <a:pt x="99" y="150"/>
                        <a:pt x="207" y="121"/>
                        <a:pt x="314" y="93"/>
                      </a:cubicBezTo>
                      <a:cubicBezTo>
                        <a:pt x="429" y="64"/>
                        <a:pt x="544" y="30"/>
                        <a:pt x="660" y="3"/>
                      </a:cubicBezTo>
                      <a:cubicBezTo>
                        <a:pt x="662" y="3"/>
                        <a:pt x="661" y="-1"/>
                        <a:pt x="6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7350" lIns="90000" spcFirstLastPara="1" rIns="90000" wrap="square" tIns="273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3" name="Google Shape;1313;p31"/>
                <p:cNvSpPr/>
                <p:nvPr/>
              </p:nvSpPr>
              <p:spPr>
                <a:xfrm>
                  <a:off x="8474040" y="3955680"/>
                  <a:ext cx="214560" cy="85680"/>
                </a:xfrm>
                <a:custGeom>
                  <a:rect b="b" l="l" r="r" t="t"/>
                  <a:pathLst>
                    <a:path extrusionOk="0" h="238" w="596">
                      <a:moveTo>
                        <a:pt x="592" y="0"/>
                      </a:moveTo>
                      <a:cubicBezTo>
                        <a:pt x="406" y="26"/>
                        <a:pt x="246" y="145"/>
                        <a:pt x="65" y="190"/>
                      </a:cubicBezTo>
                      <a:cubicBezTo>
                        <a:pt x="64" y="190"/>
                        <a:pt x="64" y="192"/>
                        <a:pt x="65" y="191"/>
                      </a:cubicBezTo>
                      <a:cubicBezTo>
                        <a:pt x="88" y="186"/>
                        <a:pt x="111" y="180"/>
                        <a:pt x="134" y="174"/>
                      </a:cubicBezTo>
                      <a:cubicBezTo>
                        <a:pt x="89" y="192"/>
                        <a:pt x="45" y="214"/>
                        <a:pt x="1" y="236"/>
                      </a:cubicBezTo>
                      <a:cubicBezTo>
                        <a:pt x="-1" y="236"/>
                        <a:pt x="1" y="239"/>
                        <a:pt x="3" y="238"/>
                      </a:cubicBezTo>
                      <a:cubicBezTo>
                        <a:pt x="56" y="214"/>
                        <a:pt x="109" y="190"/>
                        <a:pt x="162" y="167"/>
                      </a:cubicBezTo>
                      <a:cubicBezTo>
                        <a:pt x="163" y="167"/>
                        <a:pt x="163" y="165"/>
                        <a:pt x="163" y="164"/>
                      </a:cubicBezTo>
                      <a:cubicBezTo>
                        <a:pt x="308" y="116"/>
                        <a:pt x="443" y="39"/>
                        <a:pt x="594" y="5"/>
                      </a:cubicBezTo>
                      <a:cubicBezTo>
                        <a:pt x="597" y="4"/>
                        <a:pt x="595" y="0"/>
                        <a:pt x="5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0675" lIns="90000" spcFirstLastPara="1" rIns="90000" wrap="square" tIns="406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4" name="Google Shape;1314;p31"/>
                <p:cNvSpPr/>
                <p:nvPr/>
              </p:nvSpPr>
              <p:spPr>
                <a:xfrm>
                  <a:off x="8610840" y="3985560"/>
                  <a:ext cx="37800" cy="12600"/>
                </a:xfrm>
                <a:custGeom>
                  <a:rect b="b" l="l" r="r" t="t"/>
                  <a:pathLst>
                    <a:path extrusionOk="0" h="35" w="105">
                      <a:moveTo>
                        <a:pt x="103" y="4"/>
                      </a:moveTo>
                      <a:cubicBezTo>
                        <a:pt x="106" y="3"/>
                        <a:pt x="105" y="0"/>
                        <a:pt x="102" y="0"/>
                      </a:cubicBezTo>
                      <a:cubicBezTo>
                        <a:pt x="68" y="7"/>
                        <a:pt x="35" y="19"/>
                        <a:pt x="2" y="31"/>
                      </a:cubicBezTo>
                      <a:cubicBezTo>
                        <a:pt x="-1" y="32"/>
                        <a:pt x="0" y="35"/>
                        <a:pt x="2" y="34"/>
                      </a:cubicBezTo>
                      <a:cubicBezTo>
                        <a:pt x="36" y="24"/>
                        <a:pt x="70" y="14"/>
                        <a:pt x="103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5" name="Google Shape;1315;p31"/>
                <p:cNvSpPr/>
                <p:nvPr/>
              </p:nvSpPr>
              <p:spPr>
                <a:xfrm>
                  <a:off x="8652960" y="3953160"/>
                  <a:ext cx="222840" cy="58320"/>
                </a:xfrm>
                <a:custGeom>
                  <a:rect b="b" l="l" r="r" t="t"/>
                  <a:pathLst>
                    <a:path extrusionOk="0" h="162" w="619">
                      <a:moveTo>
                        <a:pt x="315" y="92"/>
                      </a:moveTo>
                      <a:cubicBezTo>
                        <a:pt x="209" y="108"/>
                        <a:pt x="103" y="122"/>
                        <a:pt x="1" y="159"/>
                      </a:cubicBezTo>
                      <a:cubicBezTo>
                        <a:pt x="0" y="159"/>
                        <a:pt x="0" y="162"/>
                        <a:pt x="2" y="161"/>
                      </a:cubicBezTo>
                      <a:cubicBezTo>
                        <a:pt x="104" y="126"/>
                        <a:pt x="210" y="115"/>
                        <a:pt x="317" y="100"/>
                      </a:cubicBezTo>
                      <a:cubicBezTo>
                        <a:pt x="424" y="85"/>
                        <a:pt x="519" y="50"/>
                        <a:pt x="617" y="5"/>
                      </a:cubicBezTo>
                      <a:cubicBezTo>
                        <a:pt x="620" y="3"/>
                        <a:pt x="618" y="-1"/>
                        <a:pt x="615" y="0"/>
                      </a:cubicBezTo>
                      <a:cubicBezTo>
                        <a:pt x="568" y="15"/>
                        <a:pt x="523" y="37"/>
                        <a:pt x="476" y="54"/>
                      </a:cubicBezTo>
                      <a:cubicBezTo>
                        <a:pt x="424" y="74"/>
                        <a:pt x="370" y="84"/>
                        <a:pt x="315" y="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3300" lIns="90000" spcFirstLastPara="1" rIns="90000" wrap="square" tIns="13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6" name="Google Shape;1316;p31"/>
                <p:cNvSpPr/>
                <p:nvPr/>
              </p:nvSpPr>
              <p:spPr>
                <a:xfrm>
                  <a:off x="8566920" y="3913560"/>
                  <a:ext cx="123480" cy="46080"/>
                </a:xfrm>
                <a:custGeom>
                  <a:rect b="b" l="l" r="r" t="t"/>
                  <a:pathLst>
                    <a:path extrusionOk="0" h="128" w="343">
                      <a:moveTo>
                        <a:pt x="4" y="128"/>
                      </a:moveTo>
                      <a:cubicBezTo>
                        <a:pt x="114" y="77"/>
                        <a:pt x="226" y="37"/>
                        <a:pt x="342" y="4"/>
                      </a:cubicBezTo>
                      <a:cubicBezTo>
                        <a:pt x="344" y="3"/>
                        <a:pt x="343" y="-1"/>
                        <a:pt x="341" y="0"/>
                      </a:cubicBezTo>
                      <a:cubicBezTo>
                        <a:pt x="223" y="26"/>
                        <a:pt x="110" y="73"/>
                        <a:pt x="1" y="123"/>
                      </a:cubicBezTo>
                      <a:cubicBezTo>
                        <a:pt x="-2" y="125"/>
                        <a:pt x="1" y="129"/>
                        <a:pt x="4" y="1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075" lIns="90000" spcFirstLastPara="1" rIns="90000" wrap="square" tIns="10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7" name="Google Shape;1317;p31"/>
                <p:cNvSpPr/>
                <p:nvPr/>
              </p:nvSpPr>
              <p:spPr>
                <a:xfrm>
                  <a:off x="8622000" y="3913200"/>
                  <a:ext cx="52560" cy="18360"/>
                </a:xfrm>
                <a:custGeom>
                  <a:rect b="b" l="l" r="r" t="t"/>
                  <a:pathLst>
                    <a:path extrusionOk="0" h="51" w="146">
                      <a:moveTo>
                        <a:pt x="2" y="50"/>
                      </a:moveTo>
                      <a:cubicBezTo>
                        <a:pt x="49" y="35"/>
                        <a:pt x="98" y="21"/>
                        <a:pt x="145" y="3"/>
                      </a:cubicBezTo>
                      <a:cubicBezTo>
                        <a:pt x="147" y="2"/>
                        <a:pt x="146" y="-1"/>
                        <a:pt x="144" y="0"/>
                      </a:cubicBezTo>
                      <a:cubicBezTo>
                        <a:pt x="97" y="18"/>
                        <a:pt x="48" y="30"/>
                        <a:pt x="1" y="48"/>
                      </a:cubicBezTo>
                      <a:cubicBezTo>
                        <a:pt x="-1" y="48"/>
                        <a:pt x="0" y="51"/>
                        <a:pt x="2" y="5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8" name="Google Shape;1318;p31"/>
                <p:cNvSpPr/>
                <p:nvPr/>
              </p:nvSpPr>
              <p:spPr>
                <a:xfrm>
                  <a:off x="8454600" y="3998160"/>
                  <a:ext cx="88200" cy="44280"/>
                </a:xfrm>
                <a:custGeom>
                  <a:rect b="b" l="l" r="r" t="t"/>
                  <a:pathLst>
                    <a:path extrusionOk="0" h="123" w="245">
                      <a:moveTo>
                        <a:pt x="3" y="123"/>
                      </a:moveTo>
                      <a:cubicBezTo>
                        <a:pt x="73" y="65"/>
                        <a:pt x="160" y="37"/>
                        <a:pt x="244" y="5"/>
                      </a:cubicBezTo>
                      <a:cubicBezTo>
                        <a:pt x="246" y="3"/>
                        <a:pt x="245" y="-1"/>
                        <a:pt x="242" y="0"/>
                      </a:cubicBezTo>
                      <a:cubicBezTo>
                        <a:pt x="156" y="26"/>
                        <a:pt x="69" y="61"/>
                        <a:pt x="0" y="120"/>
                      </a:cubicBezTo>
                      <a:cubicBezTo>
                        <a:pt x="-2" y="121"/>
                        <a:pt x="1" y="124"/>
                        <a:pt x="3" y="122"/>
                      </a:cubicBezTo>
                      <a:lnTo>
                        <a:pt x="3" y="1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9" name="Google Shape;1319;p31"/>
                <p:cNvSpPr/>
                <p:nvPr/>
              </p:nvSpPr>
              <p:spPr>
                <a:xfrm>
                  <a:off x="8535600" y="3986280"/>
                  <a:ext cx="33480" cy="10440"/>
                </a:xfrm>
                <a:custGeom>
                  <a:rect b="b" l="l" r="r" t="t"/>
                  <a:pathLst>
                    <a:path extrusionOk="0" h="29" w="93">
                      <a:moveTo>
                        <a:pt x="92" y="2"/>
                      </a:moveTo>
                      <a:cubicBezTo>
                        <a:pt x="93" y="2"/>
                        <a:pt x="93" y="0"/>
                        <a:pt x="92" y="0"/>
                      </a:cubicBezTo>
                      <a:cubicBezTo>
                        <a:pt x="60" y="5"/>
                        <a:pt x="30" y="13"/>
                        <a:pt x="0" y="25"/>
                      </a:cubicBezTo>
                      <a:cubicBezTo>
                        <a:pt x="-1" y="26"/>
                        <a:pt x="-1" y="29"/>
                        <a:pt x="1" y="28"/>
                      </a:cubicBezTo>
                      <a:cubicBezTo>
                        <a:pt x="31" y="18"/>
                        <a:pt x="62" y="10"/>
                        <a:pt x="92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0" name="Google Shape;1320;p31"/>
                <p:cNvSpPr/>
                <p:nvPr/>
              </p:nvSpPr>
              <p:spPr>
                <a:xfrm>
                  <a:off x="8453520" y="3978720"/>
                  <a:ext cx="90720" cy="45720"/>
                </a:xfrm>
                <a:custGeom>
                  <a:rect b="b" l="l" r="r" t="t"/>
                  <a:pathLst>
                    <a:path extrusionOk="0" h="127" w="252">
                      <a:moveTo>
                        <a:pt x="3" y="127"/>
                      </a:moveTo>
                      <a:cubicBezTo>
                        <a:pt x="82" y="78"/>
                        <a:pt x="164" y="38"/>
                        <a:pt x="250" y="4"/>
                      </a:cubicBezTo>
                      <a:cubicBezTo>
                        <a:pt x="252" y="3"/>
                        <a:pt x="252" y="-1"/>
                        <a:pt x="249" y="0"/>
                      </a:cubicBezTo>
                      <a:cubicBezTo>
                        <a:pt x="160" y="27"/>
                        <a:pt x="78" y="72"/>
                        <a:pt x="1" y="124"/>
                      </a:cubicBezTo>
                      <a:cubicBezTo>
                        <a:pt x="-1" y="125"/>
                        <a:pt x="1" y="128"/>
                        <a:pt x="3" y="12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700" lIns="90000" spcFirstLastPara="1" rIns="90000" wrap="square" tIns="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1" name="Google Shape;1321;p31"/>
                <p:cNvSpPr/>
                <p:nvPr/>
              </p:nvSpPr>
              <p:spPr>
                <a:xfrm>
                  <a:off x="8541720" y="3968640"/>
                  <a:ext cx="25200" cy="7920"/>
                </a:xfrm>
                <a:custGeom>
                  <a:rect b="b" l="l" r="r" t="t"/>
                  <a:pathLst>
                    <a:path extrusionOk="0" h="22" w="70">
                      <a:moveTo>
                        <a:pt x="3" y="22"/>
                      </a:moveTo>
                      <a:cubicBezTo>
                        <a:pt x="24" y="15"/>
                        <a:pt x="45" y="6"/>
                        <a:pt x="68" y="3"/>
                      </a:cubicBezTo>
                      <a:cubicBezTo>
                        <a:pt x="70" y="3"/>
                        <a:pt x="70" y="0"/>
                        <a:pt x="68" y="0"/>
                      </a:cubicBezTo>
                      <a:cubicBezTo>
                        <a:pt x="44" y="1"/>
                        <a:pt x="23" y="10"/>
                        <a:pt x="2" y="18"/>
                      </a:cubicBezTo>
                      <a:cubicBezTo>
                        <a:pt x="-1" y="19"/>
                        <a:pt x="0" y="22"/>
                        <a:pt x="3" y="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2" name="Google Shape;1322;p31"/>
                <p:cNvSpPr/>
                <p:nvPr/>
              </p:nvSpPr>
              <p:spPr>
                <a:xfrm>
                  <a:off x="8546400" y="3933000"/>
                  <a:ext cx="61920" cy="33120"/>
                </a:xfrm>
                <a:custGeom>
                  <a:rect b="b" l="l" r="r" t="t"/>
                  <a:pathLst>
                    <a:path extrusionOk="0" h="92" w="172">
                      <a:moveTo>
                        <a:pt x="171" y="4"/>
                      </a:moveTo>
                      <a:cubicBezTo>
                        <a:pt x="173" y="3"/>
                        <a:pt x="172" y="-1"/>
                        <a:pt x="169" y="0"/>
                      </a:cubicBezTo>
                      <a:cubicBezTo>
                        <a:pt x="109" y="22"/>
                        <a:pt x="57" y="61"/>
                        <a:pt x="1" y="90"/>
                      </a:cubicBezTo>
                      <a:cubicBezTo>
                        <a:pt x="0" y="91"/>
                        <a:pt x="0" y="92"/>
                        <a:pt x="1" y="92"/>
                      </a:cubicBezTo>
                      <a:cubicBezTo>
                        <a:pt x="61" y="69"/>
                        <a:pt x="114" y="32"/>
                        <a:pt x="171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3" name="Google Shape;1323;p31"/>
                <p:cNvSpPr/>
                <p:nvPr/>
              </p:nvSpPr>
              <p:spPr>
                <a:xfrm>
                  <a:off x="8582760" y="3926160"/>
                  <a:ext cx="32400" cy="14760"/>
                </a:xfrm>
                <a:custGeom>
                  <a:rect b="b" l="l" r="r" t="t"/>
                  <a:pathLst>
                    <a:path extrusionOk="0" h="41" w="90">
                      <a:moveTo>
                        <a:pt x="3" y="41"/>
                      </a:moveTo>
                      <a:cubicBezTo>
                        <a:pt x="32" y="29"/>
                        <a:pt x="59" y="14"/>
                        <a:pt x="89" y="4"/>
                      </a:cubicBezTo>
                      <a:cubicBezTo>
                        <a:pt x="91" y="3"/>
                        <a:pt x="90" y="-1"/>
                        <a:pt x="88" y="0"/>
                      </a:cubicBezTo>
                      <a:cubicBezTo>
                        <a:pt x="57" y="8"/>
                        <a:pt x="30" y="24"/>
                        <a:pt x="1" y="36"/>
                      </a:cubicBezTo>
                      <a:cubicBezTo>
                        <a:pt x="-1" y="37"/>
                        <a:pt x="1" y="41"/>
                        <a:pt x="3" y="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4" name="Google Shape;1324;p31"/>
                <p:cNvSpPr/>
                <p:nvPr/>
              </p:nvSpPr>
              <p:spPr>
                <a:xfrm>
                  <a:off x="8611200" y="3920040"/>
                  <a:ext cx="114840" cy="37800"/>
                </a:xfrm>
                <a:custGeom>
                  <a:rect b="b" l="l" r="r" t="t"/>
                  <a:pathLst>
                    <a:path extrusionOk="0" h="105" w="319">
                      <a:moveTo>
                        <a:pt x="3" y="104"/>
                      </a:moveTo>
                      <a:cubicBezTo>
                        <a:pt x="44" y="74"/>
                        <a:pt x="95" y="64"/>
                        <a:pt x="144" y="54"/>
                      </a:cubicBezTo>
                      <a:cubicBezTo>
                        <a:pt x="202" y="42"/>
                        <a:pt x="262" y="27"/>
                        <a:pt x="317" y="4"/>
                      </a:cubicBezTo>
                      <a:cubicBezTo>
                        <a:pt x="320" y="3"/>
                        <a:pt x="319" y="-1"/>
                        <a:pt x="316" y="0"/>
                      </a:cubicBezTo>
                      <a:cubicBezTo>
                        <a:pt x="254" y="15"/>
                        <a:pt x="194" y="35"/>
                        <a:pt x="132" y="49"/>
                      </a:cubicBezTo>
                      <a:cubicBezTo>
                        <a:pt x="86" y="60"/>
                        <a:pt x="39" y="72"/>
                        <a:pt x="1" y="102"/>
                      </a:cubicBezTo>
                      <a:cubicBezTo>
                        <a:pt x="-1" y="103"/>
                        <a:pt x="1" y="105"/>
                        <a:pt x="3" y="1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5" name="Google Shape;1325;p31"/>
                <p:cNvSpPr/>
                <p:nvPr/>
              </p:nvSpPr>
              <p:spPr>
                <a:xfrm>
                  <a:off x="8707320" y="3915000"/>
                  <a:ext cx="19080" cy="4680"/>
                </a:xfrm>
                <a:custGeom>
                  <a:rect b="b" l="l" r="r" t="t"/>
                  <a:pathLst>
                    <a:path extrusionOk="0" h="13" w="53">
                      <a:moveTo>
                        <a:pt x="3" y="13"/>
                      </a:moveTo>
                      <a:cubicBezTo>
                        <a:pt x="19" y="10"/>
                        <a:pt x="35" y="8"/>
                        <a:pt x="51" y="3"/>
                      </a:cubicBezTo>
                      <a:cubicBezTo>
                        <a:pt x="54" y="3"/>
                        <a:pt x="53" y="-1"/>
                        <a:pt x="50" y="0"/>
                      </a:cubicBezTo>
                      <a:cubicBezTo>
                        <a:pt x="34" y="2"/>
                        <a:pt x="18" y="5"/>
                        <a:pt x="2" y="9"/>
                      </a:cubicBezTo>
                      <a:cubicBezTo>
                        <a:pt x="-1" y="10"/>
                        <a:pt x="0" y="14"/>
                        <a:pt x="3" y="1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6" name="Google Shape;1326;p31"/>
                <p:cNvSpPr/>
                <p:nvPr/>
              </p:nvSpPr>
              <p:spPr>
                <a:xfrm>
                  <a:off x="8737920" y="3900240"/>
                  <a:ext cx="71280" cy="14760"/>
                </a:xfrm>
                <a:custGeom>
                  <a:rect b="b" l="l" r="r" t="t"/>
                  <a:pathLst>
                    <a:path extrusionOk="0" h="41" w="198">
                      <a:moveTo>
                        <a:pt x="1" y="41"/>
                      </a:moveTo>
                      <a:cubicBezTo>
                        <a:pt x="61" y="17"/>
                        <a:pt x="133" y="20"/>
                        <a:pt x="196" y="4"/>
                      </a:cubicBezTo>
                      <a:cubicBezTo>
                        <a:pt x="198" y="4"/>
                        <a:pt x="198" y="0"/>
                        <a:pt x="195" y="0"/>
                      </a:cubicBezTo>
                      <a:cubicBezTo>
                        <a:pt x="160" y="4"/>
                        <a:pt x="126" y="11"/>
                        <a:pt x="92" y="17"/>
                      </a:cubicBezTo>
                      <a:cubicBezTo>
                        <a:pt x="61" y="22"/>
                        <a:pt x="29" y="25"/>
                        <a:pt x="0" y="39"/>
                      </a:cubicBezTo>
                      <a:cubicBezTo>
                        <a:pt x="-1" y="40"/>
                        <a:pt x="0" y="41"/>
                        <a:pt x="1" y="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7" name="Google Shape;1327;p31"/>
                <p:cNvSpPr/>
                <p:nvPr/>
              </p:nvSpPr>
              <p:spPr>
                <a:xfrm>
                  <a:off x="8730000" y="3868200"/>
                  <a:ext cx="73080" cy="30960"/>
                </a:xfrm>
                <a:custGeom>
                  <a:rect b="b" l="l" r="r" t="t"/>
                  <a:pathLst>
                    <a:path extrusionOk="0" h="86" w="203">
                      <a:moveTo>
                        <a:pt x="2" y="85"/>
                      </a:moveTo>
                      <a:cubicBezTo>
                        <a:pt x="71" y="69"/>
                        <a:pt x="140" y="42"/>
                        <a:pt x="202" y="5"/>
                      </a:cubicBezTo>
                      <a:cubicBezTo>
                        <a:pt x="205" y="3"/>
                        <a:pt x="202" y="-1"/>
                        <a:pt x="199" y="0"/>
                      </a:cubicBezTo>
                      <a:cubicBezTo>
                        <a:pt x="133" y="29"/>
                        <a:pt x="70" y="63"/>
                        <a:pt x="1" y="83"/>
                      </a:cubicBezTo>
                      <a:cubicBezTo>
                        <a:pt x="-1" y="83"/>
                        <a:pt x="0" y="86"/>
                        <a:pt x="2" y="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8" name="Google Shape;1328;p31"/>
                <p:cNvSpPr/>
                <p:nvPr/>
              </p:nvSpPr>
              <p:spPr>
                <a:xfrm>
                  <a:off x="8796600" y="3863880"/>
                  <a:ext cx="20520" cy="12240"/>
                </a:xfrm>
                <a:custGeom>
                  <a:rect b="b" l="l" r="r" t="t"/>
                  <a:pathLst>
                    <a:path extrusionOk="0" h="34" w="57">
                      <a:moveTo>
                        <a:pt x="3" y="33"/>
                      </a:moveTo>
                      <a:cubicBezTo>
                        <a:pt x="21" y="24"/>
                        <a:pt x="38" y="12"/>
                        <a:pt x="56" y="2"/>
                      </a:cubicBezTo>
                      <a:cubicBezTo>
                        <a:pt x="57" y="2"/>
                        <a:pt x="56" y="0"/>
                        <a:pt x="55" y="0"/>
                      </a:cubicBezTo>
                      <a:cubicBezTo>
                        <a:pt x="37" y="10"/>
                        <a:pt x="19" y="20"/>
                        <a:pt x="1" y="30"/>
                      </a:cubicBezTo>
                      <a:cubicBezTo>
                        <a:pt x="-1" y="31"/>
                        <a:pt x="1" y="34"/>
                        <a:pt x="3" y="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9" name="Google Shape;1329;p31"/>
                <p:cNvSpPr/>
                <p:nvPr/>
              </p:nvSpPr>
              <p:spPr>
                <a:xfrm>
                  <a:off x="8101800" y="4071960"/>
                  <a:ext cx="222480" cy="25920"/>
                </a:xfrm>
                <a:custGeom>
                  <a:rect b="b" l="l" r="r" t="t"/>
                  <a:pathLst>
                    <a:path extrusionOk="0" h="72" w="618">
                      <a:moveTo>
                        <a:pt x="614" y="0"/>
                      </a:moveTo>
                      <a:cubicBezTo>
                        <a:pt x="510" y="20"/>
                        <a:pt x="409" y="47"/>
                        <a:pt x="304" y="58"/>
                      </a:cubicBezTo>
                      <a:cubicBezTo>
                        <a:pt x="255" y="64"/>
                        <a:pt x="205" y="64"/>
                        <a:pt x="155" y="63"/>
                      </a:cubicBezTo>
                      <a:cubicBezTo>
                        <a:pt x="105" y="61"/>
                        <a:pt x="50" y="65"/>
                        <a:pt x="2" y="53"/>
                      </a:cubicBezTo>
                      <a:cubicBezTo>
                        <a:pt x="0" y="53"/>
                        <a:pt x="-1" y="56"/>
                        <a:pt x="1" y="56"/>
                      </a:cubicBezTo>
                      <a:cubicBezTo>
                        <a:pt x="45" y="69"/>
                        <a:pt x="95" y="67"/>
                        <a:pt x="141" y="70"/>
                      </a:cubicBezTo>
                      <a:cubicBezTo>
                        <a:pt x="195" y="73"/>
                        <a:pt x="250" y="73"/>
                        <a:pt x="304" y="69"/>
                      </a:cubicBezTo>
                      <a:cubicBezTo>
                        <a:pt x="409" y="60"/>
                        <a:pt x="514" y="36"/>
                        <a:pt x="615" y="7"/>
                      </a:cubicBezTo>
                      <a:cubicBezTo>
                        <a:pt x="620" y="6"/>
                        <a:pt x="618" y="-1"/>
                        <a:pt x="613" y="0"/>
                      </a:cubicBezTo>
                      <a:lnTo>
                        <a:pt x="61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0" name="Google Shape;1330;p31"/>
                <p:cNvSpPr/>
                <p:nvPr/>
              </p:nvSpPr>
              <p:spPr>
                <a:xfrm>
                  <a:off x="8314920" y="4064400"/>
                  <a:ext cx="68040" cy="20160"/>
                </a:xfrm>
                <a:custGeom>
                  <a:rect b="b" l="l" r="r" t="t"/>
                  <a:pathLst>
                    <a:path extrusionOk="0" h="56" w="189">
                      <a:moveTo>
                        <a:pt x="1" y="56"/>
                      </a:moveTo>
                      <a:cubicBezTo>
                        <a:pt x="64" y="41"/>
                        <a:pt x="129" y="29"/>
                        <a:pt x="188" y="3"/>
                      </a:cubicBezTo>
                      <a:cubicBezTo>
                        <a:pt x="190" y="2"/>
                        <a:pt x="189" y="0"/>
                        <a:pt x="187" y="0"/>
                      </a:cubicBezTo>
                      <a:cubicBezTo>
                        <a:pt x="127" y="26"/>
                        <a:pt x="63" y="35"/>
                        <a:pt x="0" y="54"/>
                      </a:cubicBezTo>
                      <a:cubicBezTo>
                        <a:pt x="-1" y="54"/>
                        <a:pt x="-1" y="57"/>
                        <a:pt x="1" y="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1" name="Google Shape;1331;p31"/>
                <p:cNvSpPr/>
                <p:nvPr/>
              </p:nvSpPr>
              <p:spPr>
                <a:xfrm>
                  <a:off x="8262000" y="4056840"/>
                  <a:ext cx="84960" cy="21240"/>
                </a:xfrm>
                <a:custGeom>
                  <a:rect b="b" l="l" r="r" t="t"/>
                  <a:pathLst>
                    <a:path extrusionOk="0" h="59" w="236">
                      <a:moveTo>
                        <a:pt x="3" y="59"/>
                      </a:moveTo>
                      <a:cubicBezTo>
                        <a:pt x="79" y="41"/>
                        <a:pt x="157" y="27"/>
                        <a:pt x="234" y="6"/>
                      </a:cubicBezTo>
                      <a:cubicBezTo>
                        <a:pt x="237" y="5"/>
                        <a:pt x="237" y="0"/>
                        <a:pt x="233" y="0"/>
                      </a:cubicBezTo>
                      <a:cubicBezTo>
                        <a:pt x="154" y="9"/>
                        <a:pt x="78" y="34"/>
                        <a:pt x="1" y="54"/>
                      </a:cubicBezTo>
                      <a:cubicBezTo>
                        <a:pt x="-2" y="55"/>
                        <a:pt x="0" y="60"/>
                        <a:pt x="3" y="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2" name="Google Shape;1332;p31"/>
                <p:cNvSpPr/>
                <p:nvPr/>
              </p:nvSpPr>
              <p:spPr>
                <a:xfrm>
                  <a:off x="8362440" y="4055760"/>
                  <a:ext cx="9000" cy="2160"/>
                </a:xfrm>
                <a:custGeom>
                  <a:rect b="b" l="l" r="r" t="t"/>
                  <a:pathLst>
                    <a:path extrusionOk="0" h="6" w="25">
                      <a:moveTo>
                        <a:pt x="2" y="5"/>
                      </a:moveTo>
                      <a:cubicBezTo>
                        <a:pt x="9" y="6"/>
                        <a:pt x="16" y="5"/>
                        <a:pt x="24" y="3"/>
                      </a:cubicBezTo>
                      <a:cubicBezTo>
                        <a:pt x="26" y="2"/>
                        <a:pt x="25" y="-1"/>
                        <a:pt x="23" y="0"/>
                      </a:cubicBezTo>
                      <a:cubicBezTo>
                        <a:pt x="16" y="1"/>
                        <a:pt x="10" y="2"/>
                        <a:pt x="3" y="1"/>
                      </a:cubicBezTo>
                      <a:cubicBezTo>
                        <a:pt x="0" y="0"/>
                        <a:pt x="-1" y="4"/>
                        <a:pt x="2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3" name="Google Shape;1333;p31"/>
                <p:cNvSpPr/>
                <p:nvPr/>
              </p:nvSpPr>
              <p:spPr>
                <a:xfrm>
                  <a:off x="7842240" y="4392360"/>
                  <a:ext cx="182520" cy="170280"/>
                </a:xfrm>
                <a:custGeom>
                  <a:rect b="b" l="l" r="r" t="t"/>
                  <a:pathLst>
                    <a:path extrusionOk="0" h="473" w="507">
                      <a:moveTo>
                        <a:pt x="294" y="260"/>
                      </a:moveTo>
                      <a:cubicBezTo>
                        <a:pt x="382" y="191"/>
                        <a:pt x="457" y="105"/>
                        <a:pt x="506" y="4"/>
                      </a:cubicBezTo>
                      <a:cubicBezTo>
                        <a:pt x="508" y="1"/>
                        <a:pt x="503" y="-2"/>
                        <a:pt x="502" y="1"/>
                      </a:cubicBezTo>
                      <a:cubicBezTo>
                        <a:pt x="432" y="111"/>
                        <a:pt x="355" y="201"/>
                        <a:pt x="248" y="275"/>
                      </a:cubicBezTo>
                      <a:cubicBezTo>
                        <a:pt x="171" y="329"/>
                        <a:pt x="49" y="382"/>
                        <a:pt x="0" y="467"/>
                      </a:cubicBezTo>
                      <a:cubicBezTo>
                        <a:pt x="-2" y="471"/>
                        <a:pt x="4" y="475"/>
                        <a:pt x="7" y="471"/>
                      </a:cubicBezTo>
                      <a:cubicBezTo>
                        <a:pt x="36" y="423"/>
                        <a:pt x="102" y="387"/>
                        <a:pt x="148" y="357"/>
                      </a:cubicBezTo>
                      <a:cubicBezTo>
                        <a:pt x="196" y="324"/>
                        <a:pt x="248" y="296"/>
                        <a:pt x="294" y="2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4" name="Google Shape;1334;p31"/>
                <p:cNvSpPr/>
                <p:nvPr/>
              </p:nvSpPr>
              <p:spPr>
                <a:xfrm>
                  <a:off x="8021520" y="4361040"/>
                  <a:ext cx="15480" cy="58680"/>
                </a:xfrm>
                <a:custGeom>
                  <a:rect b="b" l="l" r="r" t="t"/>
                  <a:pathLst>
                    <a:path extrusionOk="0" h="163" w="43">
                      <a:moveTo>
                        <a:pt x="39" y="1"/>
                      </a:moveTo>
                      <a:cubicBezTo>
                        <a:pt x="39" y="58"/>
                        <a:pt x="24" y="107"/>
                        <a:pt x="0" y="159"/>
                      </a:cubicBezTo>
                      <a:cubicBezTo>
                        <a:pt x="-1" y="162"/>
                        <a:pt x="3" y="164"/>
                        <a:pt x="5" y="161"/>
                      </a:cubicBezTo>
                      <a:cubicBezTo>
                        <a:pt x="37" y="113"/>
                        <a:pt x="48" y="59"/>
                        <a:pt x="41" y="1"/>
                      </a:cubicBezTo>
                      <a:cubicBezTo>
                        <a:pt x="41" y="-1"/>
                        <a:pt x="39" y="-1"/>
                        <a:pt x="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3675" lIns="90000" spcFirstLastPara="1" rIns="90000" wrap="square" tIns="136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5" name="Google Shape;1335;p31"/>
                <p:cNvSpPr/>
                <p:nvPr/>
              </p:nvSpPr>
              <p:spPr>
                <a:xfrm>
                  <a:off x="7898760" y="4436640"/>
                  <a:ext cx="117360" cy="104040"/>
                </a:xfrm>
                <a:custGeom>
                  <a:rect b="b" l="l" r="r" t="t"/>
                  <a:pathLst>
                    <a:path extrusionOk="0" h="289" w="326">
                      <a:moveTo>
                        <a:pt x="322" y="1"/>
                      </a:moveTo>
                      <a:cubicBezTo>
                        <a:pt x="239" y="125"/>
                        <a:pt x="94" y="168"/>
                        <a:pt x="1" y="280"/>
                      </a:cubicBezTo>
                      <a:cubicBezTo>
                        <a:pt x="-3" y="285"/>
                        <a:pt x="3" y="292"/>
                        <a:pt x="8" y="287"/>
                      </a:cubicBezTo>
                      <a:cubicBezTo>
                        <a:pt x="116" y="191"/>
                        <a:pt x="256" y="136"/>
                        <a:pt x="326" y="3"/>
                      </a:cubicBezTo>
                      <a:cubicBezTo>
                        <a:pt x="327" y="1"/>
                        <a:pt x="324" y="-1"/>
                        <a:pt x="3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6" name="Google Shape;1336;p31"/>
                <p:cNvSpPr/>
                <p:nvPr/>
              </p:nvSpPr>
              <p:spPr>
                <a:xfrm>
                  <a:off x="8672760" y="4173120"/>
                  <a:ext cx="275400" cy="117000"/>
                </a:xfrm>
                <a:custGeom>
                  <a:rect b="b" l="l" r="r" t="t"/>
                  <a:pathLst>
                    <a:path extrusionOk="0" h="325" w="765">
                      <a:moveTo>
                        <a:pt x="428" y="144"/>
                      </a:moveTo>
                      <a:cubicBezTo>
                        <a:pt x="490" y="133"/>
                        <a:pt x="552" y="114"/>
                        <a:pt x="612" y="95"/>
                      </a:cubicBezTo>
                      <a:cubicBezTo>
                        <a:pt x="668" y="77"/>
                        <a:pt x="723" y="52"/>
                        <a:pt x="763" y="8"/>
                      </a:cubicBezTo>
                      <a:cubicBezTo>
                        <a:pt x="768" y="3"/>
                        <a:pt x="761" y="-3"/>
                        <a:pt x="757" y="1"/>
                      </a:cubicBezTo>
                      <a:cubicBezTo>
                        <a:pt x="707" y="40"/>
                        <a:pt x="645" y="62"/>
                        <a:pt x="586" y="81"/>
                      </a:cubicBezTo>
                      <a:cubicBezTo>
                        <a:pt x="524" y="101"/>
                        <a:pt x="461" y="121"/>
                        <a:pt x="398" y="136"/>
                      </a:cubicBezTo>
                      <a:cubicBezTo>
                        <a:pt x="325" y="152"/>
                        <a:pt x="253" y="163"/>
                        <a:pt x="185" y="197"/>
                      </a:cubicBezTo>
                      <a:cubicBezTo>
                        <a:pt x="119" y="230"/>
                        <a:pt x="61" y="279"/>
                        <a:pt x="1" y="321"/>
                      </a:cubicBezTo>
                      <a:cubicBezTo>
                        <a:pt x="-1" y="322"/>
                        <a:pt x="1" y="326"/>
                        <a:pt x="3" y="325"/>
                      </a:cubicBezTo>
                      <a:cubicBezTo>
                        <a:pt x="65" y="284"/>
                        <a:pt x="123" y="239"/>
                        <a:pt x="190" y="206"/>
                      </a:cubicBezTo>
                      <a:cubicBezTo>
                        <a:pt x="264" y="169"/>
                        <a:pt x="347" y="160"/>
                        <a:pt x="428" y="145"/>
                      </a:cubicBezTo>
                      <a:lnTo>
                        <a:pt x="428" y="14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7" name="Google Shape;1337;p31"/>
                <p:cNvSpPr/>
                <p:nvPr/>
              </p:nvSpPr>
              <p:spPr>
                <a:xfrm>
                  <a:off x="8622000" y="4216680"/>
                  <a:ext cx="151920" cy="90000"/>
                </a:xfrm>
                <a:custGeom>
                  <a:rect b="b" l="l" r="r" t="t"/>
                  <a:pathLst>
                    <a:path extrusionOk="0" h="250" w="422">
                      <a:moveTo>
                        <a:pt x="419" y="9"/>
                      </a:moveTo>
                      <a:cubicBezTo>
                        <a:pt x="424" y="7"/>
                        <a:pt x="422" y="-1"/>
                        <a:pt x="416" y="0"/>
                      </a:cubicBezTo>
                      <a:cubicBezTo>
                        <a:pt x="257" y="29"/>
                        <a:pt x="112" y="131"/>
                        <a:pt x="1" y="246"/>
                      </a:cubicBezTo>
                      <a:cubicBezTo>
                        <a:pt x="-1" y="248"/>
                        <a:pt x="2" y="251"/>
                        <a:pt x="4" y="249"/>
                      </a:cubicBezTo>
                      <a:cubicBezTo>
                        <a:pt x="63" y="193"/>
                        <a:pt x="127" y="145"/>
                        <a:pt x="199" y="106"/>
                      </a:cubicBezTo>
                      <a:cubicBezTo>
                        <a:pt x="269" y="67"/>
                        <a:pt x="344" y="40"/>
                        <a:pt x="419" y="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8" name="Google Shape;1338;p31"/>
                <p:cNvSpPr/>
                <p:nvPr/>
              </p:nvSpPr>
              <p:spPr>
                <a:xfrm>
                  <a:off x="8801280" y="4205160"/>
                  <a:ext cx="18360" cy="2880"/>
                </a:xfrm>
                <a:custGeom>
                  <a:rect b="b" l="l" r="r" t="t"/>
                  <a:pathLst>
                    <a:path extrusionOk="0" h="8" w="51">
                      <a:moveTo>
                        <a:pt x="2" y="8"/>
                      </a:moveTo>
                      <a:cubicBezTo>
                        <a:pt x="18" y="6"/>
                        <a:pt x="33" y="6"/>
                        <a:pt x="48" y="6"/>
                      </a:cubicBezTo>
                      <a:cubicBezTo>
                        <a:pt x="52" y="6"/>
                        <a:pt x="52" y="0"/>
                        <a:pt x="48" y="0"/>
                      </a:cubicBezTo>
                      <a:cubicBezTo>
                        <a:pt x="33" y="0"/>
                        <a:pt x="17" y="0"/>
                        <a:pt x="2" y="3"/>
                      </a:cubicBezTo>
                      <a:cubicBezTo>
                        <a:pt x="-1" y="3"/>
                        <a:pt x="0" y="8"/>
                        <a:pt x="2" y="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9" name="Google Shape;1339;p31"/>
                <p:cNvSpPr/>
                <p:nvPr/>
              </p:nvSpPr>
              <p:spPr>
                <a:xfrm>
                  <a:off x="8615160" y="4194360"/>
                  <a:ext cx="166320" cy="81000"/>
                </a:xfrm>
                <a:custGeom>
                  <a:rect b="b" l="l" r="r" t="t"/>
                  <a:pathLst>
                    <a:path extrusionOk="0" h="225" w="462">
                      <a:moveTo>
                        <a:pt x="457" y="0"/>
                      </a:moveTo>
                      <a:cubicBezTo>
                        <a:pt x="292" y="31"/>
                        <a:pt x="134" y="120"/>
                        <a:pt x="1" y="220"/>
                      </a:cubicBezTo>
                      <a:cubicBezTo>
                        <a:pt x="-1" y="222"/>
                        <a:pt x="1" y="226"/>
                        <a:pt x="3" y="224"/>
                      </a:cubicBezTo>
                      <a:cubicBezTo>
                        <a:pt x="142" y="126"/>
                        <a:pt x="303" y="70"/>
                        <a:pt x="460" y="7"/>
                      </a:cubicBezTo>
                      <a:cubicBezTo>
                        <a:pt x="464" y="5"/>
                        <a:pt x="462" y="-1"/>
                        <a:pt x="4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000" lIns="90000" spcFirstLastPara="1" rIns="90000" wrap="square" tIns="36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0" name="Google Shape;1340;p31"/>
                <p:cNvSpPr/>
                <p:nvPr/>
              </p:nvSpPr>
              <p:spPr>
                <a:xfrm>
                  <a:off x="8804160" y="4162680"/>
                  <a:ext cx="106200" cy="34560"/>
                </a:xfrm>
                <a:custGeom>
                  <a:rect b="b" l="l" r="r" t="t"/>
                  <a:pathLst>
                    <a:path extrusionOk="0" h="96" w="295">
                      <a:moveTo>
                        <a:pt x="2" y="96"/>
                      </a:moveTo>
                      <a:cubicBezTo>
                        <a:pt x="100" y="71"/>
                        <a:pt x="203" y="58"/>
                        <a:pt x="293" y="8"/>
                      </a:cubicBezTo>
                      <a:cubicBezTo>
                        <a:pt x="297" y="6"/>
                        <a:pt x="294" y="-2"/>
                        <a:pt x="289" y="0"/>
                      </a:cubicBezTo>
                      <a:cubicBezTo>
                        <a:pt x="195" y="38"/>
                        <a:pt x="97" y="61"/>
                        <a:pt x="1" y="92"/>
                      </a:cubicBezTo>
                      <a:cubicBezTo>
                        <a:pt x="-1" y="93"/>
                        <a:pt x="0" y="96"/>
                        <a:pt x="2" y="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1" name="Google Shape;1341;p31"/>
                <p:cNvSpPr/>
                <p:nvPr/>
              </p:nvSpPr>
              <p:spPr>
                <a:xfrm>
                  <a:off x="8929800" y="4140000"/>
                  <a:ext cx="18360" cy="11880"/>
                </a:xfrm>
                <a:custGeom>
                  <a:rect b="b" l="l" r="r" t="t"/>
                  <a:pathLst>
                    <a:path extrusionOk="0" h="33" w="51">
                      <a:moveTo>
                        <a:pt x="3" y="33"/>
                      </a:moveTo>
                      <a:cubicBezTo>
                        <a:pt x="19" y="23"/>
                        <a:pt x="33" y="11"/>
                        <a:pt x="49" y="4"/>
                      </a:cubicBezTo>
                      <a:cubicBezTo>
                        <a:pt x="52" y="2"/>
                        <a:pt x="50" y="-1"/>
                        <a:pt x="47" y="0"/>
                      </a:cubicBezTo>
                      <a:cubicBezTo>
                        <a:pt x="30" y="7"/>
                        <a:pt x="16" y="18"/>
                        <a:pt x="1" y="29"/>
                      </a:cubicBezTo>
                      <a:cubicBezTo>
                        <a:pt x="-1" y="31"/>
                        <a:pt x="1" y="34"/>
                        <a:pt x="3" y="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2" name="Google Shape;1342;p31"/>
                <p:cNvSpPr/>
                <p:nvPr/>
              </p:nvSpPr>
              <p:spPr>
                <a:xfrm>
                  <a:off x="8731800" y="4302360"/>
                  <a:ext cx="91800" cy="177120"/>
                </a:xfrm>
                <a:custGeom>
                  <a:rect b="b" l="l" r="r" t="t"/>
                  <a:pathLst>
                    <a:path extrusionOk="0" h="492" w="255">
                      <a:moveTo>
                        <a:pt x="250" y="1"/>
                      </a:moveTo>
                      <a:cubicBezTo>
                        <a:pt x="169" y="34"/>
                        <a:pt x="102" y="91"/>
                        <a:pt x="59" y="167"/>
                      </a:cubicBezTo>
                      <a:cubicBezTo>
                        <a:pt x="5" y="264"/>
                        <a:pt x="-5" y="382"/>
                        <a:pt x="2" y="490"/>
                      </a:cubicBezTo>
                      <a:cubicBezTo>
                        <a:pt x="2" y="492"/>
                        <a:pt x="5" y="492"/>
                        <a:pt x="5" y="490"/>
                      </a:cubicBezTo>
                      <a:cubicBezTo>
                        <a:pt x="3" y="386"/>
                        <a:pt x="31" y="272"/>
                        <a:pt x="81" y="180"/>
                      </a:cubicBezTo>
                      <a:cubicBezTo>
                        <a:pt x="121" y="106"/>
                        <a:pt x="190" y="60"/>
                        <a:pt x="254" y="7"/>
                      </a:cubicBezTo>
                      <a:cubicBezTo>
                        <a:pt x="257" y="5"/>
                        <a:pt x="254" y="-1"/>
                        <a:pt x="250" y="0"/>
                      </a:cubicBezTo>
                      <a:lnTo>
                        <a:pt x="2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3" name="Google Shape;1343;p31"/>
                <p:cNvSpPr/>
                <p:nvPr/>
              </p:nvSpPr>
              <p:spPr>
                <a:xfrm>
                  <a:off x="8787960" y="4312800"/>
                  <a:ext cx="149400" cy="81360"/>
                </a:xfrm>
                <a:custGeom>
                  <a:rect b="b" l="l" r="r" t="t"/>
                  <a:pathLst>
                    <a:path extrusionOk="0" h="226" w="415">
                      <a:moveTo>
                        <a:pt x="0" y="223"/>
                      </a:moveTo>
                      <a:cubicBezTo>
                        <a:pt x="-1" y="225"/>
                        <a:pt x="4" y="227"/>
                        <a:pt x="5" y="225"/>
                      </a:cubicBezTo>
                      <a:cubicBezTo>
                        <a:pt x="43" y="151"/>
                        <a:pt x="81" y="84"/>
                        <a:pt x="156" y="43"/>
                      </a:cubicBezTo>
                      <a:cubicBezTo>
                        <a:pt x="234" y="0"/>
                        <a:pt x="350" y="-1"/>
                        <a:pt x="412" y="71"/>
                      </a:cubicBezTo>
                      <a:cubicBezTo>
                        <a:pt x="414" y="73"/>
                        <a:pt x="416" y="71"/>
                        <a:pt x="415" y="69"/>
                      </a:cubicBezTo>
                      <a:cubicBezTo>
                        <a:pt x="359" y="-3"/>
                        <a:pt x="258" y="-17"/>
                        <a:pt x="176" y="18"/>
                      </a:cubicBezTo>
                      <a:cubicBezTo>
                        <a:pt x="87" y="58"/>
                        <a:pt x="34" y="133"/>
                        <a:pt x="1" y="223"/>
                      </a:cubicBezTo>
                      <a:lnTo>
                        <a:pt x="0" y="2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6350" lIns="90000" spcFirstLastPara="1" rIns="90000" wrap="square" tIns="363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4" name="Google Shape;1344;p31"/>
                <p:cNvSpPr/>
                <p:nvPr/>
              </p:nvSpPr>
              <p:spPr>
                <a:xfrm>
                  <a:off x="8804160" y="4312440"/>
                  <a:ext cx="48960" cy="29160"/>
                </a:xfrm>
                <a:custGeom>
                  <a:rect b="b" l="l" r="r" t="t"/>
                  <a:pathLst>
                    <a:path extrusionOk="0" h="81" w="136">
                      <a:moveTo>
                        <a:pt x="0" y="78"/>
                      </a:moveTo>
                      <a:cubicBezTo>
                        <a:pt x="-2" y="80"/>
                        <a:pt x="2" y="82"/>
                        <a:pt x="3" y="80"/>
                      </a:cubicBezTo>
                      <a:cubicBezTo>
                        <a:pt x="35" y="40"/>
                        <a:pt x="84" y="17"/>
                        <a:pt x="134" y="6"/>
                      </a:cubicBezTo>
                      <a:cubicBezTo>
                        <a:pt x="137" y="6"/>
                        <a:pt x="136" y="0"/>
                        <a:pt x="133" y="0"/>
                      </a:cubicBezTo>
                      <a:cubicBezTo>
                        <a:pt x="81" y="3"/>
                        <a:pt x="30" y="37"/>
                        <a:pt x="0" y="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5" name="Google Shape;1345;p31"/>
                <p:cNvSpPr/>
                <p:nvPr/>
              </p:nvSpPr>
              <p:spPr>
                <a:xfrm>
                  <a:off x="8852760" y="4299480"/>
                  <a:ext cx="17640" cy="6120"/>
                </a:xfrm>
                <a:custGeom>
                  <a:rect b="b" l="l" r="r" t="t"/>
                  <a:pathLst>
                    <a:path extrusionOk="0" h="17" w="49">
                      <a:moveTo>
                        <a:pt x="4" y="17"/>
                      </a:moveTo>
                      <a:cubicBezTo>
                        <a:pt x="17" y="10"/>
                        <a:pt x="31" y="6"/>
                        <a:pt x="46" y="6"/>
                      </a:cubicBezTo>
                      <a:cubicBezTo>
                        <a:pt x="50" y="6"/>
                        <a:pt x="50" y="0"/>
                        <a:pt x="46" y="0"/>
                      </a:cubicBezTo>
                      <a:cubicBezTo>
                        <a:pt x="30" y="0"/>
                        <a:pt x="15" y="5"/>
                        <a:pt x="1" y="13"/>
                      </a:cubicBezTo>
                      <a:cubicBezTo>
                        <a:pt x="-1" y="15"/>
                        <a:pt x="1" y="18"/>
                        <a:pt x="3" y="17"/>
                      </a:cubicBezTo>
                      <a:lnTo>
                        <a:pt x="4" y="1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6" name="Google Shape;1346;p31"/>
                <p:cNvSpPr/>
                <p:nvPr/>
              </p:nvSpPr>
              <p:spPr>
                <a:xfrm>
                  <a:off x="8805240" y="4564440"/>
                  <a:ext cx="9720" cy="68760"/>
                </a:xfrm>
                <a:custGeom>
                  <a:rect b="b" l="l" r="r" t="t"/>
                  <a:pathLst>
                    <a:path extrusionOk="0" h="191" w="27">
                      <a:moveTo>
                        <a:pt x="15" y="187"/>
                      </a:moveTo>
                      <a:cubicBezTo>
                        <a:pt x="15" y="192"/>
                        <a:pt x="21" y="192"/>
                        <a:pt x="22" y="187"/>
                      </a:cubicBezTo>
                      <a:cubicBezTo>
                        <a:pt x="29" y="128"/>
                        <a:pt x="31" y="54"/>
                        <a:pt x="2" y="0"/>
                      </a:cubicBezTo>
                      <a:cubicBezTo>
                        <a:pt x="1" y="-1"/>
                        <a:pt x="0" y="0"/>
                        <a:pt x="0" y="1"/>
                      </a:cubicBezTo>
                      <a:cubicBezTo>
                        <a:pt x="27" y="58"/>
                        <a:pt x="8" y="127"/>
                        <a:pt x="15" y="1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3750" lIns="90000" spcFirstLastPara="1" rIns="90000" wrap="square" tIns="23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7" name="Google Shape;1347;p31"/>
                <p:cNvSpPr/>
                <p:nvPr/>
              </p:nvSpPr>
              <p:spPr>
                <a:xfrm>
                  <a:off x="8751600" y="4477680"/>
                  <a:ext cx="19800" cy="136800"/>
                </a:xfrm>
                <a:custGeom>
                  <a:rect b="b" l="l" r="r" t="t"/>
                  <a:pathLst>
                    <a:path extrusionOk="0" h="380" w="55">
                      <a:moveTo>
                        <a:pt x="8" y="4"/>
                      </a:moveTo>
                      <a:cubicBezTo>
                        <a:pt x="-8" y="128"/>
                        <a:pt x="-3" y="264"/>
                        <a:pt x="51" y="379"/>
                      </a:cubicBezTo>
                      <a:cubicBezTo>
                        <a:pt x="52" y="381"/>
                        <a:pt x="56" y="379"/>
                        <a:pt x="55" y="377"/>
                      </a:cubicBezTo>
                      <a:cubicBezTo>
                        <a:pt x="11" y="257"/>
                        <a:pt x="36" y="129"/>
                        <a:pt x="20" y="6"/>
                      </a:cubicBezTo>
                      <a:cubicBezTo>
                        <a:pt x="19" y="0"/>
                        <a:pt x="9" y="-3"/>
                        <a:pt x="8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8" name="Google Shape;1348;p31"/>
                <p:cNvSpPr/>
                <p:nvPr/>
              </p:nvSpPr>
              <p:spPr>
                <a:xfrm>
                  <a:off x="8760600" y="4435920"/>
                  <a:ext cx="6120" cy="18720"/>
                </a:xfrm>
                <a:custGeom>
                  <a:rect b="b" l="l" r="r" t="t"/>
                  <a:pathLst>
                    <a:path extrusionOk="0" h="52" w="17">
                      <a:moveTo>
                        <a:pt x="10" y="1"/>
                      </a:moveTo>
                      <a:cubicBezTo>
                        <a:pt x="2" y="16"/>
                        <a:pt x="-2" y="33"/>
                        <a:pt x="1" y="50"/>
                      </a:cubicBezTo>
                      <a:cubicBezTo>
                        <a:pt x="1" y="53"/>
                        <a:pt x="7" y="52"/>
                        <a:pt x="7" y="49"/>
                      </a:cubicBezTo>
                      <a:cubicBezTo>
                        <a:pt x="5" y="32"/>
                        <a:pt x="10" y="19"/>
                        <a:pt x="16" y="4"/>
                      </a:cubicBezTo>
                      <a:cubicBezTo>
                        <a:pt x="18" y="0"/>
                        <a:pt x="12" y="-2"/>
                        <a:pt x="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9" name="Google Shape;1349;p31"/>
                <p:cNvSpPr/>
                <p:nvPr/>
              </p:nvSpPr>
              <p:spPr>
                <a:xfrm>
                  <a:off x="8771760" y="4597200"/>
                  <a:ext cx="6840" cy="41400"/>
                </a:xfrm>
                <a:custGeom>
                  <a:rect b="b" l="l" r="r" t="t"/>
                  <a:pathLst>
                    <a:path extrusionOk="0" h="115" w="19">
                      <a:moveTo>
                        <a:pt x="0" y="2"/>
                      </a:moveTo>
                      <a:cubicBezTo>
                        <a:pt x="-2" y="38"/>
                        <a:pt x="7" y="74"/>
                        <a:pt x="10" y="111"/>
                      </a:cubicBezTo>
                      <a:cubicBezTo>
                        <a:pt x="10" y="115"/>
                        <a:pt x="17" y="117"/>
                        <a:pt x="18" y="112"/>
                      </a:cubicBezTo>
                      <a:cubicBezTo>
                        <a:pt x="23" y="74"/>
                        <a:pt x="8" y="39"/>
                        <a:pt x="3" y="2"/>
                      </a:cubicBezTo>
                      <a:cubicBezTo>
                        <a:pt x="3" y="-1"/>
                        <a:pt x="0" y="-1"/>
                        <a:pt x="0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0" name="Google Shape;1350;p31"/>
                <p:cNvSpPr/>
                <p:nvPr/>
              </p:nvSpPr>
              <p:spPr>
                <a:xfrm>
                  <a:off x="8729640" y="4536360"/>
                  <a:ext cx="7200" cy="44280"/>
                </a:xfrm>
                <a:custGeom>
                  <a:rect b="b" l="l" r="r" t="t"/>
                  <a:pathLst>
                    <a:path extrusionOk="0" h="123" w="20">
                      <a:moveTo>
                        <a:pt x="2" y="4"/>
                      </a:moveTo>
                      <a:cubicBezTo>
                        <a:pt x="-4" y="43"/>
                        <a:pt x="6" y="82"/>
                        <a:pt x="14" y="120"/>
                      </a:cubicBezTo>
                      <a:cubicBezTo>
                        <a:pt x="14" y="124"/>
                        <a:pt x="20" y="123"/>
                        <a:pt x="20" y="120"/>
                      </a:cubicBezTo>
                      <a:cubicBezTo>
                        <a:pt x="18" y="81"/>
                        <a:pt x="19" y="42"/>
                        <a:pt x="12" y="4"/>
                      </a:cubicBezTo>
                      <a:cubicBezTo>
                        <a:pt x="11" y="-1"/>
                        <a:pt x="3" y="-1"/>
                        <a:pt x="2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1" name="Google Shape;1351;p31"/>
                <p:cNvSpPr/>
                <p:nvPr/>
              </p:nvSpPr>
              <p:spPr>
                <a:xfrm>
                  <a:off x="8735400" y="4512600"/>
                  <a:ext cx="4320" cy="19800"/>
                </a:xfrm>
                <a:custGeom>
                  <a:rect b="b" l="l" r="r" t="t"/>
                  <a:pathLst>
                    <a:path extrusionOk="0" h="55" w="12">
                      <a:moveTo>
                        <a:pt x="5" y="3"/>
                      </a:moveTo>
                      <a:cubicBezTo>
                        <a:pt x="4" y="20"/>
                        <a:pt x="3" y="36"/>
                        <a:pt x="0" y="51"/>
                      </a:cubicBezTo>
                      <a:cubicBezTo>
                        <a:pt x="0" y="55"/>
                        <a:pt x="5" y="56"/>
                        <a:pt x="6" y="53"/>
                      </a:cubicBezTo>
                      <a:cubicBezTo>
                        <a:pt x="12" y="37"/>
                        <a:pt x="12" y="20"/>
                        <a:pt x="11" y="3"/>
                      </a:cubicBezTo>
                      <a:cubicBezTo>
                        <a:pt x="11" y="-1"/>
                        <a:pt x="5" y="-1"/>
                        <a:pt x="5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2" name="Google Shape;1352;p31"/>
                <p:cNvSpPr/>
                <p:nvPr/>
              </p:nvSpPr>
              <p:spPr>
                <a:xfrm>
                  <a:off x="8958240" y="4303080"/>
                  <a:ext cx="720" cy="360"/>
                </a:xfrm>
                <a:custGeom>
                  <a:rect b="b" l="l" r="r" t="t"/>
                  <a:pathLst>
                    <a:path extrusionOk="0" h="1" w="2">
                      <a:moveTo>
                        <a:pt x="1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3" name="Google Shape;1353;p31"/>
                <p:cNvSpPr/>
                <p:nvPr/>
              </p:nvSpPr>
              <p:spPr>
                <a:xfrm>
                  <a:off x="8957880" y="4303080"/>
                  <a:ext cx="0" cy="360"/>
                </a:xfrm>
                <a:custGeom>
                  <a:rect b="b" l="l" r="r" t="t"/>
                  <a:pathLst>
                    <a:path extrusionOk="0" h="1" w="120000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4" name="Google Shape;1354;p31"/>
                <p:cNvSpPr/>
                <p:nvPr/>
              </p:nvSpPr>
              <p:spPr>
                <a:xfrm>
                  <a:off x="9009360" y="4307760"/>
                  <a:ext cx="41760" cy="55800"/>
                </a:xfrm>
                <a:custGeom>
                  <a:rect b="b" l="l" r="r" t="t"/>
                  <a:pathLst>
                    <a:path extrusionOk="0" h="155" w="116">
                      <a:moveTo>
                        <a:pt x="0" y="3"/>
                      </a:moveTo>
                      <a:cubicBezTo>
                        <a:pt x="30" y="58"/>
                        <a:pt x="73" y="105"/>
                        <a:pt x="113" y="154"/>
                      </a:cubicBezTo>
                      <a:cubicBezTo>
                        <a:pt x="114" y="155"/>
                        <a:pt x="117" y="153"/>
                        <a:pt x="115" y="151"/>
                      </a:cubicBezTo>
                      <a:cubicBezTo>
                        <a:pt x="79" y="100"/>
                        <a:pt x="39" y="52"/>
                        <a:pt x="4" y="1"/>
                      </a:cubicBezTo>
                      <a:cubicBezTo>
                        <a:pt x="2" y="-2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0800" lIns="90000" spcFirstLastPara="1" rIns="90000" wrap="square" tIns="108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5" name="Google Shape;1355;p31"/>
                <p:cNvSpPr/>
                <p:nvPr/>
              </p:nvSpPr>
              <p:spPr>
                <a:xfrm>
                  <a:off x="8960040" y="4267800"/>
                  <a:ext cx="57240" cy="41760"/>
                </a:xfrm>
                <a:custGeom>
                  <a:rect b="b" l="l" r="r" t="t"/>
                  <a:pathLst>
                    <a:path extrusionOk="0" h="116" w="159">
                      <a:moveTo>
                        <a:pt x="154" y="115"/>
                      </a:moveTo>
                      <a:cubicBezTo>
                        <a:pt x="157" y="117"/>
                        <a:pt x="161" y="114"/>
                        <a:pt x="158" y="111"/>
                      </a:cubicBezTo>
                      <a:cubicBezTo>
                        <a:pt x="114" y="66"/>
                        <a:pt x="54" y="42"/>
                        <a:pt x="6" y="1"/>
                      </a:cubicBezTo>
                      <a:cubicBezTo>
                        <a:pt x="2" y="-2"/>
                        <a:pt x="-3" y="3"/>
                        <a:pt x="1" y="6"/>
                      </a:cubicBezTo>
                      <a:cubicBezTo>
                        <a:pt x="44" y="53"/>
                        <a:pt x="107" y="73"/>
                        <a:pt x="154" y="1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6" name="Google Shape;1356;p31"/>
                <p:cNvSpPr/>
                <p:nvPr/>
              </p:nvSpPr>
              <p:spPr>
                <a:xfrm>
                  <a:off x="8801640" y="4260240"/>
                  <a:ext cx="135000" cy="17280"/>
                </a:xfrm>
                <a:custGeom>
                  <a:rect b="b" l="l" r="r" t="t"/>
                  <a:pathLst>
                    <a:path extrusionOk="0" h="48" w="375">
                      <a:moveTo>
                        <a:pt x="373" y="45"/>
                      </a:moveTo>
                      <a:cubicBezTo>
                        <a:pt x="342" y="39"/>
                        <a:pt x="314" y="23"/>
                        <a:pt x="284" y="14"/>
                      </a:cubicBezTo>
                      <a:cubicBezTo>
                        <a:pt x="252" y="5"/>
                        <a:pt x="217" y="1"/>
                        <a:pt x="184" y="0"/>
                      </a:cubicBezTo>
                      <a:cubicBezTo>
                        <a:pt x="121" y="-4"/>
                        <a:pt x="59" y="13"/>
                        <a:pt x="2" y="38"/>
                      </a:cubicBezTo>
                      <a:cubicBezTo>
                        <a:pt x="-2" y="40"/>
                        <a:pt x="1" y="47"/>
                        <a:pt x="5" y="45"/>
                      </a:cubicBezTo>
                      <a:cubicBezTo>
                        <a:pt x="67" y="22"/>
                        <a:pt x="130" y="11"/>
                        <a:pt x="196" y="14"/>
                      </a:cubicBezTo>
                      <a:cubicBezTo>
                        <a:pt x="228" y="15"/>
                        <a:pt x="261" y="20"/>
                        <a:pt x="292" y="28"/>
                      </a:cubicBezTo>
                      <a:cubicBezTo>
                        <a:pt x="320" y="35"/>
                        <a:pt x="344" y="46"/>
                        <a:pt x="373" y="48"/>
                      </a:cubicBezTo>
                      <a:cubicBezTo>
                        <a:pt x="375" y="49"/>
                        <a:pt x="376" y="45"/>
                        <a:pt x="373" y="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7" name="Google Shape;1357;p31"/>
                <p:cNvSpPr/>
                <p:nvPr/>
              </p:nvSpPr>
              <p:spPr>
                <a:xfrm>
                  <a:off x="8712000" y="4294080"/>
                  <a:ext cx="91440" cy="68760"/>
                </a:xfrm>
                <a:custGeom>
                  <a:rect b="b" l="l" r="r" t="t"/>
                  <a:pathLst>
                    <a:path extrusionOk="0" h="191" w="254">
                      <a:moveTo>
                        <a:pt x="107" y="97"/>
                      </a:moveTo>
                      <a:cubicBezTo>
                        <a:pt x="152" y="63"/>
                        <a:pt x="202" y="35"/>
                        <a:pt x="252" y="7"/>
                      </a:cubicBezTo>
                      <a:cubicBezTo>
                        <a:pt x="256" y="5"/>
                        <a:pt x="253" y="-2"/>
                        <a:pt x="249" y="0"/>
                      </a:cubicBezTo>
                      <a:cubicBezTo>
                        <a:pt x="200" y="19"/>
                        <a:pt x="154" y="47"/>
                        <a:pt x="111" y="78"/>
                      </a:cubicBezTo>
                      <a:cubicBezTo>
                        <a:pt x="68" y="110"/>
                        <a:pt x="41" y="153"/>
                        <a:pt x="1" y="186"/>
                      </a:cubicBezTo>
                      <a:cubicBezTo>
                        <a:pt x="-1" y="188"/>
                        <a:pt x="2" y="192"/>
                        <a:pt x="4" y="190"/>
                      </a:cubicBezTo>
                      <a:cubicBezTo>
                        <a:pt x="42" y="164"/>
                        <a:pt x="69" y="125"/>
                        <a:pt x="107" y="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3750" lIns="90000" spcFirstLastPara="1" rIns="90000" wrap="square" tIns="23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8" name="Google Shape;1358;p31"/>
                <p:cNvSpPr/>
                <p:nvPr/>
              </p:nvSpPr>
              <p:spPr>
                <a:xfrm>
                  <a:off x="8809200" y="4280400"/>
                  <a:ext cx="24480" cy="12240"/>
                </a:xfrm>
                <a:custGeom>
                  <a:rect b="b" l="l" r="r" t="t"/>
                  <a:pathLst>
                    <a:path extrusionOk="0" h="34" w="68">
                      <a:moveTo>
                        <a:pt x="3" y="34"/>
                      </a:moveTo>
                      <a:cubicBezTo>
                        <a:pt x="24" y="23"/>
                        <a:pt x="42" y="6"/>
                        <a:pt x="65" y="5"/>
                      </a:cubicBezTo>
                      <a:cubicBezTo>
                        <a:pt x="69" y="5"/>
                        <a:pt x="69" y="-1"/>
                        <a:pt x="65" y="0"/>
                      </a:cubicBezTo>
                      <a:cubicBezTo>
                        <a:pt x="40" y="1"/>
                        <a:pt x="22" y="18"/>
                        <a:pt x="1" y="30"/>
                      </a:cubicBezTo>
                      <a:cubicBezTo>
                        <a:pt x="-1" y="31"/>
                        <a:pt x="1" y="35"/>
                        <a:pt x="3" y="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9" name="Google Shape;1359;p31"/>
                <p:cNvSpPr/>
                <p:nvPr/>
              </p:nvSpPr>
              <p:spPr>
                <a:xfrm>
                  <a:off x="8694720" y="4261680"/>
                  <a:ext cx="111600" cy="79200"/>
                </a:xfrm>
                <a:custGeom>
                  <a:rect b="b" l="l" r="r" t="t"/>
                  <a:pathLst>
                    <a:path extrusionOk="0" h="220" w="310">
                      <a:moveTo>
                        <a:pt x="302" y="0"/>
                      </a:moveTo>
                      <a:cubicBezTo>
                        <a:pt x="187" y="27"/>
                        <a:pt x="46" y="102"/>
                        <a:pt x="0" y="217"/>
                      </a:cubicBezTo>
                      <a:cubicBezTo>
                        <a:pt x="-1" y="219"/>
                        <a:pt x="3" y="221"/>
                        <a:pt x="4" y="219"/>
                      </a:cubicBezTo>
                      <a:cubicBezTo>
                        <a:pt x="61" y="109"/>
                        <a:pt x="200" y="58"/>
                        <a:pt x="306" y="11"/>
                      </a:cubicBezTo>
                      <a:cubicBezTo>
                        <a:pt x="313" y="8"/>
                        <a:pt x="308" y="-1"/>
                        <a:pt x="3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0" name="Google Shape;1360;p31"/>
                <p:cNvSpPr/>
                <p:nvPr/>
              </p:nvSpPr>
              <p:spPr>
                <a:xfrm>
                  <a:off x="8820360" y="4243680"/>
                  <a:ext cx="36720" cy="9720"/>
                </a:xfrm>
                <a:custGeom>
                  <a:rect b="b" l="l" r="r" t="t"/>
                  <a:pathLst>
                    <a:path extrusionOk="0" h="27" w="102">
                      <a:moveTo>
                        <a:pt x="3" y="27"/>
                      </a:moveTo>
                      <a:cubicBezTo>
                        <a:pt x="36" y="20"/>
                        <a:pt x="68" y="13"/>
                        <a:pt x="100" y="5"/>
                      </a:cubicBezTo>
                      <a:cubicBezTo>
                        <a:pt x="103" y="4"/>
                        <a:pt x="102" y="0"/>
                        <a:pt x="99" y="0"/>
                      </a:cubicBezTo>
                      <a:cubicBezTo>
                        <a:pt x="67" y="7"/>
                        <a:pt x="34" y="14"/>
                        <a:pt x="2" y="22"/>
                      </a:cubicBezTo>
                      <a:cubicBezTo>
                        <a:pt x="-1" y="23"/>
                        <a:pt x="0" y="27"/>
                        <a:pt x="3" y="2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1" name="Google Shape;1361;p31"/>
                <p:cNvSpPr/>
                <p:nvPr/>
              </p:nvSpPr>
              <p:spPr>
                <a:xfrm>
                  <a:off x="8751960" y="4248720"/>
                  <a:ext cx="56520" cy="20880"/>
                </a:xfrm>
                <a:custGeom>
                  <a:rect b="b" l="l" r="r" t="t"/>
                  <a:pathLst>
                    <a:path extrusionOk="0" h="58" w="157">
                      <a:moveTo>
                        <a:pt x="0" y="56"/>
                      </a:moveTo>
                      <a:cubicBezTo>
                        <a:pt x="-1" y="56"/>
                        <a:pt x="0" y="58"/>
                        <a:pt x="1" y="58"/>
                      </a:cubicBezTo>
                      <a:cubicBezTo>
                        <a:pt x="48" y="28"/>
                        <a:pt x="101" y="17"/>
                        <a:pt x="155" y="6"/>
                      </a:cubicBezTo>
                      <a:cubicBezTo>
                        <a:pt x="158" y="5"/>
                        <a:pt x="157" y="0"/>
                        <a:pt x="154" y="0"/>
                      </a:cubicBezTo>
                      <a:cubicBezTo>
                        <a:pt x="100" y="6"/>
                        <a:pt x="45" y="24"/>
                        <a:pt x="0" y="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2" name="Google Shape;1362;p31"/>
                <p:cNvSpPr/>
                <p:nvPr/>
              </p:nvSpPr>
              <p:spPr>
                <a:xfrm>
                  <a:off x="9039600" y="4159440"/>
                  <a:ext cx="36360" cy="5040"/>
                </a:xfrm>
                <a:custGeom>
                  <a:rect b="b" l="l" r="r" t="t"/>
                  <a:pathLst>
                    <a:path extrusionOk="0" h="14" w="101">
                      <a:moveTo>
                        <a:pt x="4" y="13"/>
                      </a:moveTo>
                      <a:cubicBezTo>
                        <a:pt x="35" y="9"/>
                        <a:pt x="66" y="4"/>
                        <a:pt x="97" y="11"/>
                      </a:cubicBezTo>
                      <a:cubicBezTo>
                        <a:pt x="101" y="12"/>
                        <a:pt x="102" y="7"/>
                        <a:pt x="99" y="5"/>
                      </a:cubicBezTo>
                      <a:cubicBezTo>
                        <a:pt x="67" y="-6"/>
                        <a:pt x="34" y="2"/>
                        <a:pt x="2" y="8"/>
                      </a:cubicBezTo>
                      <a:cubicBezTo>
                        <a:pt x="-1" y="9"/>
                        <a:pt x="0" y="14"/>
                        <a:pt x="4" y="14"/>
                      </a:cubicBezTo>
                      <a:lnTo>
                        <a:pt x="4" y="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3" name="Google Shape;1363;p31"/>
                <p:cNvSpPr/>
                <p:nvPr/>
              </p:nvSpPr>
              <p:spPr>
                <a:xfrm>
                  <a:off x="9007560" y="4245480"/>
                  <a:ext cx="78840" cy="9720"/>
                </a:xfrm>
                <a:custGeom>
                  <a:rect b="b" l="l" r="r" t="t"/>
                  <a:pathLst>
                    <a:path extrusionOk="0" h="27" w="219">
                      <a:moveTo>
                        <a:pt x="216" y="25"/>
                      </a:moveTo>
                      <a:cubicBezTo>
                        <a:pt x="219" y="25"/>
                        <a:pt x="220" y="21"/>
                        <a:pt x="218" y="20"/>
                      </a:cubicBezTo>
                      <a:cubicBezTo>
                        <a:pt x="218" y="19"/>
                        <a:pt x="218" y="17"/>
                        <a:pt x="216" y="17"/>
                      </a:cubicBezTo>
                      <a:cubicBezTo>
                        <a:pt x="211" y="17"/>
                        <a:pt x="206" y="17"/>
                        <a:pt x="201" y="17"/>
                      </a:cubicBezTo>
                      <a:cubicBezTo>
                        <a:pt x="135" y="10"/>
                        <a:pt x="69" y="5"/>
                        <a:pt x="2" y="0"/>
                      </a:cubicBezTo>
                      <a:cubicBezTo>
                        <a:pt x="-1" y="0"/>
                        <a:pt x="-1" y="4"/>
                        <a:pt x="2" y="5"/>
                      </a:cubicBezTo>
                      <a:cubicBezTo>
                        <a:pt x="72" y="14"/>
                        <a:pt x="145" y="32"/>
                        <a:pt x="216" y="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4" name="Google Shape;1364;p31"/>
                <p:cNvSpPr/>
                <p:nvPr/>
              </p:nvSpPr>
              <p:spPr>
                <a:xfrm>
                  <a:off x="8897040" y="4247640"/>
                  <a:ext cx="37800" cy="3960"/>
                </a:xfrm>
                <a:custGeom>
                  <a:rect b="b" l="l" r="r" t="t"/>
                  <a:pathLst>
                    <a:path extrusionOk="0" h="11" w="105">
                      <a:moveTo>
                        <a:pt x="1" y="2"/>
                      </a:moveTo>
                      <a:cubicBezTo>
                        <a:pt x="-1" y="2"/>
                        <a:pt x="-1" y="6"/>
                        <a:pt x="1" y="6"/>
                      </a:cubicBezTo>
                      <a:cubicBezTo>
                        <a:pt x="35" y="7"/>
                        <a:pt x="69" y="2"/>
                        <a:pt x="102" y="11"/>
                      </a:cubicBezTo>
                      <a:cubicBezTo>
                        <a:pt x="105" y="11"/>
                        <a:pt x="106" y="7"/>
                        <a:pt x="104" y="6"/>
                      </a:cubicBezTo>
                      <a:cubicBezTo>
                        <a:pt x="70" y="-3"/>
                        <a:pt x="35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5" name="Google Shape;1365;p31"/>
                <p:cNvSpPr/>
                <p:nvPr/>
              </p:nvSpPr>
              <p:spPr>
                <a:xfrm>
                  <a:off x="8896680" y="4241880"/>
                  <a:ext cx="34920" cy="2880"/>
                </a:xfrm>
                <a:custGeom>
                  <a:rect b="b" l="l" r="r" t="t"/>
                  <a:pathLst>
                    <a:path extrusionOk="0" h="8" w="97">
                      <a:moveTo>
                        <a:pt x="2" y="5"/>
                      </a:moveTo>
                      <a:cubicBezTo>
                        <a:pt x="33" y="5"/>
                        <a:pt x="64" y="4"/>
                        <a:pt x="94" y="8"/>
                      </a:cubicBezTo>
                      <a:cubicBezTo>
                        <a:pt x="97" y="8"/>
                        <a:pt x="98" y="3"/>
                        <a:pt x="95" y="3"/>
                      </a:cubicBezTo>
                      <a:cubicBezTo>
                        <a:pt x="64" y="-2"/>
                        <a:pt x="33" y="0"/>
                        <a:pt x="2" y="1"/>
                      </a:cubicBezTo>
                      <a:cubicBezTo>
                        <a:pt x="-1" y="1"/>
                        <a:pt x="-1" y="5"/>
                        <a:pt x="2" y="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6" name="Google Shape;1366;p31"/>
                <p:cNvSpPr/>
                <p:nvPr/>
              </p:nvSpPr>
              <p:spPr>
                <a:xfrm>
                  <a:off x="8400600" y="3964680"/>
                  <a:ext cx="61560" cy="32760"/>
                </a:xfrm>
                <a:custGeom>
                  <a:rect b="b" l="l" r="r" t="t"/>
                  <a:pathLst>
                    <a:path extrusionOk="0" h="91" w="171">
                      <a:moveTo>
                        <a:pt x="2" y="91"/>
                      </a:moveTo>
                      <a:cubicBezTo>
                        <a:pt x="62" y="70"/>
                        <a:pt x="117" y="40"/>
                        <a:pt x="170" y="5"/>
                      </a:cubicBezTo>
                      <a:cubicBezTo>
                        <a:pt x="172" y="3"/>
                        <a:pt x="170" y="-1"/>
                        <a:pt x="167" y="0"/>
                      </a:cubicBezTo>
                      <a:cubicBezTo>
                        <a:pt x="113" y="32"/>
                        <a:pt x="60" y="64"/>
                        <a:pt x="1" y="87"/>
                      </a:cubicBezTo>
                      <a:cubicBezTo>
                        <a:pt x="-1" y="88"/>
                        <a:pt x="0" y="92"/>
                        <a:pt x="2" y="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7" name="Google Shape;1367;p31"/>
                <p:cNvSpPr/>
                <p:nvPr/>
              </p:nvSpPr>
              <p:spPr>
                <a:xfrm>
                  <a:off x="8426160" y="3945960"/>
                  <a:ext cx="52200" cy="27720"/>
                </a:xfrm>
                <a:custGeom>
                  <a:rect b="b" l="l" r="r" t="t"/>
                  <a:pathLst>
                    <a:path extrusionOk="0" h="77" w="145">
                      <a:moveTo>
                        <a:pt x="1" y="73"/>
                      </a:moveTo>
                      <a:cubicBezTo>
                        <a:pt x="-2" y="74"/>
                        <a:pt x="1" y="78"/>
                        <a:pt x="3" y="77"/>
                      </a:cubicBezTo>
                      <a:cubicBezTo>
                        <a:pt x="53" y="56"/>
                        <a:pt x="100" y="31"/>
                        <a:pt x="145" y="0"/>
                      </a:cubicBezTo>
                      <a:lnTo>
                        <a:pt x="1" y="7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8" name="Google Shape;1368;p31"/>
                <p:cNvSpPr/>
                <p:nvPr/>
              </p:nvSpPr>
              <p:spPr>
                <a:xfrm>
                  <a:off x="8051040" y="4208760"/>
                  <a:ext cx="48600" cy="138960"/>
                </a:xfrm>
                <a:custGeom>
                  <a:rect b="b" l="l" r="r" t="t"/>
                  <a:pathLst>
                    <a:path extrusionOk="0" h="386" w="135">
                      <a:moveTo>
                        <a:pt x="0" y="3"/>
                      </a:moveTo>
                      <a:cubicBezTo>
                        <a:pt x="45" y="131"/>
                        <a:pt x="109" y="245"/>
                        <a:pt x="124" y="381"/>
                      </a:cubicBezTo>
                      <a:cubicBezTo>
                        <a:pt x="124" y="388"/>
                        <a:pt x="135" y="388"/>
                        <a:pt x="135" y="381"/>
                      </a:cubicBezTo>
                      <a:cubicBezTo>
                        <a:pt x="136" y="245"/>
                        <a:pt x="56" y="124"/>
                        <a:pt x="6" y="2"/>
                      </a:cubicBezTo>
                      <a:cubicBezTo>
                        <a:pt x="4" y="-1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9" name="Google Shape;1369;p31"/>
                <p:cNvSpPr/>
                <p:nvPr/>
              </p:nvSpPr>
              <p:spPr>
                <a:xfrm>
                  <a:off x="8096760" y="4257720"/>
                  <a:ext cx="17640" cy="61200"/>
                </a:xfrm>
                <a:custGeom>
                  <a:rect b="b" l="l" r="r" t="t"/>
                  <a:pathLst>
                    <a:path extrusionOk="0" h="170" w="49">
                      <a:moveTo>
                        <a:pt x="0" y="3"/>
                      </a:moveTo>
                      <a:cubicBezTo>
                        <a:pt x="9" y="60"/>
                        <a:pt x="36" y="111"/>
                        <a:pt x="43" y="168"/>
                      </a:cubicBezTo>
                      <a:cubicBezTo>
                        <a:pt x="44" y="171"/>
                        <a:pt x="49" y="170"/>
                        <a:pt x="49" y="167"/>
                      </a:cubicBezTo>
                      <a:cubicBezTo>
                        <a:pt x="45" y="109"/>
                        <a:pt x="16" y="58"/>
                        <a:pt x="5" y="2"/>
                      </a:cubicBezTo>
                      <a:cubicBezTo>
                        <a:pt x="4" y="-2"/>
                        <a:pt x="-1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0" name="Google Shape;1370;p31"/>
                <p:cNvSpPr/>
                <p:nvPr/>
              </p:nvSpPr>
              <p:spPr>
                <a:xfrm>
                  <a:off x="8122680" y="4266360"/>
                  <a:ext cx="9000" cy="47520"/>
                </a:xfrm>
                <a:custGeom>
                  <a:rect b="b" l="l" r="r" t="t"/>
                  <a:pathLst>
                    <a:path extrusionOk="0" h="132" w="25">
                      <a:moveTo>
                        <a:pt x="0" y="4"/>
                      </a:moveTo>
                      <a:cubicBezTo>
                        <a:pt x="14" y="44"/>
                        <a:pt x="15" y="87"/>
                        <a:pt x="20" y="129"/>
                      </a:cubicBezTo>
                      <a:cubicBezTo>
                        <a:pt x="20" y="132"/>
                        <a:pt x="25" y="133"/>
                        <a:pt x="25" y="129"/>
                      </a:cubicBezTo>
                      <a:cubicBezTo>
                        <a:pt x="22" y="86"/>
                        <a:pt x="21" y="43"/>
                        <a:pt x="6" y="2"/>
                      </a:cubicBezTo>
                      <a:cubicBezTo>
                        <a:pt x="5" y="-2"/>
                        <a:pt x="-1" y="0"/>
                        <a:pt x="0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2500" lIns="90000" spcFirstLastPara="1" rIns="90000" wrap="square" tIns="25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1" name="Google Shape;1371;p31"/>
                <p:cNvSpPr/>
                <p:nvPr/>
              </p:nvSpPr>
              <p:spPr>
                <a:xfrm>
                  <a:off x="7825680" y="4570200"/>
                  <a:ext cx="75960" cy="79200"/>
                </a:xfrm>
                <a:custGeom>
                  <a:rect b="b" l="l" r="r" t="t"/>
                  <a:pathLst>
                    <a:path extrusionOk="0" h="220" w="211">
                      <a:moveTo>
                        <a:pt x="204" y="1"/>
                      </a:moveTo>
                      <a:cubicBezTo>
                        <a:pt x="128" y="63"/>
                        <a:pt x="48" y="129"/>
                        <a:pt x="0" y="216"/>
                      </a:cubicBezTo>
                      <a:cubicBezTo>
                        <a:pt x="-2" y="219"/>
                        <a:pt x="3" y="222"/>
                        <a:pt x="5" y="219"/>
                      </a:cubicBezTo>
                      <a:cubicBezTo>
                        <a:pt x="60" y="136"/>
                        <a:pt x="136" y="73"/>
                        <a:pt x="209" y="6"/>
                      </a:cubicBezTo>
                      <a:cubicBezTo>
                        <a:pt x="213" y="3"/>
                        <a:pt x="207" y="-2"/>
                        <a:pt x="2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34200" lIns="90000" spcFirstLastPara="1" rIns="90000" wrap="square" tIns="34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2" name="Google Shape;1372;p31"/>
                <p:cNvSpPr/>
                <p:nvPr/>
              </p:nvSpPr>
              <p:spPr>
                <a:xfrm>
                  <a:off x="7880040" y="4570920"/>
                  <a:ext cx="29520" cy="34560"/>
                </a:xfrm>
                <a:custGeom>
                  <a:rect b="b" l="l" r="r" t="t"/>
                  <a:pathLst>
                    <a:path extrusionOk="0" h="96" w="82">
                      <a:moveTo>
                        <a:pt x="78" y="0"/>
                      </a:moveTo>
                      <a:cubicBezTo>
                        <a:pt x="47" y="27"/>
                        <a:pt x="23" y="60"/>
                        <a:pt x="0" y="93"/>
                      </a:cubicBezTo>
                      <a:cubicBezTo>
                        <a:pt x="-1" y="95"/>
                        <a:pt x="2" y="97"/>
                        <a:pt x="4" y="95"/>
                      </a:cubicBezTo>
                      <a:cubicBezTo>
                        <a:pt x="27" y="63"/>
                        <a:pt x="51" y="30"/>
                        <a:pt x="81" y="3"/>
                      </a:cubicBezTo>
                      <a:cubicBezTo>
                        <a:pt x="84" y="1"/>
                        <a:pt x="80" y="-2"/>
                        <a:pt x="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3" name="Google Shape;1373;p31"/>
                <p:cNvSpPr/>
                <p:nvPr/>
              </p:nvSpPr>
              <p:spPr>
                <a:xfrm>
                  <a:off x="7864560" y="4563720"/>
                  <a:ext cx="18720" cy="25920"/>
                </a:xfrm>
                <a:custGeom>
                  <a:rect b="b" l="l" r="r" t="t"/>
                  <a:pathLst>
                    <a:path extrusionOk="0" h="72" w="52">
                      <a:moveTo>
                        <a:pt x="48" y="1"/>
                      </a:moveTo>
                      <a:cubicBezTo>
                        <a:pt x="33" y="25"/>
                        <a:pt x="14" y="45"/>
                        <a:pt x="0" y="69"/>
                      </a:cubicBezTo>
                      <a:cubicBezTo>
                        <a:pt x="-1" y="71"/>
                        <a:pt x="2" y="73"/>
                        <a:pt x="3" y="71"/>
                      </a:cubicBezTo>
                      <a:cubicBezTo>
                        <a:pt x="18" y="47"/>
                        <a:pt x="37" y="27"/>
                        <a:pt x="52" y="3"/>
                      </a:cubicBezTo>
                      <a:cubicBezTo>
                        <a:pt x="53" y="1"/>
                        <a:pt x="49" y="-1"/>
                        <a:pt x="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74" name="Google Shape;1374;p31"/>
              <p:cNvGrpSpPr/>
              <p:nvPr/>
            </p:nvGrpSpPr>
            <p:grpSpPr>
              <a:xfrm>
                <a:off x="7771680" y="3799440"/>
                <a:ext cx="1345320" cy="1231200"/>
                <a:chOff x="7771680" y="3799440"/>
                <a:chExt cx="1345320" cy="1231200"/>
              </a:xfrm>
            </p:grpSpPr>
            <p:grpSp>
              <p:nvGrpSpPr>
                <p:cNvPr id="1375" name="Google Shape;1375;p31"/>
                <p:cNvGrpSpPr/>
                <p:nvPr/>
              </p:nvGrpSpPr>
              <p:grpSpPr>
                <a:xfrm>
                  <a:off x="7771680" y="3799440"/>
                  <a:ext cx="1345320" cy="1231200"/>
                  <a:chOff x="7771680" y="3799440"/>
                  <a:chExt cx="1345320" cy="1231200"/>
                </a:xfrm>
              </p:grpSpPr>
              <p:sp>
                <p:nvSpPr>
                  <p:cNvPr id="1376" name="Google Shape;1376;p31"/>
                  <p:cNvSpPr/>
                  <p:nvPr/>
                </p:nvSpPr>
                <p:spPr>
                  <a:xfrm>
                    <a:off x="7771680" y="3799440"/>
                    <a:ext cx="1155600" cy="1181160"/>
                  </a:xfrm>
                  <a:custGeom>
                    <a:rect b="b" l="l" r="r" t="t"/>
                    <a:pathLst>
                      <a:path extrusionOk="0" h="3281" w="3210">
                        <a:moveTo>
                          <a:pt x="1009" y="3278"/>
                        </a:moveTo>
                        <a:cubicBezTo>
                          <a:pt x="978" y="3296"/>
                          <a:pt x="747" y="3234"/>
                          <a:pt x="761" y="3147"/>
                        </a:cubicBezTo>
                        <a:cubicBezTo>
                          <a:pt x="774" y="3073"/>
                          <a:pt x="639" y="2943"/>
                          <a:pt x="645" y="2943"/>
                        </a:cubicBezTo>
                        <a:cubicBezTo>
                          <a:pt x="753" y="2937"/>
                          <a:pt x="882" y="3025"/>
                          <a:pt x="990" y="3031"/>
                        </a:cubicBezTo>
                        <a:cubicBezTo>
                          <a:pt x="1001" y="3031"/>
                          <a:pt x="1011" y="3032"/>
                          <a:pt x="1022" y="3032"/>
                        </a:cubicBezTo>
                        <a:cubicBezTo>
                          <a:pt x="1052" y="3052"/>
                          <a:pt x="1084" y="3074"/>
                          <a:pt x="1118" y="3077"/>
                        </a:cubicBezTo>
                        <a:cubicBezTo>
                          <a:pt x="1162" y="3081"/>
                          <a:pt x="1179" y="3097"/>
                          <a:pt x="1206" y="3129"/>
                        </a:cubicBezTo>
                        <a:cubicBezTo>
                          <a:pt x="1222" y="3148"/>
                          <a:pt x="1237" y="3160"/>
                          <a:pt x="1258" y="3173"/>
                        </a:cubicBezTo>
                        <a:cubicBezTo>
                          <a:pt x="1261" y="3175"/>
                          <a:pt x="1264" y="3170"/>
                          <a:pt x="1261" y="3168"/>
                        </a:cubicBezTo>
                        <a:cubicBezTo>
                          <a:pt x="1212" y="3134"/>
                          <a:pt x="1211" y="3065"/>
                          <a:pt x="1152" y="3042"/>
                        </a:cubicBezTo>
                        <a:cubicBezTo>
                          <a:pt x="1148" y="3041"/>
                          <a:pt x="1145" y="3039"/>
                          <a:pt x="1142" y="3038"/>
                        </a:cubicBezTo>
                        <a:cubicBezTo>
                          <a:pt x="1164" y="3041"/>
                          <a:pt x="1185" y="3045"/>
                          <a:pt x="1206" y="3051"/>
                        </a:cubicBezTo>
                        <a:cubicBezTo>
                          <a:pt x="1276" y="3071"/>
                          <a:pt x="1315" y="3142"/>
                          <a:pt x="1332" y="3208"/>
                        </a:cubicBezTo>
                        <a:cubicBezTo>
                          <a:pt x="1334" y="3216"/>
                          <a:pt x="1346" y="3212"/>
                          <a:pt x="1344" y="3204"/>
                        </a:cubicBezTo>
                        <a:cubicBezTo>
                          <a:pt x="1325" y="3110"/>
                          <a:pt x="1296" y="3030"/>
                          <a:pt x="1201" y="2991"/>
                        </a:cubicBezTo>
                        <a:cubicBezTo>
                          <a:pt x="1189" y="2987"/>
                          <a:pt x="1177" y="2984"/>
                          <a:pt x="1164" y="2981"/>
                        </a:cubicBezTo>
                        <a:cubicBezTo>
                          <a:pt x="1208" y="2969"/>
                          <a:pt x="1251" y="2965"/>
                          <a:pt x="1304" y="2975"/>
                        </a:cubicBezTo>
                        <a:cubicBezTo>
                          <a:pt x="1311" y="2977"/>
                          <a:pt x="1314" y="2966"/>
                          <a:pt x="1307" y="2965"/>
                        </a:cubicBezTo>
                        <a:cubicBezTo>
                          <a:pt x="1260" y="2951"/>
                          <a:pt x="1208" y="2931"/>
                          <a:pt x="1159" y="2944"/>
                        </a:cubicBezTo>
                        <a:cubicBezTo>
                          <a:pt x="1130" y="2952"/>
                          <a:pt x="1104" y="2964"/>
                          <a:pt x="1077" y="2973"/>
                        </a:cubicBezTo>
                        <a:cubicBezTo>
                          <a:pt x="1047" y="2973"/>
                          <a:pt x="1017" y="2974"/>
                          <a:pt x="990" y="2973"/>
                        </a:cubicBezTo>
                        <a:cubicBezTo>
                          <a:pt x="918" y="2970"/>
                          <a:pt x="873" y="2928"/>
                          <a:pt x="808" y="2906"/>
                        </a:cubicBezTo>
                        <a:cubicBezTo>
                          <a:pt x="806" y="2905"/>
                          <a:pt x="803" y="2904"/>
                          <a:pt x="800" y="2904"/>
                        </a:cubicBezTo>
                        <a:cubicBezTo>
                          <a:pt x="820" y="2885"/>
                          <a:pt x="831" y="2860"/>
                          <a:pt x="825" y="2829"/>
                        </a:cubicBezTo>
                        <a:cubicBezTo>
                          <a:pt x="816" y="2777"/>
                          <a:pt x="820" y="2732"/>
                          <a:pt x="872" y="2710"/>
                        </a:cubicBezTo>
                        <a:cubicBezTo>
                          <a:pt x="895" y="2700"/>
                          <a:pt x="923" y="2688"/>
                          <a:pt x="935" y="2665"/>
                        </a:cubicBezTo>
                        <a:cubicBezTo>
                          <a:pt x="957" y="2622"/>
                          <a:pt x="964" y="2578"/>
                          <a:pt x="926" y="2544"/>
                        </a:cubicBezTo>
                        <a:cubicBezTo>
                          <a:pt x="924" y="2542"/>
                          <a:pt x="920" y="2544"/>
                          <a:pt x="922" y="2547"/>
                        </a:cubicBezTo>
                        <a:cubicBezTo>
                          <a:pt x="987" y="2635"/>
                          <a:pt x="873" y="2663"/>
                          <a:pt x="819" y="2689"/>
                        </a:cubicBezTo>
                        <a:cubicBezTo>
                          <a:pt x="801" y="2699"/>
                          <a:pt x="788" y="2709"/>
                          <a:pt x="779" y="2722"/>
                        </a:cubicBezTo>
                        <a:cubicBezTo>
                          <a:pt x="771" y="2714"/>
                          <a:pt x="762" y="2706"/>
                          <a:pt x="751" y="2699"/>
                        </a:cubicBezTo>
                        <a:cubicBezTo>
                          <a:pt x="731" y="2687"/>
                          <a:pt x="705" y="2682"/>
                          <a:pt x="683" y="2674"/>
                        </a:cubicBezTo>
                        <a:cubicBezTo>
                          <a:pt x="630" y="2658"/>
                          <a:pt x="633" y="2618"/>
                          <a:pt x="617" y="2575"/>
                        </a:cubicBezTo>
                        <a:cubicBezTo>
                          <a:pt x="616" y="2572"/>
                          <a:pt x="611" y="2572"/>
                          <a:pt x="611" y="2576"/>
                        </a:cubicBezTo>
                        <a:cubicBezTo>
                          <a:pt x="612" y="2624"/>
                          <a:pt x="609" y="2657"/>
                          <a:pt x="651" y="2687"/>
                        </a:cubicBezTo>
                        <a:cubicBezTo>
                          <a:pt x="673" y="2703"/>
                          <a:pt x="701" y="2709"/>
                          <a:pt x="724" y="2725"/>
                        </a:cubicBezTo>
                        <a:cubicBezTo>
                          <a:pt x="741" y="2736"/>
                          <a:pt x="752" y="2753"/>
                          <a:pt x="760" y="2771"/>
                        </a:cubicBezTo>
                        <a:cubicBezTo>
                          <a:pt x="758" y="2810"/>
                          <a:pt x="791" y="2848"/>
                          <a:pt x="744" y="2877"/>
                        </a:cubicBezTo>
                        <a:cubicBezTo>
                          <a:pt x="718" y="2892"/>
                          <a:pt x="689" y="2894"/>
                          <a:pt x="661" y="2895"/>
                        </a:cubicBezTo>
                        <a:cubicBezTo>
                          <a:pt x="641" y="2893"/>
                          <a:pt x="622" y="2889"/>
                          <a:pt x="603" y="2879"/>
                        </a:cubicBezTo>
                        <a:cubicBezTo>
                          <a:pt x="556" y="2853"/>
                          <a:pt x="533" y="2789"/>
                          <a:pt x="491" y="2754"/>
                        </a:cubicBezTo>
                        <a:cubicBezTo>
                          <a:pt x="478" y="2743"/>
                          <a:pt x="462" y="2735"/>
                          <a:pt x="446" y="2729"/>
                        </a:cubicBezTo>
                        <a:cubicBezTo>
                          <a:pt x="406" y="2713"/>
                          <a:pt x="393" y="2686"/>
                          <a:pt x="370" y="2653"/>
                        </a:cubicBezTo>
                        <a:cubicBezTo>
                          <a:pt x="359" y="2637"/>
                          <a:pt x="346" y="2627"/>
                          <a:pt x="332" y="2621"/>
                        </a:cubicBezTo>
                        <a:cubicBezTo>
                          <a:pt x="327" y="2618"/>
                          <a:pt x="323" y="2615"/>
                          <a:pt x="318" y="2612"/>
                        </a:cubicBezTo>
                        <a:cubicBezTo>
                          <a:pt x="348" y="2603"/>
                          <a:pt x="375" y="2584"/>
                          <a:pt x="401" y="2550"/>
                        </a:cubicBezTo>
                        <a:cubicBezTo>
                          <a:pt x="414" y="2532"/>
                          <a:pt x="418" y="2503"/>
                          <a:pt x="423" y="2482"/>
                        </a:cubicBezTo>
                        <a:cubicBezTo>
                          <a:pt x="434" y="2428"/>
                          <a:pt x="460" y="2400"/>
                          <a:pt x="506" y="2371"/>
                        </a:cubicBezTo>
                        <a:cubicBezTo>
                          <a:pt x="558" y="2338"/>
                          <a:pt x="596" y="2292"/>
                          <a:pt x="638" y="2246"/>
                        </a:cubicBezTo>
                        <a:cubicBezTo>
                          <a:pt x="669" y="2212"/>
                          <a:pt x="702" y="2187"/>
                          <a:pt x="739" y="2173"/>
                        </a:cubicBezTo>
                        <a:cubicBezTo>
                          <a:pt x="741" y="2173"/>
                          <a:pt x="743" y="2173"/>
                          <a:pt x="745" y="2172"/>
                        </a:cubicBezTo>
                        <a:cubicBezTo>
                          <a:pt x="777" y="2159"/>
                          <a:pt x="794" y="2163"/>
                          <a:pt x="827" y="2172"/>
                        </a:cubicBezTo>
                        <a:cubicBezTo>
                          <a:pt x="864" y="2182"/>
                          <a:pt x="897" y="2173"/>
                          <a:pt x="925" y="2205"/>
                        </a:cubicBezTo>
                        <a:cubicBezTo>
                          <a:pt x="960" y="2243"/>
                          <a:pt x="974" y="2294"/>
                          <a:pt x="1012" y="2331"/>
                        </a:cubicBezTo>
                        <a:cubicBezTo>
                          <a:pt x="1016" y="2335"/>
                          <a:pt x="1024" y="2329"/>
                          <a:pt x="1020" y="2325"/>
                        </a:cubicBezTo>
                        <a:cubicBezTo>
                          <a:pt x="984" y="2277"/>
                          <a:pt x="981" y="2216"/>
                          <a:pt x="946" y="2171"/>
                        </a:cubicBezTo>
                        <a:cubicBezTo>
                          <a:pt x="986" y="2178"/>
                          <a:pt x="1027" y="2184"/>
                          <a:pt x="1068" y="2183"/>
                        </a:cubicBezTo>
                        <a:cubicBezTo>
                          <a:pt x="1076" y="2183"/>
                          <a:pt x="1083" y="2182"/>
                          <a:pt x="1090" y="2181"/>
                        </a:cubicBezTo>
                        <a:cubicBezTo>
                          <a:pt x="1098" y="2182"/>
                          <a:pt x="1105" y="2183"/>
                          <a:pt x="1111" y="2185"/>
                        </a:cubicBezTo>
                        <a:cubicBezTo>
                          <a:pt x="1131" y="2190"/>
                          <a:pt x="1162" y="2195"/>
                          <a:pt x="1178" y="2211"/>
                        </a:cubicBezTo>
                        <a:cubicBezTo>
                          <a:pt x="1181" y="2214"/>
                          <a:pt x="1187" y="2209"/>
                          <a:pt x="1184" y="2206"/>
                        </a:cubicBezTo>
                        <a:cubicBezTo>
                          <a:pt x="1172" y="2189"/>
                          <a:pt x="1150" y="2178"/>
                          <a:pt x="1130" y="2170"/>
                        </a:cubicBezTo>
                        <a:cubicBezTo>
                          <a:pt x="1202" y="2139"/>
                          <a:pt x="1217" y="2057"/>
                          <a:pt x="1237" y="1977"/>
                        </a:cubicBezTo>
                        <a:cubicBezTo>
                          <a:pt x="1238" y="1974"/>
                          <a:pt x="1232" y="1972"/>
                          <a:pt x="1231" y="1976"/>
                        </a:cubicBezTo>
                        <a:cubicBezTo>
                          <a:pt x="1204" y="2053"/>
                          <a:pt x="1191" y="2130"/>
                          <a:pt x="1091" y="2141"/>
                        </a:cubicBezTo>
                        <a:cubicBezTo>
                          <a:pt x="1027" y="2148"/>
                          <a:pt x="952" y="2120"/>
                          <a:pt x="888" y="2108"/>
                        </a:cubicBezTo>
                        <a:cubicBezTo>
                          <a:pt x="878" y="2106"/>
                          <a:pt x="869" y="2105"/>
                          <a:pt x="859" y="2104"/>
                        </a:cubicBezTo>
                        <a:cubicBezTo>
                          <a:pt x="868" y="2099"/>
                          <a:pt x="878" y="2093"/>
                          <a:pt x="886" y="2086"/>
                        </a:cubicBezTo>
                        <a:cubicBezTo>
                          <a:pt x="909" y="2068"/>
                          <a:pt x="917" y="2030"/>
                          <a:pt x="921" y="2004"/>
                        </a:cubicBezTo>
                        <a:cubicBezTo>
                          <a:pt x="929" y="1938"/>
                          <a:pt x="923" y="1878"/>
                          <a:pt x="976" y="1827"/>
                        </a:cubicBezTo>
                        <a:cubicBezTo>
                          <a:pt x="980" y="1823"/>
                          <a:pt x="974" y="1817"/>
                          <a:pt x="969" y="1821"/>
                        </a:cubicBezTo>
                        <a:cubicBezTo>
                          <a:pt x="911" y="1869"/>
                          <a:pt x="908" y="1930"/>
                          <a:pt x="888" y="1999"/>
                        </a:cubicBezTo>
                        <a:cubicBezTo>
                          <a:pt x="870" y="2062"/>
                          <a:pt x="823" y="2063"/>
                          <a:pt x="775" y="2088"/>
                        </a:cubicBezTo>
                        <a:cubicBezTo>
                          <a:pt x="758" y="2097"/>
                          <a:pt x="740" y="2107"/>
                          <a:pt x="723" y="2118"/>
                        </a:cubicBezTo>
                        <a:cubicBezTo>
                          <a:pt x="684" y="2132"/>
                          <a:pt x="647" y="2156"/>
                          <a:pt x="612" y="2190"/>
                        </a:cubicBezTo>
                        <a:cubicBezTo>
                          <a:pt x="603" y="2198"/>
                          <a:pt x="595" y="2207"/>
                          <a:pt x="586" y="2216"/>
                        </a:cubicBezTo>
                        <a:cubicBezTo>
                          <a:pt x="587" y="2214"/>
                          <a:pt x="588" y="2211"/>
                          <a:pt x="589" y="2209"/>
                        </a:cubicBezTo>
                        <a:cubicBezTo>
                          <a:pt x="607" y="2150"/>
                          <a:pt x="657" y="2115"/>
                          <a:pt x="679" y="2060"/>
                        </a:cubicBezTo>
                        <a:cubicBezTo>
                          <a:pt x="711" y="1980"/>
                          <a:pt x="699" y="1898"/>
                          <a:pt x="745" y="1820"/>
                        </a:cubicBezTo>
                        <a:cubicBezTo>
                          <a:pt x="745" y="1818"/>
                          <a:pt x="744" y="1817"/>
                          <a:pt x="743" y="1818"/>
                        </a:cubicBezTo>
                        <a:cubicBezTo>
                          <a:pt x="711" y="1857"/>
                          <a:pt x="688" y="1898"/>
                          <a:pt x="672" y="1946"/>
                        </a:cubicBezTo>
                        <a:cubicBezTo>
                          <a:pt x="661" y="1979"/>
                          <a:pt x="662" y="2014"/>
                          <a:pt x="647" y="2047"/>
                        </a:cubicBezTo>
                        <a:cubicBezTo>
                          <a:pt x="638" y="2067"/>
                          <a:pt x="620" y="2085"/>
                          <a:pt x="603" y="2102"/>
                        </a:cubicBezTo>
                        <a:cubicBezTo>
                          <a:pt x="601" y="2064"/>
                          <a:pt x="568" y="2033"/>
                          <a:pt x="564" y="1994"/>
                        </a:cubicBezTo>
                        <a:cubicBezTo>
                          <a:pt x="564" y="1991"/>
                          <a:pt x="558" y="1989"/>
                          <a:pt x="557" y="1993"/>
                        </a:cubicBezTo>
                        <a:cubicBezTo>
                          <a:pt x="552" y="2027"/>
                          <a:pt x="567" y="2056"/>
                          <a:pt x="576" y="2088"/>
                        </a:cubicBezTo>
                        <a:cubicBezTo>
                          <a:pt x="582" y="2109"/>
                          <a:pt x="576" y="2127"/>
                          <a:pt x="570" y="2146"/>
                        </a:cubicBezTo>
                        <a:cubicBezTo>
                          <a:pt x="553" y="2175"/>
                          <a:pt x="544" y="2211"/>
                          <a:pt x="533" y="2242"/>
                        </a:cubicBezTo>
                        <a:cubicBezTo>
                          <a:pt x="525" y="2267"/>
                          <a:pt x="515" y="2287"/>
                          <a:pt x="503" y="2303"/>
                        </a:cubicBezTo>
                        <a:cubicBezTo>
                          <a:pt x="500" y="2305"/>
                          <a:pt x="497" y="2308"/>
                          <a:pt x="493" y="2310"/>
                        </a:cubicBezTo>
                        <a:cubicBezTo>
                          <a:pt x="472" y="2326"/>
                          <a:pt x="451" y="2339"/>
                          <a:pt x="433" y="2354"/>
                        </a:cubicBezTo>
                        <a:cubicBezTo>
                          <a:pt x="433" y="2354"/>
                          <a:pt x="432" y="2354"/>
                          <a:pt x="432" y="2355"/>
                        </a:cubicBezTo>
                        <a:cubicBezTo>
                          <a:pt x="453" y="2293"/>
                          <a:pt x="430" y="2228"/>
                          <a:pt x="394" y="2176"/>
                        </a:cubicBezTo>
                        <a:cubicBezTo>
                          <a:pt x="393" y="2175"/>
                          <a:pt x="391" y="2176"/>
                          <a:pt x="391" y="2178"/>
                        </a:cubicBezTo>
                        <a:cubicBezTo>
                          <a:pt x="409" y="2223"/>
                          <a:pt x="421" y="2261"/>
                          <a:pt x="414" y="2312"/>
                        </a:cubicBezTo>
                        <a:cubicBezTo>
                          <a:pt x="410" y="2341"/>
                          <a:pt x="387" y="2362"/>
                          <a:pt x="378" y="2389"/>
                        </a:cubicBezTo>
                        <a:cubicBezTo>
                          <a:pt x="369" y="2413"/>
                          <a:pt x="368" y="2438"/>
                          <a:pt x="366" y="2463"/>
                        </a:cubicBezTo>
                        <a:cubicBezTo>
                          <a:pt x="354" y="2513"/>
                          <a:pt x="345" y="2561"/>
                          <a:pt x="271" y="2565"/>
                        </a:cubicBezTo>
                        <a:cubicBezTo>
                          <a:pt x="235" y="2567"/>
                          <a:pt x="201" y="2559"/>
                          <a:pt x="166" y="2557"/>
                        </a:cubicBezTo>
                        <a:cubicBezTo>
                          <a:pt x="153" y="2554"/>
                          <a:pt x="140" y="2551"/>
                          <a:pt x="128" y="2547"/>
                        </a:cubicBezTo>
                        <a:cubicBezTo>
                          <a:pt x="98" y="2538"/>
                          <a:pt x="72" y="2523"/>
                          <a:pt x="49" y="2504"/>
                        </a:cubicBezTo>
                        <a:cubicBezTo>
                          <a:pt x="-3" y="2389"/>
                          <a:pt x="152" y="2248"/>
                          <a:pt x="232" y="2187"/>
                        </a:cubicBezTo>
                        <a:cubicBezTo>
                          <a:pt x="235" y="2184"/>
                          <a:pt x="232" y="2178"/>
                          <a:pt x="228" y="2181"/>
                        </a:cubicBezTo>
                        <a:cubicBezTo>
                          <a:pt x="154" y="2237"/>
                          <a:pt x="76" y="2310"/>
                          <a:pt x="32" y="2394"/>
                        </a:cubicBezTo>
                        <a:cubicBezTo>
                          <a:pt x="22" y="2414"/>
                          <a:pt x="14" y="2442"/>
                          <a:pt x="13" y="2469"/>
                        </a:cubicBezTo>
                        <a:cubicBezTo>
                          <a:pt x="10" y="2466"/>
                          <a:pt x="8" y="2462"/>
                          <a:pt x="5" y="2459"/>
                        </a:cubicBezTo>
                        <a:cubicBezTo>
                          <a:pt x="3" y="2451"/>
                          <a:pt x="2" y="2444"/>
                          <a:pt x="1" y="2437"/>
                        </a:cubicBezTo>
                        <a:cubicBezTo>
                          <a:pt x="-6" y="2402"/>
                          <a:pt x="11" y="2374"/>
                          <a:pt x="19" y="2340"/>
                        </a:cubicBezTo>
                        <a:cubicBezTo>
                          <a:pt x="21" y="2330"/>
                          <a:pt x="19" y="2320"/>
                          <a:pt x="17" y="2310"/>
                        </a:cubicBezTo>
                        <a:cubicBezTo>
                          <a:pt x="12" y="2279"/>
                          <a:pt x="29" y="2264"/>
                          <a:pt x="49" y="2245"/>
                        </a:cubicBezTo>
                        <a:cubicBezTo>
                          <a:pt x="72" y="2223"/>
                          <a:pt x="92" y="2198"/>
                          <a:pt x="110" y="2172"/>
                        </a:cubicBezTo>
                        <a:cubicBezTo>
                          <a:pt x="132" y="2139"/>
                          <a:pt x="151" y="2107"/>
                          <a:pt x="177" y="2078"/>
                        </a:cubicBezTo>
                        <a:cubicBezTo>
                          <a:pt x="201" y="2052"/>
                          <a:pt x="229" y="2028"/>
                          <a:pt x="256" y="2005"/>
                        </a:cubicBezTo>
                        <a:cubicBezTo>
                          <a:pt x="302" y="1965"/>
                          <a:pt x="356" y="1935"/>
                          <a:pt x="407" y="1900"/>
                        </a:cubicBezTo>
                        <a:cubicBezTo>
                          <a:pt x="413" y="1896"/>
                          <a:pt x="420" y="1893"/>
                          <a:pt x="427" y="1889"/>
                        </a:cubicBezTo>
                        <a:cubicBezTo>
                          <a:pt x="570" y="1807"/>
                          <a:pt x="675" y="1661"/>
                          <a:pt x="683" y="1505"/>
                        </a:cubicBezTo>
                        <a:cubicBezTo>
                          <a:pt x="685" y="1505"/>
                          <a:pt x="686" y="1504"/>
                          <a:pt x="686" y="1503"/>
                        </a:cubicBezTo>
                        <a:cubicBezTo>
                          <a:pt x="688" y="1447"/>
                          <a:pt x="679" y="1399"/>
                          <a:pt x="664" y="1349"/>
                        </a:cubicBezTo>
                        <a:cubicBezTo>
                          <a:pt x="704" y="1397"/>
                          <a:pt x="747" y="1443"/>
                          <a:pt x="759" y="1503"/>
                        </a:cubicBezTo>
                        <a:cubicBezTo>
                          <a:pt x="760" y="1508"/>
                          <a:pt x="769" y="1507"/>
                          <a:pt x="769" y="1501"/>
                        </a:cubicBezTo>
                        <a:cubicBezTo>
                          <a:pt x="765" y="1437"/>
                          <a:pt x="738" y="1387"/>
                          <a:pt x="707" y="1333"/>
                        </a:cubicBezTo>
                        <a:cubicBezTo>
                          <a:pt x="665" y="1259"/>
                          <a:pt x="634" y="1196"/>
                          <a:pt x="632" y="1110"/>
                        </a:cubicBezTo>
                        <a:cubicBezTo>
                          <a:pt x="649" y="1158"/>
                          <a:pt x="675" y="1205"/>
                          <a:pt x="697" y="1249"/>
                        </a:cubicBezTo>
                        <a:cubicBezTo>
                          <a:pt x="734" y="1329"/>
                          <a:pt x="796" y="1381"/>
                          <a:pt x="808" y="1473"/>
                        </a:cubicBezTo>
                        <a:cubicBezTo>
                          <a:pt x="819" y="1552"/>
                          <a:pt x="771" y="1613"/>
                          <a:pt x="761" y="1686"/>
                        </a:cubicBezTo>
                        <a:cubicBezTo>
                          <a:pt x="761" y="1690"/>
                          <a:pt x="766" y="1692"/>
                          <a:pt x="767" y="1688"/>
                        </a:cubicBezTo>
                        <a:cubicBezTo>
                          <a:pt x="780" y="1632"/>
                          <a:pt x="810" y="1581"/>
                          <a:pt x="820" y="1523"/>
                        </a:cubicBezTo>
                        <a:cubicBezTo>
                          <a:pt x="829" y="1472"/>
                          <a:pt x="817" y="1423"/>
                          <a:pt x="797" y="1377"/>
                        </a:cubicBezTo>
                        <a:cubicBezTo>
                          <a:pt x="766" y="1306"/>
                          <a:pt x="719" y="1246"/>
                          <a:pt x="692" y="1172"/>
                        </a:cubicBezTo>
                        <a:cubicBezTo>
                          <a:pt x="664" y="1095"/>
                          <a:pt x="649" y="1033"/>
                          <a:pt x="662" y="955"/>
                        </a:cubicBezTo>
                        <a:cubicBezTo>
                          <a:pt x="670" y="936"/>
                          <a:pt x="679" y="917"/>
                          <a:pt x="690" y="900"/>
                        </a:cubicBezTo>
                        <a:cubicBezTo>
                          <a:pt x="733" y="921"/>
                          <a:pt x="780" y="935"/>
                          <a:pt x="824" y="957"/>
                        </a:cubicBezTo>
                        <a:cubicBezTo>
                          <a:pt x="876" y="982"/>
                          <a:pt x="927" y="1012"/>
                          <a:pt x="969" y="1054"/>
                        </a:cubicBezTo>
                        <a:cubicBezTo>
                          <a:pt x="971" y="1057"/>
                          <a:pt x="975" y="1053"/>
                          <a:pt x="973" y="1050"/>
                        </a:cubicBezTo>
                        <a:cubicBezTo>
                          <a:pt x="933" y="1011"/>
                          <a:pt x="887" y="981"/>
                          <a:pt x="838" y="955"/>
                        </a:cubicBezTo>
                        <a:cubicBezTo>
                          <a:pt x="793" y="930"/>
                          <a:pt x="741" y="915"/>
                          <a:pt x="696" y="891"/>
                        </a:cubicBezTo>
                        <a:cubicBezTo>
                          <a:pt x="697" y="888"/>
                          <a:pt x="699" y="886"/>
                          <a:pt x="701" y="884"/>
                        </a:cubicBezTo>
                        <a:cubicBezTo>
                          <a:pt x="722" y="888"/>
                          <a:pt x="745" y="887"/>
                          <a:pt x="766" y="890"/>
                        </a:cubicBezTo>
                        <a:cubicBezTo>
                          <a:pt x="795" y="895"/>
                          <a:pt x="823" y="904"/>
                          <a:pt x="849" y="917"/>
                        </a:cubicBezTo>
                        <a:cubicBezTo>
                          <a:pt x="850" y="917"/>
                          <a:pt x="851" y="916"/>
                          <a:pt x="850" y="916"/>
                        </a:cubicBezTo>
                        <a:cubicBezTo>
                          <a:pt x="812" y="894"/>
                          <a:pt x="757" y="871"/>
                          <a:pt x="711" y="870"/>
                        </a:cubicBezTo>
                        <a:cubicBezTo>
                          <a:pt x="712" y="868"/>
                          <a:pt x="714" y="865"/>
                          <a:pt x="716" y="863"/>
                        </a:cubicBezTo>
                        <a:cubicBezTo>
                          <a:pt x="789" y="887"/>
                          <a:pt x="870" y="899"/>
                          <a:pt x="946" y="909"/>
                        </a:cubicBezTo>
                        <a:cubicBezTo>
                          <a:pt x="949" y="909"/>
                          <a:pt x="949" y="905"/>
                          <a:pt x="947" y="904"/>
                        </a:cubicBezTo>
                        <a:cubicBezTo>
                          <a:pt x="907" y="895"/>
                          <a:pt x="868" y="882"/>
                          <a:pt x="827" y="877"/>
                        </a:cubicBezTo>
                        <a:cubicBezTo>
                          <a:pt x="794" y="872"/>
                          <a:pt x="760" y="855"/>
                          <a:pt x="726" y="851"/>
                        </a:cubicBezTo>
                        <a:cubicBezTo>
                          <a:pt x="732" y="844"/>
                          <a:pt x="739" y="836"/>
                          <a:pt x="746" y="830"/>
                        </a:cubicBezTo>
                        <a:cubicBezTo>
                          <a:pt x="789" y="838"/>
                          <a:pt x="831" y="849"/>
                          <a:pt x="874" y="856"/>
                        </a:cubicBezTo>
                        <a:cubicBezTo>
                          <a:pt x="931" y="864"/>
                          <a:pt x="987" y="869"/>
                          <a:pt x="1044" y="872"/>
                        </a:cubicBezTo>
                        <a:cubicBezTo>
                          <a:pt x="1162" y="877"/>
                          <a:pt x="1282" y="867"/>
                          <a:pt x="1397" y="840"/>
                        </a:cubicBezTo>
                        <a:cubicBezTo>
                          <a:pt x="1401" y="838"/>
                          <a:pt x="1399" y="832"/>
                          <a:pt x="1395" y="833"/>
                        </a:cubicBezTo>
                        <a:cubicBezTo>
                          <a:pt x="1278" y="849"/>
                          <a:pt x="1162" y="860"/>
                          <a:pt x="1044" y="856"/>
                        </a:cubicBezTo>
                        <a:cubicBezTo>
                          <a:pt x="984" y="854"/>
                          <a:pt x="925" y="848"/>
                          <a:pt x="865" y="839"/>
                        </a:cubicBezTo>
                        <a:cubicBezTo>
                          <a:pt x="831" y="835"/>
                          <a:pt x="792" y="823"/>
                          <a:pt x="755" y="821"/>
                        </a:cubicBezTo>
                        <a:cubicBezTo>
                          <a:pt x="761" y="816"/>
                          <a:pt x="767" y="811"/>
                          <a:pt x="774" y="806"/>
                        </a:cubicBezTo>
                        <a:lnTo>
                          <a:pt x="775" y="807"/>
                        </a:lnTo>
                        <a:cubicBezTo>
                          <a:pt x="783" y="812"/>
                          <a:pt x="794" y="812"/>
                          <a:pt x="804" y="812"/>
                        </a:cubicBezTo>
                        <a:cubicBezTo>
                          <a:pt x="818" y="812"/>
                          <a:pt x="832" y="812"/>
                          <a:pt x="846" y="814"/>
                        </a:cubicBezTo>
                        <a:cubicBezTo>
                          <a:pt x="848" y="814"/>
                          <a:pt x="848" y="810"/>
                          <a:pt x="846" y="810"/>
                        </a:cubicBezTo>
                        <a:cubicBezTo>
                          <a:pt x="834" y="808"/>
                          <a:pt x="822" y="806"/>
                          <a:pt x="810" y="805"/>
                        </a:cubicBezTo>
                        <a:cubicBezTo>
                          <a:pt x="801" y="804"/>
                          <a:pt x="791" y="800"/>
                          <a:pt x="782" y="800"/>
                        </a:cubicBezTo>
                        <a:cubicBezTo>
                          <a:pt x="794" y="791"/>
                          <a:pt x="807" y="783"/>
                          <a:pt x="820" y="776"/>
                        </a:cubicBezTo>
                        <a:cubicBezTo>
                          <a:pt x="849" y="774"/>
                          <a:pt x="876" y="778"/>
                          <a:pt x="907" y="783"/>
                        </a:cubicBezTo>
                        <a:cubicBezTo>
                          <a:pt x="938" y="789"/>
                          <a:pt x="969" y="790"/>
                          <a:pt x="1001" y="793"/>
                        </a:cubicBezTo>
                        <a:cubicBezTo>
                          <a:pt x="1069" y="799"/>
                          <a:pt x="1138" y="808"/>
                          <a:pt x="1206" y="797"/>
                        </a:cubicBezTo>
                        <a:cubicBezTo>
                          <a:pt x="1211" y="797"/>
                          <a:pt x="1209" y="790"/>
                          <a:pt x="1205" y="790"/>
                        </a:cubicBezTo>
                        <a:cubicBezTo>
                          <a:pt x="1132" y="790"/>
                          <a:pt x="1060" y="786"/>
                          <a:pt x="987" y="780"/>
                        </a:cubicBezTo>
                        <a:cubicBezTo>
                          <a:pt x="952" y="777"/>
                          <a:pt x="918" y="774"/>
                          <a:pt x="883" y="769"/>
                        </a:cubicBezTo>
                        <a:cubicBezTo>
                          <a:pt x="868" y="767"/>
                          <a:pt x="854" y="766"/>
                          <a:pt x="840" y="766"/>
                        </a:cubicBezTo>
                        <a:cubicBezTo>
                          <a:pt x="867" y="755"/>
                          <a:pt x="895" y="747"/>
                          <a:pt x="925" y="744"/>
                        </a:cubicBezTo>
                        <a:cubicBezTo>
                          <a:pt x="995" y="763"/>
                          <a:pt x="1067" y="765"/>
                          <a:pt x="1138" y="770"/>
                        </a:cubicBezTo>
                        <a:cubicBezTo>
                          <a:pt x="1140" y="770"/>
                          <a:pt x="1140" y="768"/>
                          <a:pt x="1138" y="768"/>
                        </a:cubicBezTo>
                        <a:cubicBezTo>
                          <a:pt x="1078" y="761"/>
                          <a:pt x="1018" y="756"/>
                          <a:pt x="959" y="741"/>
                        </a:cubicBezTo>
                        <a:cubicBezTo>
                          <a:pt x="1030" y="740"/>
                          <a:pt x="1103" y="756"/>
                          <a:pt x="1173" y="759"/>
                        </a:cubicBezTo>
                        <a:cubicBezTo>
                          <a:pt x="1258" y="764"/>
                          <a:pt x="1343" y="751"/>
                          <a:pt x="1427" y="737"/>
                        </a:cubicBezTo>
                        <a:cubicBezTo>
                          <a:pt x="1519" y="722"/>
                          <a:pt x="1613" y="692"/>
                          <a:pt x="1707" y="687"/>
                        </a:cubicBezTo>
                        <a:cubicBezTo>
                          <a:pt x="1757" y="684"/>
                          <a:pt x="1808" y="688"/>
                          <a:pt x="1843" y="646"/>
                        </a:cubicBezTo>
                        <a:cubicBezTo>
                          <a:pt x="1847" y="642"/>
                          <a:pt x="1842" y="633"/>
                          <a:pt x="1836" y="637"/>
                        </a:cubicBezTo>
                        <a:cubicBezTo>
                          <a:pt x="1803" y="662"/>
                          <a:pt x="1763" y="663"/>
                          <a:pt x="1724" y="663"/>
                        </a:cubicBezTo>
                        <a:cubicBezTo>
                          <a:pt x="1711" y="663"/>
                          <a:pt x="1697" y="664"/>
                          <a:pt x="1684" y="665"/>
                        </a:cubicBezTo>
                        <a:cubicBezTo>
                          <a:pt x="1739" y="650"/>
                          <a:pt x="1793" y="633"/>
                          <a:pt x="1844" y="613"/>
                        </a:cubicBezTo>
                        <a:cubicBezTo>
                          <a:pt x="1946" y="573"/>
                          <a:pt x="2037" y="509"/>
                          <a:pt x="2129" y="451"/>
                        </a:cubicBezTo>
                        <a:cubicBezTo>
                          <a:pt x="2178" y="420"/>
                          <a:pt x="2228" y="391"/>
                          <a:pt x="2280" y="365"/>
                        </a:cubicBezTo>
                        <a:cubicBezTo>
                          <a:pt x="2348" y="331"/>
                          <a:pt x="2429" y="323"/>
                          <a:pt x="2502" y="306"/>
                        </a:cubicBezTo>
                        <a:cubicBezTo>
                          <a:pt x="2612" y="280"/>
                          <a:pt x="2728" y="243"/>
                          <a:pt x="2832" y="198"/>
                        </a:cubicBezTo>
                        <a:cubicBezTo>
                          <a:pt x="2879" y="177"/>
                          <a:pt x="2920" y="153"/>
                          <a:pt x="2956" y="117"/>
                        </a:cubicBezTo>
                        <a:cubicBezTo>
                          <a:pt x="2998" y="76"/>
                          <a:pt x="3027" y="27"/>
                          <a:pt x="3079" y="2"/>
                        </a:cubicBezTo>
                        <a:cubicBezTo>
                          <a:pt x="3086" y="1"/>
                          <a:pt x="3093" y="0"/>
                          <a:pt x="3100" y="0"/>
                        </a:cubicBezTo>
                        <a:cubicBezTo>
                          <a:pt x="3089" y="9"/>
                          <a:pt x="3079" y="18"/>
                          <a:pt x="3069" y="28"/>
                        </a:cubicBezTo>
                        <a:cubicBezTo>
                          <a:pt x="3039" y="57"/>
                          <a:pt x="3008" y="84"/>
                          <a:pt x="2975" y="110"/>
                        </a:cubicBezTo>
                        <a:cubicBezTo>
                          <a:pt x="2973" y="111"/>
                          <a:pt x="2975" y="114"/>
                          <a:pt x="2977" y="113"/>
                        </a:cubicBezTo>
                        <a:cubicBezTo>
                          <a:pt x="3025" y="79"/>
                          <a:pt x="3068" y="37"/>
                          <a:pt x="3116" y="3"/>
                        </a:cubicBezTo>
                        <a:cubicBezTo>
                          <a:pt x="3117" y="4"/>
                          <a:pt x="3118" y="4"/>
                          <a:pt x="3120" y="5"/>
                        </a:cubicBezTo>
                        <a:cubicBezTo>
                          <a:pt x="3083" y="29"/>
                          <a:pt x="3052" y="75"/>
                          <a:pt x="3021" y="98"/>
                        </a:cubicBezTo>
                        <a:cubicBezTo>
                          <a:pt x="3020" y="99"/>
                          <a:pt x="3021" y="101"/>
                          <a:pt x="3022" y="100"/>
                        </a:cubicBezTo>
                        <a:cubicBezTo>
                          <a:pt x="3044" y="85"/>
                          <a:pt x="3063" y="67"/>
                          <a:pt x="3082" y="50"/>
                        </a:cubicBezTo>
                        <a:cubicBezTo>
                          <a:pt x="3099" y="34"/>
                          <a:pt x="3116" y="23"/>
                          <a:pt x="3134" y="12"/>
                        </a:cubicBezTo>
                        <a:cubicBezTo>
                          <a:pt x="3137" y="14"/>
                          <a:pt x="3140" y="16"/>
                          <a:pt x="3143" y="19"/>
                        </a:cubicBezTo>
                        <a:cubicBezTo>
                          <a:pt x="3076" y="76"/>
                          <a:pt x="3008" y="134"/>
                          <a:pt x="2927" y="173"/>
                        </a:cubicBezTo>
                        <a:cubicBezTo>
                          <a:pt x="2925" y="174"/>
                          <a:pt x="2927" y="177"/>
                          <a:pt x="2929" y="176"/>
                        </a:cubicBezTo>
                        <a:cubicBezTo>
                          <a:pt x="3011" y="140"/>
                          <a:pt x="3084" y="85"/>
                          <a:pt x="3151" y="26"/>
                        </a:cubicBezTo>
                        <a:cubicBezTo>
                          <a:pt x="3152" y="27"/>
                          <a:pt x="3153" y="28"/>
                          <a:pt x="3154" y="29"/>
                        </a:cubicBezTo>
                        <a:cubicBezTo>
                          <a:pt x="3159" y="33"/>
                          <a:pt x="3164" y="37"/>
                          <a:pt x="3170" y="41"/>
                        </a:cubicBezTo>
                        <a:cubicBezTo>
                          <a:pt x="3120" y="82"/>
                          <a:pt x="3071" y="125"/>
                          <a:pt x="3017" y="161"/>
                        </a:cubicBezTo>
                        <a:cubicBezTo>
                          <a:pt x="2952" y="204"/>
                          <a:pt x="2879" y="234"/>
                          <a:pt x="2806" y="259"/>
                        </a:cubicBezTo>
                        <a:cubicBezTo>
                          <a:pt x="2674" y="303"/>
                          <a:pt x="2534" y="316"/>
                          <a:pt x="2407" y="377"/>
                        </a:cubicBezTo>
                        <a:cubicBezTo>
                          <a:pt x="2406" y="378"/>
                          <a:pt x="2407" y="380"/>
                          <a:pt x="2409" y="380"/>
                        </a:cubicBezTo>
                        <a:cubicBezTo>
                          <a:pt x="2548" y="316"/>
                          <a:pt x="2702" y="306"/>
                          <a:pt x="2845" y="257"/>
                        </a:cubicBezTo>
                        <a:cubicBezTo>
                          <a:pt x="2977" y="212"/>
                          <a:pt x="3080" y="134"/>
                          <a:pt x="3187" y="49"/>
                        </a:cubicBezTo>
                        <a:cubicBezTo>
                          <a:pt x="3190" y="51"/>
                          <a:pt x="3192" y="52"/>
                          <a:pt x="3195" y="53"/>
                        </a:cubicBezTo>
                        <a:cubicBezTo>
                          <a:pt x="3203" y="57"/>
                          <a:pt x="3208" y="61"/>
                          <a:pt x="3210" y="65"/>
                        </a:cubicBezTo>
                        <a:cubicBezTo>
                          <a:pt x="3195" y="84"/>
                          <a:pt x="3177" y="88"/>
                          <a:pt x="3156" y="96"/>
                        </a:cubicBezTo>
                        <a:cubicBezTo>
                          <a:pt x="3128" y="105"/>
                          <a:pt x="3105" y="122"/>
                          <a:pt x="3083" y="140"/>
                        </a:cubicBezTo>
                        <a:cubicBezTo>
                          <a:pt x="3052" y="164"/>
                          <a:pt x="3024" y="190"/>
                          <a:pt x="2990" y="209"/>
                        </a:cubicBezTo>
                        <a:cubicBezTo>
                          <a:pt x="2964" y="224"/>
                          <a:pt x="2936" y="234"/>
                          <a:pt x="2913" y="254"/>
                        </a:cubicBezTo>
                        <a:cubicBezTo>
                          <a:pt x="2911" y="256"/>
                          <a:pt x="2913" y="259"/>
                          <a:pt x="2916" y="258"/>
                        </a:cubicBezTo>
                        <a:cubicBezTo>
                          <a:pt x="2944" y="239"/>
                          <a:pt x="2975" y="228"/>
                          <a:pt x="3005" y="213"/>
                        </a:cubicBezTo>
                        <a:cubicBezTo>
                          <a:pt x="3033" y="198"/>
                          <a:pt x="3059" y="178"/>
                          <a:pt x="3085" y="159"/>
                        </a:cubicBezTo>
                        <a:cubicBezTo>
                          <a:pt x="3115" y="134"/>
                          <a:pt x="3145" y="121"/>
                          <a:pt x="3179" y="108"/>
                        </a:cubicBezTo>
                        <a:cubicBezTo>
                          <a:pt x="3153" y="127"/>
                          <a:pt x="3121" y="138"/>
                          <a:pt x="3096" y="159"/>
                        </a:cubicBezTo>
                        <a:cubicBezTo>
                          <a:pt x="3058" y="190"/>
                          <a:pt x="3026" y="226"/>
                          <a:pt x="2994" y="262"/>
                        </a:cubicBezTo>
                        <a:cubicBezTo>
                          <a:pt x="2903" y="281"/>
                          <a:pt x="2813" y="302"/>
                          <a:pt x="2725" y="334"/>
                        </a:cubicBezTo>
                        <a:cubicBezTo>
                          <a:pt x="2721" y="336"/>
                          <a:pt x="2723" y="342"/>
                          <a:pt x="2727" y="341"/>
                        </a:cubicBezTo>
                        <a:cubicBezTo>
                          <a:pt x="2819" y="315"/>
                          <a:pt x="2913" y="311"/>
                          <a:pt x="3007" y="303"/>
                        </a:cubicBezTo>
                        <a:cubicBezTo>
                          <a:pt x="2990" y="306"/>
                          <a:pt x="2972" y="310"/>
                          <a:pt x="2955" y="314"/>
                        </a:cubicBezTo>
                        <a:cubicBezTo>
                          <a:pt x="2895" y="327"/>
                          <a:pt x="2834" y="338"/>
                          <a:pt x="2774" y="352"/>
                        </a:cubicBezTo>
                        <a:cubicBezTo>
                          <a:pt x="2773" y="352"/>
                          <a:pt x="2774" y="355"/>
                          <a:pt x="2775" y="354"/>
                        </a:cubicBezTo>
                        <a:cubicBezTo>
                          <a:pt x="2884" y="335"/>
                          <a:pt x="2992" y="309"/>
                          <a:pt x="3102" y="292"/>
                        </a:cubicBezTo>
                        <a:lnTo>
                          <a:pt x="3102" y="292"/>
                        </a:lnTo>
                        <a:cubicBezTo>
                          <a:pt x="3110" y="291"/>
                          <a:pt x="3119" y="290"/>
                          <a:pt x="3127" y="288"/>
                        </a:cubicBezTo>
                        <a:cubicBezTo>
                          <a:pt x="3069" y="302"/>
                          <a:pt x="3011" y="316"/>
                          <a:pt x="2953" y="331"/>
                        </a:cubicBezTo>
                        <a:cubicBezTo>
                          <a:pt x="2853" y="356"/>
                          <a:pt x="2750" y="367"/>
                          <a:pt x="2650" y="390"/>
                        </a:cubicBezTo>
                        <a:cubicBezTo>
                          <a:pt x="2649" y="391"/>
                          <a:pt x="2649" y="393"/>
                          <a:pt x="2651" y="392"/>
                        </a:cubicBezTo>
                        <a:cubicBezTo>
                          <a:pt x="2756" y="372"/>
                          <a:pt x="2864" y="364"/>
                          <a:pt x="2969" y="340"/>
                        </a:cubicBezTo>
                        <a:cubicBezTo>
                          <a:pt x="3020" y="329"/>
                          <a:pt x="3071" y="313"/>
                          <a:pt x="3123" y="306"/>
                        </a:cubicBezTo>
                        <a:cubicBezTo>
                          <a:pt x="3150" y="302"/>
                          <a:pt x="3182" y="301"/>
                          <a:pt x="3209" y="292"/>
                        </a:cubicBezTo>
                        <a:cubicBezTo>
                          <a:pt x="3206" y="298"/>
                          <a:pt x="3202" y="303"/>
                          <a:pt x="3198" y="309"/>
                        </a:cubicBezTo>
                        <a:cubicBezTo>
                          <a:pt x="3149" y="319"/>
                          <a:pt x="3099" y="327"/>
                          <a:pt x="3048" y="335"/>
                        </a:cubicBezTo>
                        <a:cubicBezTo>
                          <a:pt x="3046" y="335"/>
                          <a:pt x="3047" y="338"/>
                          <a:pt x="3049" y="338"/>
                        </a:cubicBezTo>
                        <a:cubicBezTo>
                          <a:pt x="3095" y="333"/>
                          <a:pt x="3149" y="335"/>
                          <a:pt x="3193" y="317"/>
                        </a:cubicBezTo>
                        <a:cubicBezTo>
                          <a:pt x="3190" y="324"/>
                          <a:pt x="3186" y="330"/>
                          <a:pt x="3182" y="337"/>
                        </a:cubicBezTo>
                        <a:cubicBezTo>
                          <a:pt x="3164" y="339"/>
                          <a:pt x="3144" y="348"/>
                          <a:pt x="3127" y="351"/>
                        </a:cubicBezTo>
                        <a:cubicBezTo>
                          <a:pt x="3098" y="357"/>
                          <a:pt x="3069" y="361"/>
                          <a:pt x="3040" y="368"/>
                        </a:cubicBezTo>
                        <a:cubicBezTo>
                          <a:pt x="2970" y="386"/>
                          <a:pt x="2904" y="408"/>
                          <a:pt x="2832" y="417"/>
                        </a:cubicBezTo>
                        <a:cubicBezTo>
                          <a:pt x="2701" y="435"/>
                          <a:pt x="2569" y="451"/>
                          <a:pt x="2444" y="492"/>
                        </a:cubicBezTo>
                        <a:cubicBezTo>
                          <a:pt x="2441" y="492"/>
                          <a:pt x="2442" y="497"/>
                          <a:pt x="2445" y="496"/>
                        </a:cubicBezTo>
                        <a:cubicBezTo>
                          <a:pt x="2574" y="455"/>
                          <a:pt x="2711" y="441"/>
                          <a:pt x="2845" y="424"/>
                        </a:cubicBezTo>
                        <a:cubicBezTo>
                          <a:pt x="2909" y="416"/>
                          <a:pt x="2968" y="399"/>
                          <a:pt x="3029" y="380"/>
                        </a:cubicBezTo>
                        <a:cubicBezTo>
                          <a:pt x="3078" y="366"/>
                          <a:pt x="3129" y="365"/>
                          <a:pt x="3177" y="348"/>
                        </a:cubicBezTo>
                        <a:cubicBezTo>
                          <a:pt x="3173" y="354"/>
                          <a:pt x="3170" y="360"/>
                          <a:pt x="3167" y="367"/>
                        </a:cubicBezTo>
                        <a:cubicBezTo>
                          <a:pt x="3141" y="374"/>
                          <a:pt x="3116" y="382"/>
                          <a:pt x="3089" y="386"/>
                        </a:cubicBezTo>
                        <a:cubicBezTo>
                          <a:pt x="3087" y="386"/>
                          <a:pt x="3087" y="388"/>
                          <a:pt x="3089" y="388"/>
                        </a:cubicBezTo>
                        <a:cubicBezTo>
                          <a:pt x="3114" y="387"/>
                          <a:pt x="3140" y="382"/>
                          <a:pt x="3164" y="374"/>
                        </a:cubicBezTo>
                        <a:cubicBezTo>
                          <a:pt x="3161" y="381"/>
                          <a:pt x="3158" y="387"/>
                          <a:pt x="3156" y="393"/>
                        </a:cubicBezTo>
                        <a:cubicBezTo>
                          <a:pt x="3112" y="386"/>
                          <a:pt x="3058" y="400"/>
                          <a:pt x="3020" y="421"/>
                        </a:cubicBezTo>
                        <a:cubicBezTo>
                          <a:pt x="3018" y="422"/>
                          <a:pt x="3020" y="425"/>
                          <a:pt x="3022" y="424"/>
                        </a:cubicBezTo>
                        <a:cubicBezTo>
                          <a:pt x="3065" y="406"/>
                          <a:pt x="3108" y="408"/>
                          <a:pt x="3152" y="401"/>
                        </a:cubicBezTo>
                        <a:cubicBezTo>
                          <a:pt x="3127" y="461"/>
                          <a:pt x="3112" y="519"/>
                          <a:pt x="3109" y="548"/>
                        </a:cubicBezTo>
                        <a:cubicBezTo>
                          <a:pt x="3104" y="597"/>
                          <a:pt x="3107" y="649"/>
                          <a:pt x="3117" y="698"/>
                        </a:cubicBezTo>
                        <a:cubicBezTo>
                          <a:pt x="3099" y="708"/>
                          <a:pt x="3080" y="716"/>
                          <a:pt x="3061" y="724"/>
                        </a:cubicBezTo>
                        <a:cubicBezTo>
                          <a:pt x="3059" y="725"/>
                          <a:pt x="3061" y="728"/>
                          <a:pt x="3063" y="728"/>
                        </a:cubicBezTo>
                        <a:cubicBezTo>
                          <a:pt x="3082" y="722"/>
                          <a:pt x="3102" y="718"/>
                          <a:pt x="3119" y="706"/>
                        </a:cubicBezTo>
                        <a:cubicBezTo>
                          <a:pt x="3120" y="711"/>
                          <a:pt x="3121" y="715"/>
                          <a:pt x="3122" y="720"/>
                        </a:cubicBezTo>
                        <a:cubicBezTo>
                          <a:pt x="3115" y="725"/>
                          <a:pt x="3108" y="729"/>
                          <a:pt x="3100" y="732"/>
                        </a:cubicBezTo>
                        <a:cubicBezTo>
                          <a:pt x="3098" y="733"/>
                          <a:pt x="3098" y="737"/>
                          <a:pt x="3101" y="737"/>
                        </a:cubicBezTo>
                        <a:cubicBezTo>
                          <a:pt x="3109" y="734"/>
                          <a:pt x="3117" y="733"/>
                          <a:pt x="3124" y="730"/>
                        </a:cubicBezTo>
                        <a:cubicBezTo>
                          <a:pt x="3125" y="733"/>
                          <a:pt x="3126" y="736"/>
                          <a:pt x="3127" y="739"/>
                        </a:cubicBezTo>
                        <a:cubicBezTo>
                          <a:pt x="3117" y="740"/>
                          <a:pt x="3108" y="748"/>
                          <a:pt x="3099" y="752"/>
                        </a:cubicBezTo>
                        <a:cubicBezTo>
                          <a:pt x="3081" y="761"/>
                          <a:pt x="3063" y="770"/>
                          <a:pt x="3044" y="778"/>
                        </a:cubicBezTo>
                        <a:cubicBezTo>
                          <a:pt x="3041" y="779"/>
                          <a:pt x="3042" y="783"/>
                          <a:pt x="3045" y="782"/>
                        </a:cubicBezTo>
                        <a:cubicBezTo>
                          <a:pt x="3065" y="776"/>
                          <a:pt x="3085" y="771"/>
                          <a:pt x="3104" y="764"/>
                        </a:cubicBezTo>
                        <a:cubicBezTo>
                          <a:pt x="3113" y="762"/>
                          <a:pt x="3123" y="761"/>
                          <a:pt x="3130" y="756"/>
                        </a:cubicBezTo>
                        <a:cubicBezTo>
                          <a:pt x="3130" y="763"/>
                          <a:pt x="3131" y="769"/>
                          <a:pt x="3131" y="776"/>
                        </a:cubicBezTo>
                        <a:cubicBezTo>
                          <a:pt x="3128" y="778"/>
                          <a:pt x="3125" y="781"/>
                          <a:pt x="3122" y="782"/>
                        </a:cubicBezTo>
                        <a:cubicBezTo>
                          <a:pt x="3114" y="788"/>
                          <a:pt x="3106" y="793"/>
                          <a:pt x="3096" y="796"/>
                        </a:cubicBezTo>
                        <a:cubicBezTo>
                          <a:pt x="3095" y="797"/>
                          <a:pt x="3095" y="799"/>
                          <a:pt x="3097" y="799"/>
                        </a:cubicBezTo>
                        <a:cubicBezTo>
                          <a:pt x="3105" y="798"/>
                          <a:pt x="3113" y="795"/>
                          <a:pt x="3121" y="792"/>
                        </a:cubicBezTo>
                        <a:cubicBezTo>
                          <a:pt x="3124" y="791"/>
                          <a:pt x="3128" y="789"/>
                          <a:pt x="3132" y="787"/>
                        </a:cubicBezTo>
                        <a:cubicBezTo>
                          <a:pt x="3133" y="790"/>
                          <a:pt x="3133" y="793"/>
                          <a:pt x="3133" y="796"/>
                        </a:cubicBezTo>
                        <a:lnTo>
                          <a:pt x="3133" y="796"/>
                        </a:lnTo>
                        <a:cubicBezTo>
                          <a:pt x="3117" y="803"/>
                          <a:pt x="3105" y="813"/>
                          <a:pt x="3088" y="821"/>
                        </a:cubicBezTo>
                        <a:cubicBezTo>
                          <a:pt x="3058" y="836"/>
                          <a:pt x="3026" y="844"/>
                          <a:pt x="2997" y="861"/>
                        </a:cubicBezTo>
                        <a:cubicBezTo>
                          <a:pt x="2995" y="862"/>
                          <a:pt x="2997" y="865"/>
                          <a:pt x="2999" y="864"/>
                        </a:cubicBezTo>
                        <a:cubicBezTo>
                          <a:pt x="3044" y="844"/>
                          <a:pt x="3092" y="828"/>
                          <a:pt x="3140" y="816"/>
                        </a:cubicBezTo>
                        <a:cubicBezTo>
                          <a:pt x="3141" y="818"/>
                          <a:pt x="3142" y="819"/>
                          <a:pt x="3143" y="821"/>
                        </a:cubicBezTo>
                        <a:cubicBezTo>
                          <a:pt x="3102" y="837"/>
                          <a:pt x="3060" y="849"/>
                          <a:pt x="3019" y="867"/>
                        </a:cubicBezTo>
                        <a:cubicBezTo>
                          <a:pt x="2967" y="889"/>
                          <a:pt x="2916" y="917"/>
                          <a:pt x="2865" y="943"/>
                        </a:cubicBezTo>
                        <a:cubicBezTo>
                          <a:pt x="2864" y="944"/>
                          <a:pt x="2865" y="946"/>
                          <a:pt x="2866" y="946"/>
                        </a:cubicBezTo>
                        <a:cubicBezTo>
                          <a:pt x="2920" y="925"/>
                          <a:pt x="2975" y="909"/>
                          <a:pt x="3030" y="891"/>
                        </a:cubicBezTo>
                        <a:cubicBezTo>
                          <a:pt x="3055" y="883"/>
                          <a:pt x="3079" y="873"/>
                          <a:pt x="3104" y="865"/>
                        </a:cubicBezTo>
                        <a:cubicBezTo>
                          <a:pt x="3121" y="859"/>
                          <a:pt x="3140" y="855"/>
                          <a:pt x="3157" y="847"/>
                        </a:cubicBezTo>
                        <a:lnTo>
                          <a:pt x="3157" y="848"/>
                        </a:lnTo>
                        <a:cubicBezTo>
                          <a:pt x="3153" y="850"/>
                          <a:pt x="3150" y="852"/>
                          <a:pt x="3147" y="855"/>
                        </a:cubicBezTo>
                        <a:cubicBezTo>
                          <a:pt x="3132" y="864"/>
                          <a:pt x="3114" y="871"/>
                          <a:pt x="3098" y="877"/>
                        </a:cubicBezTo>
                        <a:cubicBezTo>
                          <a:pt x="3067" y="889"/>
                          <a:pt x="3037" y="899"/>
                          <a:pt x="3006" y="911"/>
                        </a:cubicBezTo>
                        <a:cubicBezTo>
                          <a:pt x="2923" y="945"/>
                          <a:pt x="2840" y="980"/>
                          <a:pt x="2754" y="1006"/>
                        </a:cubicBezTo>
                        <a:cubicBezTo>
                          <a:pt x="2752" y="1007"/>
                          <a:pt x="2753" y="1009"/>
                          <a:pt x="2755" y="1009"/>
                        </a:cubicBezTo>
                        <a:cubicBezTo>
                          <a:pt x="2818" y="991"/>
                          <a:pt x="2881" y="973"/>
                          <a:pt x="2944" y="953"/>
                        </a:cubicBezTo>
                        <a:cubicBezTo>
                          <a:pt x="2941" y="955"/>
                          <a:pt x="2938" y="957"/>
                          <a:pt x="2936" y="960"/>
                        </a:cubicBezTo>
                        <a:cubicBezTo>
                          <a:pt x="2871" y="980"/>
                          <a:pt x="2808" y="1004"/>
                          <a:pt x="2744" y="1025"/>
                        </a:cubicBezTo>
                        <a:cubicBezTo>
                          <a:pt x="2589" y="1078"/>
                          <a:pt x="2424" y="1094"/>
                          <a:pt x="2264" y="1130"/>
                        </a:cubicBezTo>
                        <a:cubicBezTo>
                          <a:pt x="2140" y="1159"/>
                          <a:pt x="2022" y="1205"/>
                          <a:pt x="1921" y="1281"/>
                        </a:cubicBezTo>
                        <a:cubicBezTo>
                          <a:pt x="1881" y="1308"/>
                          <a:pt x="1843" y="1338"/>
                          <a:pt x="1808" y="1372"/>
                        </a:cubicBezTo>
                        <a:cubicBezTo>
                          <a:pt x="1702" y="1476"/>
                          <a:pt x="1659" y="1620"/>
                          <a:pt x="1609" y="1756"/>
                        </a:cubicBezTo>
                        <a:cubicBezTo>
                          <a:pt x="1551" y="1917"/>
                          <a:pt x="1490" y="2071"/>
                          <a:pt x="1406" y="2220"/>
                        </a:cubicBezTo>
                        <a:cubicBezTo>
                          <a:pt x="1375" y="2276"/>
                          <a:pt x="1345" y="2334"/>
                          <a:pt x="1333" y="2394"/>
                        </a:cubicBezTo>
                        <a:cubicBezTo>
                          <a:pt x="1331" y="2392"/>
                          <a:pt x="1330" y="2390"/>
                          <a:pt x="1328" y="2388"/>
                        </a:cubicBezTo>
                        <a:cubicBezTo>
                          <a:pt x="1302" y="2350"/>
                          <a:pt x="1268" y="2319"/>
                          <a:pt x="1235" y="2287"/>
                        </a:cubicBezTo>
                        <a:cubicBezTo>
                          <a:pt x="1234" y="2286"/>
                          <a:pt x="1232" y="2288"/>
                          <a:pt x="1233" y="2289"/>
                        </a:cubicBezTo>
                        <a:cubicBezTo>
                          <a:pt x="1264" y="2321"/>
                          <a:pt x="1292" y="2356"/>
                          <a:pt x="1315" y="2394"/>
                        </a:cubicBezTo>
                        <a:cubicBezTo>
                          <a:pt x="1286" y="2361"/>
                          <a:pt x="1242" y="2341"/>
                          <a:pt x="1208" y="2314"/>
                        </a:cubicBezTo>
                        <a:cubicBezTo>
                          <a:pt x="1176" y="2288"/>
                          <a:pt x="1142" y="2269"/>
                          <a:pt x="1102" y="2261"/>
                        </a:cubicBezTo>
                        <a:cubicBezTo>
                          <a:pt x="1097" y="2260"/>
                          <a:pt x="1094" y="2266"/>
                          <a:pt x="1098" y="2269"/>
                        </a:cubicBezTo>
                        <a:cubicBezTo>
                          <a:pt x="1174" y="2318"/>
                          <a:pt x="1239" y="2369"/>
                          <a:pt x="1289" y="2446"/>
                        </a:cubicBezTo>
                        <a:cubicBezTo>
                          <a:pt x="1340" y="2525"/>
                          <a:pt x="1306" y="2593"/>
                          <a:pt x="1284" y="2672"/>
                        </a:cubicBezTo>
                        <a:cubicBezTo>
                          <a:pt x="1268" y="2729"/>
                          <a:pt x="1286" y="2783"/>
                          <a:pt x="1310" y="2835"/>
                        </a:cubicBezTo>
                        <a:cubicBezTo>
                          <a:pt x="1330" y="2878"/>
                          <a:pt x="1355" y="2915"/>
                          <a:pt x="1367" y="2961"/>
                        </a:cubicBezTo>
                        <a:cubicBezTo>
                          <a:pt x="1380" y="3011"/>
                          <a:pt x="1386" y="3064"/>
                          <a:pt x="1396" y="3114"/>
                        </a:cubicBezTo>
                        <a:cubicBezTo>
                          <a:pt x="1396" y="3115"/>
                          <a:pt x="1397" y="3116"/>
                          <a:pt x="1398" y="3116"/>
                        </a:cubicBezTo>
                        <a:cubicBezTo>
                          <a:pt x="1398" y="3126"/>
                          <a:pt x="1399" y="3136"/>
                          <a:pt x="1400" y="3146"/>
                        </a:cubicBezTo>
                        <a:cubicBezTo>
                          <a:pt x="1408" y="3194"/>
                          <a:pt x="1442" y="3227"/>
                          <a:pt x="1442" y="3279"/>
                        </a:cubicBezTo>
                        <a:lnTo>
                          <a:pt x="1009" y="327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7" name="Google Shape;1377;p31"/>
                  <p:cNvSpPr/>
                  <p:nvPr/>
                </p:nvSpPr>
                <p:spPr>
                  <a:xfrm>
                    <a:off x="8365680" y="4501440"/>
                    <a:ext cx="436320" cy="529200"/>
                  </a:xfrm>
                  <a:custGeom>
                    <a:rect b="b" l="l" r="r" t="t"/>
                    <a:pathLst>
                      <a:path extrusionOk="0" h="1470" w="1212">
                        <a:moveTo>
                          <a:pt x="1206" y="1017"/>
                        </a:moveTo>
                        <a:cubicBezTo>
                          <a:pt x="1204" y="1024"/>
                          <a:pt x="1202" y="1030"/>
                          <a:pt x="1200" y="1037"/>
                        </a:cubicBezTo>
                        <a:cubicBezTo>
                          <a:pt x="1197" y="1049"/>
                          <a:pt x="1191" y="1060"/>
                          <a:pt x="1186" y="1070"/>
                        </a:cubicBezTo>
                        <a:cubicBezTo>
                          <a:pt x="1185" y="1024"/>
                          <a:pt x="1191" y="978"/>
                          <a:pt x="1189" y="931"/>
                        </a:cubicBezTo>
                        <a:cubicBezTo>
                          <a:pt x="1186" y="868"/>
                          <a:pt x="1172" y="805"/>
                          <a:pt x="1154" y="744"/>
                        </a:cubicBezTo>
                        <a:cubicBezTo>
                          <a:pt x="1153" y="742"/>
                          <a:pt x="1150" y="743"/>
                          <a:pt x="1151" y="745"/>
                        </a:cubicBezTo>
                        <a:cubicBezTo>
                          <a:pt x="1165" y="802"/>
                          <a:pt x="1172" y="859"/>
                          <a:pt x="1172" y="918"/>
                        </a:cubicBezTo>
                        <a:cubicBezTo>
                          <a:pt x="1172" y="964"/>
                          <a:pt x="1163" y="1008"/>
                          <a:pt x="1161" y="1054"/>
                        </a:cubicBezTo>
                        <a:cubicBezTo>
                          <a:pt x="1160" y="1070"/>
                          <a:pt x="1162" y="1094"/>
                          <a:pt x="1163" y="1119"/>
                        </a:cubicBezTo>
                        <a:cubicBezTo>
                          <a:pt x="1155" y="1144"/>
                          <a:pt x="1151" y="1170"/>
                          <a:pt x="1142" y="1195"/>
                        </a:cubicBezTo>
                        <a:cubicBezTo>
                          <a:pt x="1140" y="1202"/>
                          <a:pt x="1137" y="1209"/>
                          <a:pt x="1133" y="1216"/>
                        </a:cubicBezTo>
                        <a:lnTo>
                          <a:pt x="1132" y="1216"/>
                        </a:lnTo>
                        <a:lnTo>
                          <a:pt x="1132" y="1217"/>
                        </a:lnTo>
                        <a:cubicBezTo>
                          <a:pt x="1161" y="1127"/>
                          <a:pt x="1148" y="1030"/>
                          <a:pt x="1140" y="937"/>
                        </a:cubicBezTo>
                        <a:cubicBezTo>
                          <a:pt x="1139" y="935"/>
                          <a:pt x="1136" y="935"/>
                          <a:pt x="1136" y="937"/>
                        </a:cubicBezTo>
                        <a:cubicBezTo>
                          <a:pt x="1137" y="1044"/>
                          <a:pt x="1145" y="1145"/>
                          <a:pt x="1100" y="1246"/>
                        </a:cubicBezTo>
                        <a:cubicBezTo>
                          <a:pt x="1080" y="1290"/>
                          <a:pt x="1060" y="1331"/>
                          <a:pt x="1047" y="1378"/>
                        </a:cubicBezTo>
                        <a:cubicBezTo>
                          <a:pt x="1042" y="1396"/>
                          <a:pt x="1037" y="1413"/>
                          <a:pt x="1030" y="1430"/>
                        </a:cubicBezTo>
                        <a:cubicBezTo>
                          <a:pt x="1018" y="1447"/>
                          <a:pt x="1003" y="1462"/>
                          <a:pt x="983" y="1468"/>
                        </a:cubicBezTo>
                        <a:cubicBezTo>
                          <a:pt x="951" y="1478"/>
                          <a:pt x="956" y="1440"/>
                          <a:pt x="963" y="1410"/>
                        </a:cubicBezTo>
                        <a:cubicBezTo>
                          <a:pt x="967" y="1403"/>
                          <a:pt x="970" y="1396"/>
                          <a:pt x="973" y="1389"/>
                        </a:cubicBezTo>
                        <a:cubicBezTo>
                          <a:pt x="1004" y="1314"/>
                          <a:pt x="1055" y="1222"/>
                          <a:pt x="1046" y="1138"/>
                        </a:cubicBezTo>
                        <a:cubicBezTo>
                          <a:pt x="1046" y="1134"/>
                          <a:pt x="1039" y="1132"/>
                          <a:pt x="1038" y="1137"/>
                        </a:cubicBezTo>
                        <a:cubicBezTo>
                          <a:pt x="1009" y="1253"/>
                          <a:pt x="963" y="1356"/>
                          <a:pt x="878" y="1443"/>
                        </a:cubicBezTo>
                        <a:cubicBezTo>
                          <a:pt x="847" y="1475"/>
                          <a:pt x="745" y="1477"/>
                          <a:pt x="680" y="1452"/>
                        </a:cubicBezTo>
                        <a:lnTo>
                          <a:pt x="681" y="1452"/>
                        </a:lnTo>
                        <a:cubicBezTo>
                          <a:pt x="701" y="1434"/>
                          <a:pt x="722" y="1414"/>
                          <a:pt x="738" y="1392"/>
                        </a:cubicBezTo>
                        <a:cubicBezTo>
                          <a:pt x="752" y="1371"/>
                          <a:pt x="759" y="1347"/>
                          <a:pt x="774" y="1327"/>
                        </a:cubicBezTo>
                        <a:cubicBezTo>
                          <a:pt x="775" y="1325"/>
                          <a:pt x="773" y="1323"/>
                          <a:pt x="772" y="1325"/>
                        </a:cubicBezTo>
                        <a:cubicBezTo>
                          <a:pt x="755" y="1343"/>
                          <a:pt x="746" y="1367"/>
                          <a:pt x="731" y="1386"/>
                        </a:cubicBezTo>
                        <a:cubicBezTo>
                          <a:pt x="714" y="1408"/>
                          <a:pt x="693" y="1427"/>
                          <a:pt x="677" y="1449"/>
                        </a:cubicBezTo>
                        <a:cubicBezTo>
                          <a:pt x="677" y="1450"/>
                          <a:pt x="677" y="1451"/>
                          <a:pt x="677" y="1451"/>
                        </a:cubicBezTo>
                        <a:cubicBezTo>
                          <a:pt x="671" y="1449"/>
                          <a:pt x="665" y="1446"/>
                          <a:pt x="659" y="1443"/>
                        </a:cubicBezTo>
                        <a:cubicBezTo>
                          <a:pt x="680" y="1417"/>
                          <a:pt x="699" y="1390"/>
                          <a:pt x="714" y="1360"/>
                        </a:cubicBezTo>
                        <a:cubicBezTo>
                          <a:pt x="715" y="1358"/>
                          <a:pt x="712" y="1356"/>
                          <a:pt x="711" y="1359"/>
                        </a:cubicBezTo>
                        <a:cubicBezTo>
                          <a:pt x="694" y="1387"/>
                          <a:pt x="673" y="1413"/>
                          <a:pt x="652" y="1438"/>
                        </a:cubicBezTo>
                        <a:cubicBezTo>
                          <a:pt x="637" y="1429"/>
                          <a:pt x="626" y="1417"/>
                          <a:pt x="624" y="1403"/>
                        </a:cubicBezTo>
                        <a:cubicBezTo>
                          <a:pt x="647" y="1381"/>
                          <a:pt x="661" y="1347"/>
                          <a:pt x="675" y="1318"/>
                        </a:cubicBezTo>
                        <a:cubicBezTo>
                          <a:pt x="700" y="1267"/>
                          <a:pt x="758" y="1245"/>
                          <a:pt x="754" y="1183"/>
                        </a:cubicBezTo>
                        <a:cubicBezTo>
                          <a:pt x="753" y="1178"/>
                          <a:pt x="747" y="1177"/>
                          <a:pt x="746" y="1181"/>
                        </a:cubicBezTo>
                        <a:cubicBezTo>
                          <a:pt x="731" y="1228"/>
                          <a:pt x="690" y="1244"/>
                          <a:pt x="658" y="1275"/>
                        </a:cubicBezTo>
                        <a:cubicBezTo>
                          <a:pt x="637" y="1295"/>
                          <a:pt x="623" y="1324"/>
                          <a:pt x="607" y="1348"/>
                        </a:cubicBezTo>
                        <a:cubicBezTo>
                          <a:pt x="566" y="1412"/>
                          <a:pt x="547" y="1329"/>
                          <a:pt x="510" y="1310"/>
                        </a:cubicBezTo>
                        <a:cubicBezTo>
                          <a:pt x="505" y="1308"/>
                          <a:pt x="500" y="1305"/>
                          <a:pt x="494" y="1303"/>
                        </a:cubicBezTo>
                        <a:cubicBezTo>
                          <a:pt x="502" y="1302"/>
                          <a:pt x="509" y="1300"/>
                          <a:pt x="517" y="1298"/>
                        </a:cubicBezTo>
                        <a:cubicBezTo>
                          <a:pt x="533" y="1291"/>
                          <a:pt x="547" y="1270"/>
                          <a:pt x="558" y="1257"/>
                        </a:cubicBezTo>
                        <a:cubicBezTo>
                          <a:pt x="573" y="1239"/>
                          <a:pt x="587" y="1220"/>
                          <a:pt x="595" y="1198"/>
                        </a:cubicBezTo>
                        <a:cubicBezTo>
                          <a:pt x="596" y="1196"/>
                          <a:pt x="592" y="1194"/>
                          <a:pt x="591" y="1196"/>
                        </a:cubicBezTo>
                        <a:cubicBezTo>
                          <a:pt x="571" y="1220"/>
                          <a:pt x="555" y="1247"/>
                          <a:pt x="529" y="1266"/>
                        </a:cubicBezTo>
                        <a:cubicBezTo>
                          <a:pt x="514" y="1277"/>
                          <a:pt x="488" y="1282"/>
                          <a:pt x="466" y="1278"/>
                        </a:cubicBezTo>
                        <a:cubicBezTo>
                          <a:pt x="512" y="1259"/>
                          <a:pt x="553" y="1198"/>
                          <a:pt x="556" y="1159"/>
                        </a:cubicBezTo>
                        <a:cubicBezTo>
                          <a:pt x="557" y="1154"/>
                          <a:pt x="549" y="1153"/>
                          <a:pt x="548" y="1158"/>
                        </a:cubicBezTo>
                        <a:cubicBezTo>
                          <a:pt x="540" y="1202"/>
                          <a:pt x="473" y="1263"/>
                          <a:pt x="427" y="1239"/>
                        </a:cubicBezTo>
                        <a:cubicBezTo>
                          <a:pt x="406" y="1229"/>
                          <a:pt x="404" y="1180"/>
                          <a:pt x="399" y="1160"/>
                        </a:cubicBezTo>
                        <a:cubicBezTo>
                          <a:pt x="398" y="1153"/>
                          <a:pt x="392" y="1146"/>
                          <a:pt x="388" y="1141"/>
                        </a:cubicBezTo>
                        <a:cubicBezTo>
                          <a:pt x="387" y="1139"/>
                          <a:pt x="386" y="1138"/>
                          <a:pt x="385" y="1136"/>
                        </a:cubicBezTo>
                        <a:cubicBezTo>
                          <a:pt x="387" y="1134"/>
                          <a:pt x="390" y="1131"/>
                          <a:pt x="393" y="1129"/>
                        </a:cubicBezTo>
                        <a:lnTo>
                          <a:pt x="393" y="1128"/>
                        </a:lnTo>
                        <a:cubicBezTo>
                          <a:pt x="437" y="1118"/>
                          <a:pt x="478" y="1093"/>
                          <a:pt x="511" y="1066"/>
                        </a:cubicBezTo>
                        <a:cubicBezTo>
                          <a:pt x="514" y="1063"/>
                          <a:pt x="510" y="1058"/>
                          <a:pt x="506" y="1060"/>
                        </a:cubicBezTo>
                        <a:cubicBezTo>
                          <a:pt x="472" y="1082"/>
                          <a:pt x="426" y="1093"/>
                          <a:pt x="385" y="1097"/>
                        </a:cubicBezTo>
                        <a:cubicBezTo>
                          <a:pt x="367" y="1099"/>
                          <a:pt x="347" y="1099"/>
                          <a:pt x="329" y="1091"/>
                        </a:cubicBezTo>
                        <a:cubicBezTo>
                          <a:pt x="324" y="1086"/>
                          <a:pt x="318" y="1081"/>
                          <a:pt x="315" y="1075"/>
                        </a:cubicBezTo>
                        <a:cubicBezTo>
                          <a:pt x="314" y="1072"/>
                          <a:pt x="314" y="1069"/>
                          <a:pt x="313" y="1066"/>
                        </a:cubicBezTo>
                        <a:lnTo>
                          <a:pt x="313" y="1066"/>
                        </a:lnTo>
                        <a:cubicBezTo>
                          <a:pt x="315" y="1058"/>
                          <a:pt x="318" y="1052"/>
                          <a:pt x="323" y="1046"/>
                        </a:cubicBezTo>
                        <a:cubicBezTo>
                          <a:pt x="334" y="1034"/>
                          <a:pt x="348" y="1024"/>
                          <a:pt x="363" y="1015"/>
                        </a:cubicBezTo>
                        <a:cubicBezTo>
                          <a:pt x="387" y="1000"/>
                          <a:pt x="414" y="994"/>
                          <a:pt x="438" y="981"/>
                        </a:cubicBezTo>
                        <a:cubicBezTo>
                          <a:pt x="464" y="967"/>
                          <a:pt x="484" y="947"/>
                          <a:pt x="508" y="929"/>
                        </a:cubicBezTo>
                        <a:cubicBezTo>
                          <a:pt x="527" y="915"/>
                          <a:pt x="545" y="902"/>
                          <a:pt x="560" y="882"/>
                        </a:cubicBezTo>
                        <a:cubicBezTo>
                          <a:pt x="561" y="880"/>
                          <a:pt x="558" y="878"/>
                          <a:pt x="556" y="879"/>
                        </a:cubicBezTo>
                        <a:cubicBezTo>
                          <a:pt x="533" y="900"/>
                          <a:pt x="507" y="910"/>
                          <a:pt x="480" y="924"/>
                        </a:cubicBezTo>
                        <a:cubicBezTo>
                          <a:pt x="468" y="931"/>
                          <a:pt x="456" y="941"/>
                          <a:pt x="444" y="949"/>
                        </a:cubicBezTo>
                        <a:cubicBezTo>
                          <a:pt x="437" y="954"/>
                          <a:pt x="428" y="958"/>
                          <a:pt x="419" y="962"/>
                        </a:cubicBezTo>
                        <a:cubicBezTo>
                          <a:pt x="413" y="963"/>
                          <a:pt x="407" y="963"/>
                          <a:pt x="401" y="964"/>
                        </a:cubicBezTo>
                        <a:cubicBezTo>
                          <a:pt x="373" y="969"/>
                          <a:pt x="345" y="972"/>
                          <a:pt x="319" y="983"/>
                        </a:cubicBezTo>
                        <a:cubicBezTo>
                          <a:pt x="316" y="984"/>
                          <a:pt x="313" y="986"/>
                          <a:pt x="310" y="987"/>
                        </a:cubicBezTo>
                        <a:cubicBezTo>
                          <a:pt x="349" y="931"/>
                          <a:pt x="442" y="881"/>
                          <a:pt x="466" y="832"/>
                        </a:cubicBezTo>
                        <a:cubicBezTo>
                          <a:pt x="468" y="826"/>
                          <a:pt x="461" y="820"/>
                          <a:pt x="457" y="825"/>
                        </a:cubicBezTo>
                        <a:cubicBezTo>
                          <a:pt x="428" y="858"/>
                          <a:pt x="401" y="879"/>
                          <a:pt x="359" y="893"/>
                        </a:cubicBezTo>
                        <a:cubicBezTo>
                          <a:pt x="335" y="901"/>
                          <a:pt x="317" y="910"/>
                          <a:pt x="298" y="927"/>
                        </a:cubicBezTo>
                        <a:cubicBezTo>
                          <a:pt x="255" y="963"/>
                          <a:pt x="250" y="1027"/>
                          <a:pt x="264" y="1077"/>
                        </a:cubicBezTo>
                        <a:cubicBezTo>
                          <a:pt x="271" y="1100"/>
                          <a:pt x="286" y="1118"/>
                          <a:pt x="302" y="1135"/>
                        </a:cubicBezTo>
                        <a:cubicBezTo>
                          <a:pt x="325" y="1158"/>
                          <a:pt x="372" y="1174"/>
                          <a:pt x="347" y="1224"/>
                        </a:cubicBezTo>
                        <a:cubicBezTo>
                          <a:pt x="341" y="1235"/>
                          <a:pt x="332" y="1245"/>
                          <a:pt x="329" y="1257"/>
                        </a:cubicBezTo>
                        <a:cubicBezTo>
                          <a:pt x="325" y="1278"/>
                          <a:pt x="325" y="1293"/>
                          <a:pt x="333" y="1313"/>
                        </a:cubicBezTo>
                        <a:cubicBezTo>
                          <a:pt x="333" y="1315"/>
                          <a:pt x="334" y="1317"/>
                          <a:pt x="335" y="1319"/>
                        </a:cubicBezTo>
                        <a:cubicBezTo>
                          <a:pt x="309" y="1360"/>
                          <a:pt x="288" y="1360"/>
                          <a:pt x="272" y="1320"/>
                        </a:cubicBezTo>
                        <a:cubicBezTo>
                          <a:pt x="254" y="1295"/>
                          <a:pt x="242" y="1268"/>
                          <a:pt x="235" y="1239"/>
                        </a:cubicBezTo>
                        <a:cubicBezTo>
                          <a:pt x="233" y="1233"/>
                          <a:pt x="224" y="1234"/>
                          <a:pt x="224" y="1240"/>
                        </a:cubicBezTo>
                        <a:cubicBezTo>
                          <a:pt x="224" y="1257"/>
                          <a:pt x="225" y="1275"/>
                          <a:pt x="228" y="1293"/>
                        </a:cubicBezTo>
                        <a:cubicBezTo>
                          <a:pt x="216" y="1281"/>
                          <a:pt x="203" y="1271"/>
                          <a:pt x="191" y="1259"/>
                        </a:cubicBezTo>
                        <a:cubicBezTo>
                          <a:pt x="187" y="1249"/>
                          <a:pt x="184" y="1238"/>
                          <a:pt x="181" y="1228"/>
                        </a:cubicBezTo>
                        <a:cubicBezTo>
                          <a:pt x="171" y="1186"/>
                          <a:pt x="186" y="1144"/>
                          <a:pt x="192" y="1103"/>
                        </a:cubicBezTo>
                        <a:cubicBezTo>
                          <a:pt x="192" y="1100"/>
                          <a:pt x="188" y="1099"/>
                          <a:pt x="186" y="1101"/>
                        </a:cubicBezTo>
                        <a:cubicBezTo>
                          <a:pt x="166" y="1134"/>
                          <a:pt x="161" y="1176"/>
                          <a:pt x="163" y="1214"/>
                        </a:cubicBezTo>
                        <a:cubicBezTo>
                          <a:pt x="153" y="1183"/>
                          <a:pt x="154" y="1147"/>
                          <a:pt x="142" y="1117"/>
                        </a:cubicBezTo>
                        <a:cubicBezTo>
                          <a:pt x="140" y="1112"/>
                          <a:pt x="133" y="1113"/>
                          <a:pt x="133" y="1118"/>
                        </a:cubicBezTo>
                        <a:cubicBezTo>
                          <a:pt x="134" y="1137"/>
                          <a:pt x="132" y="1154"/>
                          <a:pt x="129" y="1170"/>
                        </a:cubicBezTo>
                        <a:cubicBezTo>
                          <a:pt x="124" y="1164"/>
                          <a:pt x="118" y="1158"/>
                          <a:pt x="112" y="1153"/>
                        </a:cubicBezTo>
                        <a:cubicBezTo>
                          <a:pt x="108" y="1108"/>
                          <a:pt x="111" y="1068"/>
                          <a:pt x="118" y="1024"/>
                        </a:cubicBezTo>
                        <a:cubicBezTo>
                          <a:pt x="118" y="1020"/>
                          <a:pt x="113" y="1017"/>
                          <a:pt x="111" y="1021"/>
                        </a:cubicBezTo>
                        <a:cubicBezTo>
                          <a:pt x="87" y="1060"/>
                          <a:pt x="92" y="1104"/>
                          <a:pt x="103" y="1146"/>
                        </a:cubicBezTo>
                        <a:cubicBezTo>
                          <a:pt x="83" y="1127"/>
                          <a:pt x="63" y="1109"/>
                          <a:pt x="59" y="1077"/>
                        </a:cubicBezTo>
                        <a:cubicBezTo>
                          <a:pt x="53" y="1013"/>
                          <a:pt x="92" y="970"/>
                          <a:pt x="113" y="915"/>
                        </a:cubicBezTo>
                        <a:cubicBezTo>
                          <a:pt x="114" y="912"/>
                          <a:pt x="110" y="910"/>
                          <a:pt x="109" y="912"/>
                        </a:cubicBezTo>
                        <a:cubicBezTo>
                          <a:pt x="100" y="923"/>
                          <a:pt x="91" y="933"/>
                          <a:pt x="83" y="943"/>
                        </a:cubicBezTo>
                        <a:cubicBezTo>
                          <a:pt x="82" y="943"/>
                          <a:pt x="81" y="944"/>
                          <a:pt x="80" y="944"/>
                        </a:cubicBezTo>
                        <a:cubicBezTo>
                          <a:pt x="65" y="959"/>
                          <a:pt x="31" y="1002"/>
                          <a:pt x="9" y="967"/>
                        </a:cubicBezTo>
                        <a:cubicBezTo>
                          <a:pt x="-7" y="943"/>
                          <a:pt x="1" y="898"/>
                          <a:pt x="12" y="874"/>
                        </a:cubicBezTo>
                        <a:cubicBezTo>
                          <a:pt x="33" y="832"/>
                          <a:pt x="83" y="805"/>
                          <a:pt x="120" y="781"/>
                        </a:cubicBezTo>
                        <a:cubicBezTo>
                          <a:pt x="173" y="746"/>
                          <a:pt x="218" y="706"/>
                          <a:pt x="219" y="639"/>
                        </a:cubicBezTo>
                        <a:cubicBezTo>
                          <a:pt x="219" y="635"/>
                          <a:pt x="214" y="634"/>
                          <a:pt x="213" y="638"/>
                        </a:cubicBezTo>
                        <a:cubicBezTo>
                          <a:pt x="203" y="679"/>
                          <a:pt x="157" y="707"/>
                          <a:pt x="115" y="731"/>
                        </a:cubicBezTo>
                        <a:cubicBezTo>
                          <a:pt x="116" y="724"/>
                          <a:pt x="112" y="718"/>
                          <a:pt x="104" y="718"/>
                        </a:cubicBezTo>
                        <a:cubicBezTo>
                          <a:pt x="77" y="721"/>
                          <a:pt x="2" y="723"/>
                          <a:pt x="51" y="687"/>
                        </a:cubicBezTo>
                        <a:cubicBezTo>
                          <a:pt x="60" y="681"/>
                          <a:pt x="71" y="671"/>
                          <a:pt x="74" y="659"/>
                        </a:cubicBezTo>
                        <a:cubicBezTo>
                          <a:pt x="80" y="632"/>
                          <a:pt x="67" y="608"/>
                          <a:pt x="71" y="583"/>
                        </a:cubicBezTo>
                        <a:cubicBezTo>
                          <a:pt x="76" y="557"/>
                          <a:pt x="100" y="550"/>
                          <a:pt x="125" y="542"/>
                        </a:cubicBezTo>
                        <a:cubicBezTo>
                          <a:pt x="128" y="546"/>
                          <a:pt x="135" y="545"/>
                          <a:pt x="137" y="539"/>
                        </a:cubicBezTo>
                        <a:lnTo>
                          <a:pt x="137" y="539"/>
                        </a:lnTo>
                        <a:cubicBezTo>
                          <a:pt x="160" y="531"/>
                          <a:pt x="180" y="521"/>
                          <a:pt x="180" y="493"/>
                        </a:cubicBezTo>
                        <a:cubicBezTo>
                          <a:pt x="180" y="488"/>
                          <a:pt x="173" y="485"/>
                          <a:pt x="171" y="490"/>
                        </a:cubicBezTo>
                        <a:cubicBezTo>
                          <a:pt x="165" y="503"/>
                          <a:pt x="155" y="509"/>
                          <a:pt x="143" y="512"/>
                        </a:cubicBezTo>
                        <a:cubicBezTo>
                          <a:pt x="144" y="502"/>
                          <a:pt x="145" y="492"/>
                          <a:pt x="147" y="482"/>
                        </a:cubicBezTo>
                        <a:cubicBezTo>
                          <a:pt x="153" y="453"/>
                          <a:pt x="167" y="430"/>
                          <a:pt x="190" y="412"/>
                        </a:cubicBezTo>
                        <a:cubicBezTo>
                          <a:pt x="192" y="411"/>
                          <a:pt x="190" y="408"/>
                          <a:pt x="188" y="409"/>
                        </a:cubicBezTo>
                        <a:cubicBezTo>
                          <a:pt x="161" y="425"/>
                          <a:pt x="136" y="455"/>
                          <a:pt x="126" y="488"/>
                        </a:cubicBezTo>
                        <a:cubicBezTo>
                          <a:pt x="87" y="398"/>
                          <a:pt x="230" y="365"/>
                          <a:pt x="293" y="354"/>
                        </a:cubicBezTo>
                        <a:cubicBezTo>
                          <a:pt x="384" y="339"/>
                          <a:pt x="473" y="364"/>
                          <a:pt x="564" y="347"/>
                        </a:cubicBezTo>
                        <a:cubicBezTo>
                          <a:pt x="569" y="346"/>
                          <a:pt x="567" y="339"/>
                          <a:pt x="563" y="339"/>
                        </a:cubicBezTo>
                        <a:cubicBezTo>
                          <a:pt x="493" y="334"/>
                          <a:pt x="429" y="305"/>
                          <a:pt x="361" y="298"/>
                        </a:cubicBezTo>
                        <a:cubicBezTo>
                          <a:pt x="368" y="295"/>
                          <a:pt x="376" y="291"/>
                          <a:pt x="384" y="289"/>
                        </a:cubicBezTo>
                        <a:cubicBezTo>
                          <a:pt x="420" y="277"/>
                          <a:pt x="457" y="274"/>
                          <a:pt x="495" y="277"/>
                        </a:cubicBezTo>
                        <a:cubicBezTo>
                          <a:pt x="497" y="277"/>
                          <a:pt x="497" y="275"/>
                          <a:pt x="495" y="274"/>
                        </a:cubicBezTo>
                        <a:cubicBezTo>
                          <a:pt x="461" y="264"/>
                          <a:pt x="427" y="264"/>
                          <a:pt x="392" y="269"/>
                        </a:cubicBezTo>
                        <a:cubicBezTo>
                          <a:pt x="367" y="274"/>
                          <a:pt x="337" y="281"/>
                          <a:pt x="312" y="294"/>
                        </a:cubicBezTo>
                        <a:cubicBezTo>
                          <a:pt x="307" y="287"/>
                          <a:pt x="304" y="278"/>
                          <a:pt x="309" y="268"/>
                        </a:cubicBezTo>
                        <a:cubicBezTo>
                          <a:pt x="318" y="248"/>
                          <a:pt x="338" y="234"/>
                          <a:pt x="356" y="223"/>
                        </a:cubicBezTo>
                        <a:cubicBezTo>
                          <a:pt x="407" y="192"/>
                          <a:pt x="494" y="204"/>
                          <a:pt x="548" y="222"/>
                        </a:cubicBezTo>
                        <a:cubicBezTo>
                          <a:pt x="552" y="223"/>
                          <a:pt x="555" y="217"/>
                          <a:pt x="552" y="214"/>
                        </a:cubicBezTo>
                        <a:cubicBezTo>
                          <a:pt x="542" y="205"/>
                          <a:pt x="530" y="198"/>
                          <a:pt x="518" y="191"/>
                        </a:cubicBezTo>
                        <a:cubicBezTo>
                          <a:pt x="524" y="191"/>
                          <a:pt x="530" y="190"/>
                          <a:pt x="537" y="188"/>
                        </a:cubicBezTo>
                        <a:cubicBezTo>
                          <a:pt x="538" y="187"/>
                          <a:pt x="538" y="185"/>
                          <a:pt x="537" y="184"/>
                        </a:cubicBezTo>
                        <a:cubicBezTo>
                          <a:pt x="519" y="179"/>
                          <a:pt x="501" y="171"/>
                          <a:pt x="491" y="154"/>
                        </a:cubicBezTo>
                        <a:cubicBezTo>
                          <a:pt x="480" y="137"/>
                          <a:pt x="488" y="110"/>
                          <a:pt x="494" y="92"/>
                        </a:cubicBezTo>
                        <a:cubicBezTo>
                          <a:pt x="501" y="71"/>
                          <a:pt x="511" y="60"/>
                          <a:pt x="529" y="50"/>
                        </a:cubicBezTo>
                        <a:cubicBezTo>
                          <a:pt x="529" y="56"/>
                          <a:pt x="529" y="62"/>
                          <a:pt x="529" y="67"/>
                        </a:cubicBezTo>
                        <a:cubicBezTo>
                          <a:pt x="532" y="97"/>
                          <a:pt x="562" y="117"/>
                          <a:pt x="570" y="146"/>
                        </a:cubicBezTo>
                        <a:cubicBezTo>
                          <a:pt x="579" y="182"/>
                          <a:pt x="576" y="205"/>
                          <a:pt x="604" y="234"/>
                        </a:cubicBezTo>
                        <a:cubicBezTo>
                          <a:pt x="628" y="258"/>
                          <a:pt x="659" y="280"/>
                          <a:pt x="692" y="292"/>
                        </a:cubicBezTo>
                        <a:cubicBezTo>
                          <a:pt x="695" y="293"/>
                          <a:pt x="697" y="288"/>
                          <a:pt x="694" y="286"/>
                        </a:cubicBezTo>
                        <a:cubicBezTo>
                          <a:pt x="666" y="266"/>
                          <a:pt x="642" y="245"/>
                          <a:pt x="619" y="219"/>
                        </a:cubicBezTo>
                        <a:cubicBezTo>
                          <a:pt x="594" y="189"/>
                          <a:pt x="602" y="151"/>
                          <a:pt x="588" y="117"/>
                        </a:cubicBezTo>
                        <a:cubicBezTo>
                          <a:pt x="576" y="88"/>
                          <a:pt x="551" y="77"/>
                          <a:pt x="556" y="41"/>
                        </a:cubicBezTo>
                        <a:cubicBezTo>
                          <a:pt x="557" y="36"/>
                          <a:pt x="559" y="29"/>
                          <a:pt x="559" y="23"/>
                        </a:cubicBezTo>
                        <a:cubicBezTo>
                          <a:pt x="570" y="43"/>
                          <a:pt x="588" y="60"/>
                          <a:pt x="601" y="75"/>
                        </a:cubicBezTo>
                        <a:cubicBezTo>
                          <a:pt x="635" y="111"/>
                          <a:pt x="663" y="151"/>
                          <a:pt x="682" y="197"/>
                        </a:cubicBezTo>
                        <a:cubicBezTo>
                          <a:pt x="682" y="199"/>
                          <a:pt x="686" y="198"/>
                          <a:pt x="685" y="196"/>
                        </a:cubicBezTo>
                        <a:cubicBezTo>
                          <a:pt x="672" y="159"/>
                          <a:pt x="660" y="122"/>
                          <a:pt x="638" y="89"/>
                        </a:cubicBezTo>
                        <a:cubicBezTo>
                          <a:pt x="626" y="70"/>
                          <a:pt x="609" y="56"/>
                          <a:pt x="596" y="38"/>
                        </a:cubicBezTo>
                        <a:cubicBezTo>
                          <a:pt x="588" y="28"/>
                          <a:pt x="583" y="17"/>
                          <a:pt x="576" y="7"/>
                        </a:cubicBezTo>
                        <a:cubicBezTo>
                          <a:pt x="584" y="4"/>
                          <a:pt x="593" y="2"/>
                          <a:pt x="602" y="1"/>
                        </a:cubicBezTo>
                        <a:cubicBezTo>
                          <a:pt x="624" y="15"/>
                          <a:pt x="649" y="22"/>
                          <a:pt x="670" y="39"/>
                        </a:cubicBezTo>
                        <a:cubicBezTo>
                          <a:pt x="693" y="57"/>
                          <a:pt x="710" y="83"/>
                          <a:pt x="719" y="111"/>
                        </a:cubicBezTo>
                        <a:cubicBezTo>
                          <a:pt x="721" y="114"/>
                          <a:pt x="726" y="113"/>
                          <a:pt x="725" y="109"/>
                        </a:cubicBezTo>
                        <a:cubicBezTo>
                          <a:pt x="714" y="70"/>
                          <a:pt x="681" y="20"/>
                          <a:pt x="640" y="0"/>
                        </a:cubicBezTo>
                        <a:cubicBezTo>
                          <a:pt x="753" y="12"/>
                          <a:pt x="824" y="161"/>
                          <a:pt x="885" y="246"/>
                        </a:cubicBezTo>
                        <a:cubicBezTo>
                          <a:pt x="883" y="243"/>
                          <a:pt x="881" y="241"/>
                          <a:pt x="878" y="238"/>
                        </a:cubicBezTo>
                        <a:cubicBezTo>
                          <a:pt x="875" y="235"/>
                          <a:pt x="871" y="239"/>
                          <a:pt x="873" y="243"/>
                        </a:cubicBezTo>
                        <a:cubicBezTo>
                          <a:pt x="889" y="281"/>
                          <a:pt x="909" y="314"/>
                          <a:pt x="944" y="337"/>
                        </a:cubicBezTo>
                        <a:cubicBezTo>
                          <a:pt x="946" y="338"/>
                          <a:pt x="948" y="336"/>
                          <a:pt x="947" y="334"/>
                        </a:cubicBezTo>
                        <a:cubicBezTo>
                          <a:pt x="924" y="315"/>
                          <a:pt x="913" y="287"/>
                          <a:pt x="897" y="262"/>
                        </a:cubicBezTo>
                        <a:cubicBezTo>
                          <a:pt x="967" y="352"/>
                          <a:pt x="1060" y="417"/>
                          <a:pt x="1119" y="516"/>
                        </a:cubicBezTo>
                        <a:cubicBezTo>
                          <a:pt x="1151" y="571"/>
                          <a:pt x="1172" y="639"/>
                          <a:pt x="1185" y="708"/>
                        </a:cubicBezTo>
                        <a:cubicBezTo>
                          <a:pt x="1180" y="686"/>
                          <a:pt x="1174" y="664"/>
                          <a:pt x="1163" y="643"/>
                        </a:cubicBezTo>
                        <a:cubicBezTo>
                          <a:pt x="1162" y="641"/>
                          <a:pt x="1159" y="643"/>
                          <a:pt x="1160" y="645"/>
                        </a:cubicBezTo>
                        <a:cubicBezTo>
                          <a:pt x="1178" y="683"/>
                          <a:pt x="1179" y="725"/>
                          <a:pt x="1186" y="765"/>
                        </a:cubicBezTo>
                        <a:cubicBezTo>
                          <a:pt x="1193" y="812"/>
                          <a:pt x="1195" y="855"/>
                          <a:pt x="1197" y="902"/>
                        </a:cubicBezTo>
                        <a:cubicBezTo>
                          <a:pt x="1197" y="906"/>
                          <a:pt x="1203" y="907"/>
                          <a:pt x="1204" y="903"/>
                        </a:cubicBezTo>
                        <a:cubicBezTo>
                          <a:pt x="1206" y="895"/>
                          <a:pt x="1207" y="887"/>
                          <a:pt x="1208" y="879"/>
                        </a:cubicBezTo>
                        <a:cubicBezTo>
                          <a:pt x="1209" y="886"/>
                          <a:pt x="1209" y="892"/>
                          <a:pt x="1210" y="898"/>
                        </a:cubicBezTo>
                        <a:cubicBezTo>
                          <a:pt x="1213" y="938"/>
                          <a:pt x="1211" y="978"/>
                          <a:pt x="1206" y="1017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8" name="Google Shape;1378;p31"/>
                  <p:cNvSpPr/>
                  <p:nvPr/>
                </p:nvSpPr>
                <p:spPr>
                  <a:xfrm>
                    <a:off x="8322840" y="4061160"/>
                    <a:ext cx="794160" cy="673200"/>
                  </a:xfrm>
                  <a:custGeom>
                    <a:rect b="b" l="l" r="r" t="t"/>
                    <a:pathLst>
                      <a:path extrusionOk="0" h="1870" w="2206">
                        <a:moveTo>
                          <a:pt x="2205" y="395"/>
                        </a:moveTo>
                        <a:cubicBezTo>
                          <a:pt x="2177" y="404"/>
                          <a:pt x="2150" y="412"/>
                          <a:pt x="2119" y="413"/>
                        </a:cubicBezTo>
                        <a:cubicBezTo>
                          <a:pt x="2078" y="415"/>
                          <a:pt x="2037" y="412"/>
                          <a:pt x="1996" y="412"/>
                        </a:cubicBezTo>
                        <a:cubicBezTo>
                          <a:pt x="1912" y="413"/>
                          <a:pt x="1828" y="422"/>
                          <a:pt x="1746" y="436"/>
                        </a:cubicBezTo>
                        <a:cubicBezTo>
                          <a:pt x="1742" y="437"/>
                          <a:pt x="1743" y="443"/>
                          <a:pt x="1746" y="443"/>
                        </a:cubicBezTo>
                        <a:cubicBezTo>
                          <a:pt x="1839" y="431"/>
                          <a:pt x="1930" y="430"/>
                          <a:pt x="2023" y="434"/>
                        </a:cubicBezTo>
                        <a:cubicBezTo>
                          <a:pt x="2072" y="437"/>
                          <a:pt x="2153" y="451"/>
                          <a:pt x="2203" y="424"/>
                        </a:cubicBezTo>
                        <a:cubicBezTo>
                          <a:pt x="2200" y="449"/>
                          <a:pt x="2196" y="474"/>
                          <a:pt x="2194" y="496"/>
                        </a:cubicBezTo>
                        <a:cubicBezTo>
                          <a:pt x="2157" y="497"/>
                          <a:pt x="2124" y="484"/>
                          <a:pt x="2085" y="481"/>
                        </a:cubicBezTo>
                        <a:cubicBezTo>
                          <a:pt x="2029" y="476"/>
                          <a:pt x="1974" y="488"/>
                          <a:pt x="1919" y="482"/>
                        </a:cubicBezTo>
                        <a:cubicBezTo>
                          <a:pt x="1915" y="482"/>
                          <a:pt x="1914" y="488"/>
                          <a:pt x="1918" y="489"/>
                        </a:cubicBezTo>
                        <a:cubicBezTo>
                          <a:pt x="1982" y="497"/>
                          <a:pt x="2046" y="484"/>
                          <a:pt x="2109" y="500"/>
                        </a:cubicBezTo>
                        <a:cubicBezTo>
                          <a:pt x="2135" y="506"/>
                          <a:pt x="2165" y="518"/>
                          <a:pt x="2192" y="516"/>
                        </a:cubicBezTo>
                        <a:cubicBezTo>
                          <a:pt x="2192" y="524"/>
                          <a:pt x="2192" y="531"/>
                          <a:pt x="2192" y="537"/>
                        </a:cubicBezTo>
                        <a:cubicBezTo>
                          <a:pt x="2193" y="541"/>
                          <a:pt x="2193" y="544"/>
                          <a:pt x="2193" y="547"/>
                        </a:cubicBezTo>
                        <a:cubicBezTo>
                          <a:pt x="2192" y="546"/>
                          <a:pt x="2191" y="546"/>
                          <a:pt x="2190" y="546"/>
                        </a:cubicBezTo>
                        <a:cubicBezTo>
                          <a:pt x="2118" y="558"/>
                          <a:pt x="2048" y="578"/>
                          <a:pt x="1978" y="546"/>
                        </a:cubicBezTo>
                        <a:cubicBezTo>
                          <a:pt x="1975" y="545"/>
                          <a:pt x="1973" y="549"/>
                          <a:pt x="1976" y="551"/>
                        </a:cubicBezTo>
                        <a:cubicBezTo>
                          <a:pt x="2040" y="585"/>
                          <a:pt x="2125" y="584"/>
                          <a:pt x="2192" y="556"/>
                        </a:cubicBezTo>
                        <a:cubicBezTo>
                          <a:pt x="2193" y="556"/>
                          <a:pt x="2193" y="555"/>
                          <a:pt x="2193" y="555"/>
                        </a:cubicBezTo>
                        <a:cubicBezTo>
                          <a:pt x="2193" y="570"/>
                          <a:pt x="2192" y="583"/>
                          <a:pt x="2188" y="594"/>
                        </a:cubicBezTo>
                        <a:cubicBezTo>
                          <a:pt x="2141" y="596"/>
                          <a:pt x="2094" y="605"/>
                          <a:pt x="2047" y="609"/>
                        </a:cubicBezTo>
                        <a:cubicBezTo>
                          <a:pt x="2042" y="610"/>
                          <a:pt x="2041" y="618"/>
                          <a:pt x="2047" y="619"/>
                        </a:cubicBezTo>
                        <a:cubicBezTo>
                          <a:pt x="2093" y="622"/>
                          <a:pt x="2140" y="612"/>
                          <a:pt x="2185" y="603"/>
                        </a:cubicBezTo>
                        <a:cubicBezTo>
                          <a:pt x="2154" y="668"/>
                          <a:pt x="2051" y="639"/>
                          <a:pt x="1976" y="619"/>
                        </a:cubicBezTo>
                        <a:cubicBezTo>
                          <a:pt x="1921" y="565"/>
                          <a:pt x="1855" y="525"/>
                          <a:pt x="1775" y="508"/>
                        </a:cubicBezTo>
                        <a:cubicBezTo>
                          <a:pt x="1769" y="506"/>
                          <a:pt x="1767" y="515"/>
                          <a:pt x="1773" y="517"/>
                        </a:cubicBezTo>
                        <a:cubicBezTo>
                          <a:pt x="1916" y="564"/>
                          <a:pt x="1982" y="686"/>
                          <a:pt x="2052" y="809"/>
                        </a:cubicBezTo>
                        <a:cubicBezTo>
                          <a:pt x="2067" y="837"/>
                          <a:pt x="2082" y="864"/>
                          <a:pt x="2091" y="894"/>
                        </a:cubicBezTo>
                        <a:cubicBezTo>
                          <a:pt x="2096" y="914"/>
                          <a:pt x="2091" y="930"/>
                          <a:pt x="2080" y="943"/>
                        </a:cubicBezTo>
                        <a:cubicBezTo>
                          <a:pt x="2072" y="938"/>
                          <a:pt x="2065" y="933"/>
                          <a:pt x="2059" y="926"/>
                        </a:cubicBezTo>
                        <a:cubicBezTo>
                          <a:pt x="2046" y="912"/>
                          <a:pt x="2035" y="896"/>
                          <a:pt x="2025" y="880"/>
                        </a:cubicBezTo>
                        <a:cubicBezTo>
                          <a:pt x="2009" y="854"/>
                          <a:pt x="1995" y="826"/>
                          <a:pt x="1976" y="802"/>
                        </a:cubicBezTo>
                        <a:cubicBezTo>
                          <a:pt x="1975" y="800"/>
                          <a:pt x="1972" y="803"/>
                          <a:pt x="1973" y="804"/>
                        </a:cubicBezTo>
                        <a:cubicBezTo>
                          <a:pt x="1996" y="835"/>
                          <a:pt x="2009" y="872"/>
                          <a:pt x="2026" y="906"/>
                        </a:cubicBezTo>
                        <a:cubicBezTo>
                          <a:pt x="2034" y="921"/>
                          <a:pt x="2047" y="944"/>
                          <a:pt x="2065" y="956"/>
                        </a:cubicBezTo>
                        <a:cubicBezTo>
                          <a:pt x="2046" y="970"/>
                          <a:pt x="2021" y="979"/>
                          <a:pt x="2004" y="985"/>
                        </a:cubicBezTo>
                        <a:lnTo>
                          <a:pt x="2004" y="985"/>
                        </a:lnTo>
                        <a:cubicBezTo>
                          <a:pt x="2001" y="967"/>
                          <a:pt x="1989" y="949"/>
                          <a:pt x="1982" y="934"/>
                        </a:cubicBezTo>
                        <a:cubicBezTo>
                          <a:pt x="1984" y="934"/>
                          <a:pt x="1985" y="933"/>
                          <a:pt x="1985" y="931"/>
                        </a:cubicBezTo>
                        <a:cubicBezTo>
                          <a:pt x="1992" y="889"/>
                          <a:pt x="1966" y="859"/>
                          <a:pt x="1943" y="826"/>
                        </a:cubicBezTo>
                        <a:cubicBezTo>
                          <a:pt x="1908" y="773"/>
                          <a:pt x="1872" y="720"/>
                          <a:pt x="1843" y="664"/>
                        </a:cubicBezTo>
                        <a:cubicBezTo>
                          <a:pt x="1842" y="662"/>
                          <a:pt x="1839" y="664"/>
                          <a:pt x="1840" y="666"/>
                        </a:cubicBezTo>
                        <a:cubicBezTo>
                          <a:pt x="1861" y="711"/>
                          <a:pt x="1885" y="754"/>
                          <a:pt x="1909" y="798"/>
                        </a:cubicBezTo>
                        <a:cubicBezTo>
                          <a:pt x="1929" y="833"/>
                          <a:pt x="1954" y="869"/>
                          <a:pt x="1968" y="908"/>
                        </a:cubicBezTo>
                        <a:cubicBezTo>
                          <a:pt x="1954" y="884"/>
                          <a:pt x="1938" y="861"/>
                          <a:pt x="1923" y="838"/>
                        </a:cubicBezTo>
                        <a:cubicBezTo>
                          <a:pt x="1878" y="769"/>
                          <a:pt x="1826" y="707"/>
                          <a:pt x="1762" y="654"/>
                        </a:cubicBezTo>
                        <a:cubicBezTo>
                          <a:pt x="1761" y="653"/>
                          <a:pt x="1759" y="655"/>
                          <a:pt x="1760" y="656"/>
                        </a:cubicBezTo>
                        <a:cubicBezTo>
                          <a:pt x="1819" y="712"/>
                          <a:pt x="1865" y="779"/>
                          <a:pt x="1905" y="849"/>
                        </a:cubicBezTo>
                        <a:cubicBezTo>
                          <a:pt x="1921" y="877"/>
                          <a:pt x="1938" y="906"/>
                          <a:pt x="1953" y="936"/>
                        </a:cubicBezTo>
                        <a:cubicBezTo>
                          <a:pt x="1961" y="952"/>
                          <a:pt x="1966" y="973"/>
                          <a:pt x="1974" y="991"/>
                        </a:cubicBezTo>
                        <a:cubicBezTo>
                          <a:pt x="1916" y="992"/>
                          <a:pt x="1900" y="923"/>
                          <a:pt x="1880" y="872"/>
                        </a:cubicBezTo>
                        <a:cubicBezTo>
                          <a:pt x="1818" y="712"/>
                          <a:pt x="1619" y="520"/>
                          <a:pt x="1437" y="624"/>
                        </a:cubicBezTo>
                        <a:cubicBezTo>
                          <a:pt x="1435" y="626"/>
                          <a:pt x="1437" y="630"/>
                          <a:pt x="1439" y="629"/>
                        </a:cubicBezTo>
                        <a:cubicBezTo>
                          <a:pt x="1620" y="578"/>
                          <a:pt x="1772" y="749"/>
                          <a:pt x="1831" y="903"/>
                        </a:cubicBezTo>
                        <a:cubicBezTo>
                          <a:pt x="1835" y="913"/>
                          <a:pt x="1839" y="924"/>
                          <a:pt x="1843" y="933"/>
                        </a:cubicBezTo>
                        <a:cubicBezTo>
                          <a:pt x="1836" y="938"/>
                          <a:pt x="1828" y="942"/>
                          <a:pt x="1821" y="946"/>
                        </a:cubicBezTo>
                        <a:cubicBezTo>
                          <a:pt x="1817" y="931"/>
                          <a:pt x="1808" y="917"/>
                          <a:pt x="1799" y="903"/>
                        </a:cubicBezTo>
                        <a:cubicBezTo>
                          <a:pt x="1786" y="884"/>
                          <a:pt x="1772" y="865"/>
                          <a:pt x="1761" y="843"/>
                        </a:cubicBezTo>
                        <a:cubicBezTo>
                          <a:pt x="1760" y="841"/>
                          <a:pt x="1755" y="843"/>
                          <a:pt x="1756" y="845"/>
                        </a:cubicBezTo>
                        <a:cubicBezTo>
                          <a:pt x="1763" y="864"/>
                          <a:pt x="1775" y="880"/>
                          <a:pt x="1785" y="896"/>
                        </a:cubicBezTo>
                        <a:cubicBezTo>
                          <a:pt x="1797" y="914"/>
                          <a:pt x="1805" y="932"/>
                          <a:pt x="1815" y="949"/>
                        </a:cubicBezTo>
                        <a:cubicBezTo>
                          <a:pt x="1810" y="952"/>
                          <a:pt x="1805" y="954"/>
                          <a:pt x="1800" y="956"/>
                        </a:cubicBezTo>
                        <a:cubicBezTo>
                          <a:pt x="1798" y="953"/>
                          <a:pt x="1796" y="951"/>
                          <a:pt x="1794" y="948"/>
                        </a:cubicBezTo>
                        <a:cubicBezTo>
                          <a:pt x="1774" y="923"/>
                          <a:pt x="1754" y="896"/>
                          <a:pt x="1734" y="870"/>
                        </a:cubicBezTo>
                        <a:cubicBezTo>
                          <a:pt x="1710" y="838"/>
                          <a:pt x="1678" y="783"/>
                          <a:pt x="1638" y="768"/>
                        </a:cubicBezTo>
                        <a:cubicBezTo>
                          <a:pt x="1636" y="767"/>
                          <a:pt x="1635" y="770"/>
                          <a:pt x="1636" y="771"/>
                        </a:cubicBezTo>
                        <a:cubicBezTo>
                          <a:pt x="1659" y="781"/>
                          <a:pt x="1676" y="807"/>
                          <a:pt x="1689" y="826"/>
                        </a:cubicBezTo>
                        <a:cubicBezTo>
                          <a:pt x="1710" y="855"/>
                          <a:pt x="1730" y="885"/>
                          <a:pt x="1750" y="914"/>
                        </a:cubicBezTo>
                        <a:cubicBezTo>
                          <a:pt x="1753" y="919"/>
                          <a:pt x="1766" y="941"/>
                          <a:pt x="1780" y="961"/>
                        </a:cubicBezTo>
                        <a:cubicBezTo>
                          <a:pt x="1774" y="961"/>
                          <a:pt x="1768" y="962"/>
                          <a:pt x="1760" y="961"/>
                        </a:cubicBezTo>
                        <a:cubicBezTo>
                          <a:pt x="1711" y="904"/>
                          <a:pt x="1683" y="831"/>
                          <a:pt x="1619" y="788"/>
                        </a:cubicBezTo>
                        <a:cubicBezTo>
                          <a:pt x="1546" y="738"/>
                          <a:pt x="1457" y="781"/>
                          <a:pt x="1404" y="838"/>
                        </a:cubicBezTo>
                        <a:cubicBezTo>
                          <a:pt x="1286" y="961"/>
                          <a:pt x="1328" y="1152"/>
                          <a:pt x="1317" y="1306"/>
                        </a:cubicBezTo>
                        <a:cubicBezTo>
                          <a:pt x="1317" y="1308"/>
                          <a:pt x="1321" y="1309"/>
                          <a:pt x="1321" y="1307"/>
                        </a:cubicBezTo>
                        <a:cubicBezTo>
                          <a:pt x="1346" y="1167"/>
                          <a:pt x="1315" y="1010"/>
                          <a:pt x="1396" y="885"/>
                        </a:cubicBezTo>
                        <a:cubicBezTo>
                          <a:pt x="1450" y="801"/>
                          <a:pt x="1557" y="755"/>
                          <a:pt x="1635" y="834"/>
                        </a:cubicBezTo>
                        <a:cubicBezTo>
                          <a:pt x="1662" y="859"/>
                          <a:pt x="1680" y="893"/>
                          <a:pt x="1699" y="924"/>
                        </a:cubicBezTo>
                        <a:cubicBezTo>
                          <a:pt x="1703" y="929"/>
                          <a:pt x="1706" y="934"/>
                          <a:pt x="1710" y="940"/>
                        </a:cubicBezTo>
                        <a:cubicBezTo>
                          <a:pt x="1693" y="928"/>
                          <a:pt x="1678" y="912"/>
                          <a:pt x="1665" y="896"/>
                        </a:cubicBezTo>
                        <a:cubicBezTo>
                          <a:pt x="1636" y="859"/>
                          <a:pt x="1592" y="811"/>
                          <a:pt x="1539" y="813"/>
                        </a:cubicBezTo>
                        <a:cubicBezTo>
                          <a:pt x="1426" y="817"/>
                          <a:pt x="1383" y="930"/>
                          <a:pt x="1361" y="1026"/>
                        </a:cubicBezTo>
                        <a:cubicBezTo>
                          <a:pt x="1329" y="1168"/>
                          <a:pt x="1385" y="1322"/>
                          <a:pt x="1385" y="1465"/>
                        </a:cubicBezTo>
                        <a:cubicBezTo>
                          <a:pt x="1385" y="1545"/>
                          <a:pt x="1380" y="1629"/>
                          <a:pt x="1361" y="1706"/>
                        </a:cubicBezTo>
                        <a:cubicBezTo>
                          <a:pt x="1352" y="1744"/>
                          <a:pt x="1341" y="1779"/>
                          <a:pt x="1331" y="1814"/>
                        </a:cubicBezTo>
                        <a:cubicBezTo>
                          <a:pt x="1329" y="1807"/>
                          <a:pt x="1328" y="1800"/>
                          <a:pt x="1325" y="1794"/>
                        </a:cubicBezTo>
                        <a:cubicBezTo>
                          <a:pt x="1338" y="1757"/>
                          <a:pt x="1339" y="1710"/>
                          <a:pt x="1342" y="1675"/>
                        </a:cubicBezTo>
                        <a:cubicBezTo>
                          <a:pt x="1349" y="1598"/>
                          <a:pt x="1323" y="1526"/>
                          <a:pt x="1319" y="1449"/>
                        </a:cubicBezTo>
                        <a:cubicBezTo>
                          <a:pt x="1319" y="1447"/>
                          <a:pt x="1315" y="1447"/>
                          <a:pt x="1315" y="1449"/>
                        </a:cubicBezTo>
                        <a:cubicBezTo>
                          <a:pt x="1314" y="1517"/>
                          <a:pt x="1332" y="1582"/>
                          <a:pt x="1329" y="1649"/>
                        </a:cubicBezTo>
                        <a:cubicBezTo>
                          <a:pt x="1327" y="1685"/>
                          <a:pt x="1318" y="1718"/>
                          <a:pt x="1309" y="1752"/>
                        </a:cubicBezTo>
                        <a:cubicBezTo>
                          <a:pt x="1304" y="1742"/>
                          <a:pt x="1300" y="1734"/>
                          <a:pt x="1295" y="1725"/>
                        </a:cubicBezTo>
                        <a:cubicBezTo>
                          <a:pt x="1310" y="1692"/>
                          <a:pt x="1310" y="1645"/>
                          <a:pt x="1310" y="1613"/>
                        </a:cubicBezTo>
                        <a:cubicBezTo>
                          <a:pt x="1311" y="1555"/>
                          <a:pt x="1302" y="1496"/>
                          <a:pt x="1294" y="1438"/>
                        </a:cubicBezTo>
                        <a:cubicBezTo>
                          <a:pt x="1285" y="1370"/>
                          <a:pt x="1276" y="1302"/>
                          <a:pt x="1271" y="1233"/>
                        </a:cubicBezTo>
                        <a:cubicBezTo>
                          <a:pt x="1265" y="1164"/>
                          <a:pt x="1280" y="1096"/>
                          <a:pt x="1273" y="1027"/>
                        </a:cubicBezTo>
                        <a:cubicBezTo>
                          <a:pt x="1273" y="1024"/>
                          <a:pt x="1269" y="1024"/>
                          <a:pt x="1269" y="1027"/>
                        </a:cubicBezTo>
                        <a:cubicBezTo>
                          <a:pt x="1269" y="1092"/>
                          <a:pt x="1247" y="1155"/>
                          <a:pt x="1248" y="1220"/>
                        </a:cubicBezTo>
                        <a:cubicBezTo>
                          <a:pt x="1250" y="1284"/>
                          <a:pt x="1258" y="1347"/>
                          <a:pt x="1265" y="1411"/>
                        </a:cubicBezTo>
                        <a:cubicBezTo>
                          <a:pt x="1272" y="1467"/>
                          <a:pt x="1280" y="1522"/>
                          <a:pt x="1283" y="1578"/>
                        </a:cubicBezTo>
                        <a:cubicBezTo>
                          <a:pt x="1284" y="1605"/>
                          <a:pt x="1284" y="1632"/>
                          <a:pt x="1281" y="1658"/>
                        </a:cubicBezTo>
                        <a:cubicBezTo>
                          <a:pt x="1280" y="1670"/>
                          <a:pt x="1278" y="1681"/>
                          <a:pt x="1275" y="1692"/>
                        </a:cubicBezTo>
                        <a:cubicBezTo>
                          <a:pt x="1255" y="1662"/>
                          <a:pt x="1232" y="1635"/>
                          <a:pt x="1208" y="1608"/>
                        </a:cubicBezTo>
                        <a:cubicBezTo>
                          <a:pt x="1224" y="1542"/>
                          <a:pt x="1191" y="1458"/>
                          <a:pt x="1171" y="1395"/>
                        </a:cubicBezTo>
                        <a:cubicBezTo>
                          <a:pt x="1170" y="1393"/>
                          <a:pt x="1166" y="1394"/>
                          <a:pt x="1167" y="1396"/>
                        </a:cubicBezTo>
                        <a:cubicBezTo>
                          <a:pt x="1176" y="1435"/>
                          <a:pt x="1181" y="1475"/>
                          <a:pt x="1184" y="1514"/>
                        </a:cubicBezTo>
                        <a:cubicBezTo>
                          <a:pt x="1187" y="1538"/>
                          <a:pt x="1186" y="1563"/>
                          <a:pt x="1188" y="1587"/>
                        </a:cubicBezTo>
                        <a:cubicBezTo>
                          <a:pt x="1156" y="1552"/>
                          <a:pt x="1121" y="1518"/>
                          <a:pt x="1088" y="1482"/>
                        </a:cubicBezTo>
                        <a:cubicBezTo>
                          <a:pt x="991" y="1376"/>
                          <a:pt x="935" y="1211"/>
                          <a:pt x="783" y="1172"/>
                        </a:cubicBezTo>
                        <a:cubicBezTo>
                          <a:pt x="688" y="1148"/>
                          <a:pt x="595" y="1204"/>
                          <a:pt x="562" y="1293"/>
                        </a:cubicBezTo>
                        <a:cubicBezTo>
                          <a:pt x="552" y="1320"/>
                          <a:pt x="547" y="1361"/>
                          <a:pt x="556" y="1388"/>
                        </a:cubicBezTo>
                        <a:cubicBezTo>
                          <a:pt x="553" y="1388"/>
                          <a:pt x="549" y="1387"/>
                          <a:pt x="546" y="1387"/>
                        </a:cubicBezTo>
                        <a:cubicBezTo>
                          <a:pt x="539" y="1339"/>
                          <a:pt x="530" y="1288"/>
                          <a:pt x="553" y="1243"/>
                        </a:cubicBezTo>
                        <a:cubicBezTo>
                          <a:pt x="554" y="1241"/>
                          <a:pt x="551" y="1239"/>
                          <a:pt x="550" y="1241"/>
                        </a:cubicBezTo>
                        <a:cubicBezTo>
                          <a:pt x="525" y="1284"/>
                          <a:pt x="525" y="1338"/>
                          <a:pt x="530" y="1387"/>
                        </a:cubicBezTo>
                        <a:cubicBezTo>
                          <a:pt x="523" y="1387"/>
                          <a:pt x="516" y="1387"/>
                          <a:pt x="509" y="1388"/>
                        </a:cubicBezTo>
                        <a:cubicBezTo>
                          <a:pt x="516" y="1363"/>
                          <a:pt x="509" y="1329"/>
                          <a:pt x="509" y="1306"/>
                        </a:cubicBezTo>
                        <a:cubicBezTo>
                          <a:pt x="509" y="1304"/>
                          <a:pt x="506" y="1304"/>
                          <a:pt x="506" y="1306"/>
                        </a:cubicBezTo>
                        <a:cubicBezTo>
                          <a:pt x="504" y="1322"/>
                          <a:pt x="504" y="1337"/>
                          <a:pt x="503" y="1353"/>
                        </a:cubicBezTo>
                        <a:cubicBezTo>
                          <a:pt x="502" y="1365"/>
                          <a:pt x="499" y="1378"/>
                          <a:pt x="497" y="1390"/>
                        </a:cubicBezTo>
                        <a:cubicBezTo>
                          <a:pt x="470" y="1395"/>
                          <a:pt x="445" y="1406"/>
                          <a:pt x="424" y="1424"/>
                        </a:cubicBezTo>
                        <a:cubicBezTo>
                          <a:pt x="423" y="1425"/>
                          <a:pt x="423" y="1425"/>
                          <a:pt x="422" y="1425"/>
                        </a:cubicBezTo>
                        <a:cubicBezTo>
                          <a:pt x="442" y="1380"/>
                          <a:pt x="460" y="1334"/>
                          <a:pt x="481" y="1289"/>
                        </a:cubicBezTo>
                        <a:cubicBezTo>
                          <a:pt x="482" y="1286"/>
                          <a:pt x="479" y="1284"/>
                          <a:pt x="477" y="1286"/>
                        </a:cubicBezTo>
                        <a:cubicBezTo>
                          <a:pt x="450" y="1336"/>
                          <a:pt x="425" y="1387"/>
                          <a:pt x="398" y="1438"/>
                        </a:cubicBezTo>
                        <a:cubicBezTo>
                          <a:pt x="389" y="1454"/>
                          <a:pt x="383" y="1471"/>
                          <a:pt x="376" y="1488"/>
                        </a:cubicBezTo>
                        <a:cubicBezTo>
                          <a:pt x="367" y="1498"/>
                          <a:pt x="357" y="1506"/>
                          <a:pt x="346" y="1513"/>
                        </a:cubicBezTo>
                        <a:cubicBezTo>
                          <a:pt x="350" y="1504"/>
                          <a:pt x="354" y="1494"/>
                          <a:pt x="359" y="1485"/>
                        </a:cubicBezTo>
                        <a:cubicBezTo>
                          <a:pt x="384" y="1438"/>
                          <a:pt x="403" y="1389"/>
                          <a:pt x="429" y="1343"/>
                        </a:cubicBezTo>
                        <a:cubicBezTo>
                          <a:pt x="430" y="1341"/>
                          <a:pt x="427" y="1339"/>
                          <a:pt x="425" y="1341"/>
                        </a:cubicBezTo>
                        <a:cubicBezTo>
                          <a:pt x="390" y="1403"/>
                          <a:pt x="358" y="1468"/>
                          <a:pt x="319" y="1529"/>
                        </a:cubicBezTo>
                        <a:cubicBezTo>
                          <a:pt x="316" y="1531"/>
                          <a:pt x="312" y="1533"/>
                          <a:pt x="308" y="1535"/>
                        </a:cubicBezTo>
                        <a:cubicBezTo>
                          <a:pt x="310" y="1529"/>
                          <a:pt x="312" y="1523"/>
                          <a:pt x="314" y="1518"/>
                        </a:cubicBezTo>
                        <a:cubicBezTo>
                          <a:pt x="326" y="1480"/>
                          <a:pt x="344" y="1446"/>
                          <a:pt x="359" y="1410"/>
                        </a:cubicBezTo>
                        <a:cubicBezTo>
                          <a:pt x="360" y="1408"/>
                          <a:pt x="357" y="1406"/>
                          <a:pt x="356" y="1408"/>
                        </a:cubicBezTo>
                        <a:cubicBezTo>
                          <a:pt x="343" y="1434"/>
                          <a:pt x="328" y="1460"/>
                          <a:pt x="315" y="1486"/>
                        </a:cubicBezTo>
                        <a:cubicBezTo>
                          <a:pt x="305" y="1506"/>
                          <a:pt x="299" y="1526"/>
                          <a:pt x="288" y="1545"/>
                        </a:cubicBezTo>
                        <a:cubicBezTo>
                          <a:pt x="262" y="1559"/>
                          <a:pt x="236" y="1573"/>
                          <a:pt x="216" y="1597"/>
                        </a:cubicBezTo>
                        <a:cubicBezTo>
                          <a:pt x="197" y="1619"/>
                          <a:pt x="189" y="1648"/>
                          <a:pt x="184" y="1676"/>
                        </a:cubicBezTo>
                        <a:cubicBezTo>
                          <a:pt x="180" y="1697"/>
                          <a:pt x="178" y="1715"/>
                          <a:pt x="165" y="1732"/>
                        </a:cubicBezTo>
                        <a:cubicBezTo>
                          <a:pt x="161" y="1737"/>
                          <a:pt x="158" y="1742"/>
                          <a:pt x="156" y="1747"/>
                        </a:cubicBezTo>
                        <a:cubicBezTo>
                          <a:pt x="155" y="1747"/>
                          <a:pt x="155" y="1747"/>
                          <a:pt x="155" y="1747"/>
                        </a:cubicBezTo>
                        <a:cubicBezTo>
                          <a:pt x="156" y="1739"/>
                          <a:pt x="157" y="1731"/>
                          <a:pt x="158" y="1724"/>
                        </a:cubicBezTo>
                        <a:cubicBezTo>
                          <a:pt x="172" y="1644"/>
                          <a:pt x="197" y="1565"/>
                          <a:pt x="226" y="1489"/>
                        </a:cubicBezTo>
                        <a:cubicBezTo>
                          <a:pt x="227" y="1486"/>
                          <a:pt x="222" y="1483"/>
                          <a:pt x="220" y="1486"/>
                        </a:cubicBezTo>
                        <a:cubicBezTo>
                          <a:pt x="190" y="1555"/>
                          <a:pt x="162" y="1622"/>
                          <a:pt x="142" y="1694"/>
                        </a:cubicBezTo>
                        <a:cubicBezTo>
                          <a:pt x="133" y="1724"/>
                          <a:pt x="126" y="1754"/>
                          <a:pt x="119" y="1784"/>
                        </a:cubicBezTo>
                        <a:cubicBezTo>
                          <a:pt x="117" y="1787"/>
                          <a:pt x="115" y="1790"/>
                          <a:pt x="113" y="1792"/>
                        </a:cubicBezTo>
                        <a:cubicBezTo>
                          <a:pt x="101" y="1809"/>
                          <a:pt x="96" y="1829"/>
                          <a:pt x="87" y="1847"/>
                        </a:cubicBezTo>
                        <a:cubicBezTo>
                          <a:pt x="91" y="1817"/>
                          <a:pt x="98" y="1786"/>
                          <a:pt x="105" y="1756"/>
                        </a:cubicBezTo>
                        <a:cubicBezTo>
                          <a:pt x="121" y="1692"/>
                          <a:pt x="139" y="1629"/>
                          <a:pt x="160" y="1567"/>
                        </a:cubicBezTo>
                        <a:cubicBezTo>
                          <a:pt x="161" y="1565"/>
                          <a:pt x="158" y="1564"/>
                          <a:pt x="157" y="1566"/>
                        </a:cubicBezTo>
                        <a:cubicBezTo>
                          <a:pt x="134" y="1618"/>
                          <a:pt x="113" y="1671"/>
                          <a:pt x="94" y="1726"/>
                        </a:cubicBezTo>
                        <a:cubicBezTo>
                          <a:pt x="85" y="1755"/>
                          <a:pt x="76" y="1785"/>
                          <a:pt x="69" y="1815"/>
                        </a:cubicBezTo>
                        <a:cubicBezTo>
                          <a:pt x="65" y="1833"/>
                          <a:pt x="65" y="1852"/>
                          <a:pt x="61" y="1870"/>
                        </a:cubicBezTo>
                        <a:cubicBezTo>
                          <a:pt x="53" y="1858"/>
                          <a:pt x="46" y="1845"/>
                          <a:pt x="42" y="1830"/>
                        </a:cubicBezTo>
                        <a:cubicBezTo>
                          <a:pt x="37" y="1810"/>
                          <a:pt x="43" y="1791"/>
                          <a:pt x="45" y="1771"/>
                        </a:cubicBezTo>
                        <a:cubicBezTo>
                          <a:pt x="45" y="1770"/>
                          <a:pt x="43" y="1769"/>
                          <a:pt x="42" y="1770"/>
                        </a:cubicBezTo>
                        <a:cubicBezTo>
                          <a:pt x="29" y="1793"/>
                          <a:pt x="26" y="1825"/>
                          <a:pt x="35" y="1850"/>
                        </a:cubicBezTo>
                        <a:cubicBezTo>
                          <a:pt x="25" y="1837"/>
                          <a:pt x="16" y="1821"/>
                          <a:pt x="10" y="1807"/>
                        </a:cubicBezTo>
                        <a:cubicBezTo>
                          <a:pt x="7" y="1775"/>
                          <a:pt x="2" y="1743"/>
                          <a:pt x="0" y="1711"/>
                        </a:cubicBezTo>
                        <a:cubicBezTo>
                          <a:pt x="-2" y="1666"/>
                          <a:pt x="13" y="1619"/>
                          <a:pt x="32" y="1578"/>
                        </a:cubicBezTo>
                        <a:cubicBezTo>
                          <a:pt x="63" y="1512"/>
                          <a:pt x="125" y="1462"/>
                          <a:pt x="139" y="1389"/>
                        </a:cubicBezTo>
                        <a:cubicBezTo>
                          <a:pt x="140" y="1385"/>
                          <a:pt x="135" y="1382"/>
                          <a:pt x="133" y="1386"/>
                        </a:cubicBezTo>
                        <a:cubicBezTo>
                          <a:pt x="113" y="1420"/>
                          <a:pt x="88" y="1451"/>
                          <a:pt x="64" y="1484"/>
                        </a:cubicBezTo>
                        <a:cubicBezTo>
                          <a:pt x="86" y="1433"/>
                          <a:pt x="109" y="1382"/>
                          <a:pt x="124" y="1329"/>
                        </a:cubicBezTo>
                        <a:cubicBezTo>
                          <a:pt x="151" y="1228"/>
                          <a:pt x="164" y="1135"/>
                          <a:pt x="216" y="1043"/>
                        </a:cubicBezTo>
                        <a:cubicBezTo>
                          <a:pt x="238" y="1005"/>
                          <a:pt x="255" y="965"/>
                          <a:pt x="275" y="926"/>
                        </a:cubicBezTo>
                        <a:cubicBezTo>
                          <a:pt x="297" y="883"/>
                          <a:pt x="332" y="853"/>
                          <a:pt x="368" y="821"/>
                        </a:cubicBezTo>
                        <a:cubicBezTo>
                          <a:pt x="372" y="818"/>
                          <a:pt x="368" y="813"/>
                          <a:pt x="364" y="815"/>
                        </a:cubicBezTo>
                        <a:cubicBezTo>
                          <a:pt x="298" y="850"/>
                          <a:pt x="247" y="911"/>
                          <a:pt x="203" y="975"/>
                        </a:cubicBezTo>
                        <a:cubicBezTo>
                          <a:pt x="232" y="888"/>
                          <a:pt x="261" y="802"/>
                          <a:pt x="322" y="732"/>
                        </a:cubicBezTo>
                        <a:cubicBezTo>
                          <a:pt x="417" y="623"/>
                          <a:pt x="538" y="549"/>
                          <a:pt x="675" y="508"/>
                        </a:cubicBezTo>
                        <a:cubicBezTo>
                          <a:pt x="693" y="502"/>
                          <a:pt x="710" y="498"/>
                          <a:pt x="728" y="493"/>
                        </a:cubicBezTo>
                        <a:cubicBezTo>
                          <a:pt x="687" y="515"/>
                          <a:pt x="649" y="540"/>
                          <a:pt x="616" y="569"/>
                        </a:cubicBezTo>
                        <a:cubicBezTo>
                          <a:pt x="614" y="570"/>
                          <a:pt x="616" y="574"/>
                          <a:pt x="619" y="572"/>
                        </a:cubicBezTo>
                        <a:cubicBezTo>
                          <a:pt x="670" y="535"/>
                          <a:pt x="726" y="505"/>
                          <a:pt x="785" y="480"/>
                        </a:cubicBezTo>
                        <a:cubicBezTo>
                          <a:pt x="839" y="468"/>
                          <a:pt x="893" y="459"/>
                          <a:pt x="947" y="448"/>
                        </a:cubicBezTo>
                        <a:cubicBezTo>
                          <a:pt x="930" y="455"/>
                          <a:pt x="913" y="461"/>
                          <a:pt x="895" y="468"/>
                        </a:cubicBezTo>
                        <a:cubicBezTo>
                          <a:pt x="795" y="506"/>
                          <a:pt x="698" y="553"/>
                          <a:pt x="613" y="619"/>
                        </a:cubicBezTo>
                        <a:cubicBezTo>
                          <a:pt x="611" y="621"/>
                          <a:pt x="614" y="625"/>
                          <a:pt x="616" y="624"/>
                        </a:cubicBezTo>
                        <a:cubicBezTo>
                          <a:pt x="711" y="559"/>
                          <a:pt x="817" y="521"/>
                          <a:pt x="924" y="482"/>
                        </a:cubicBezTo>
                        <a:cubicBezTo>
                          <a:pt x="999" y="454"/>
                          <a:pt x="1079" y="428"/>
                          <a:pt x="1150" y="389"/>
                        </a:cubicBezTo>
                        <a:cubicBezTo>
                          <a:pt x="1181" y="376"/>
                          <a:pt x="1211" y="362"/>
                          <a:pt x="1242" y="348"/>
                        </a:cubicBezTo>
                        <a:cubicBezTo>
                          <a:pt x="1323" y="321"/>
                          <a:pt x="1402" y="291"/>
                          <a:pt x="1485" y="268"/>
                        </a:cubicBezTo>
                        <a:cubicBezTo>
                          <a:pt x="1571" y="244"/>
                          <a:pt x="1649" y="215"/>
                          <a:pt x="1724" y="174"/>
                        </a:cubicBezTo>
                        <a:cubicBezTo>
                          <a:pt x="1618" y="237"/>
                          <a:pt x="1508" y="296"/>
                          <a:pt x="1389" y="329"/>
                        </a:cubicBezTo>
                        <a:cubicBezTo>
                          <a:pt x="1384" y="330"/>
                          <a:pt x="1386" y="337"/>
                          <a:pt x="1391" y="336"/>
                        </a:cubicBezTo>
                        <a:cubicBezTo>
                          <a:pt x="1510" y="307"/>
                          <a:pt x="1619" y="252"/>
                          <a:pt x="1726" y="193"/>
                        </a:cubicBezTo>
                        <a:cubicBezTo>
                          <a:pt x="1776" y="166"/>
                          <a:pt x="1825" y="139"/>
                          <a:pt x="1872" y="107"/>
                        </a:cubicBezTo>
                        <a:cubicBezTo>
                          <a:pt x="1918" y="77"/>
                          <a:pt x="1949" y="31"/>
                          <a:pt x="1994" y="0"/>
                        </a:cubicBezTo>
                        <a:cubicBezTo>
                          <a:pt x="2001" y="5"/>
                          <a:pt x="2007" y="12"/>
                          <a:pt x="2013" y="19"/>
                        </a:cubicBezTo>
                        <a:cubicBezTo>
                          <a:pt x="1980" y="26"/>
                          <a:pt x="1952" y="59"/>
                          <a:pt x="1931" y="82"/>
                        </a:cubicBezTo>
                        <a:cubicBezTo>
                          <a:pt x="1902" y="113"/>
                          <a:pt x="1878" y="147"/>
                          <a:pt x="1847" y="175"/>
                        </a:cubicBezTo>
                        <a:cubicBezTo>
                          <a:pt x="1770" y="248"/>
                          <a:pt x="1674" y="308"/>
                          <a:pt x="1581" y="355"/>
                        </a:cubicBezTo>
                        <a:cubicBezTo>
                          <a:pt x="1578" y="356"/>
                          <a:pt x="1580" y="359"/>
                          <a:pt x="1582" y="358"/>
                        </a:cubicBezTo>
                        <a:cubicBezTo>
                          <a:pt x="1675" y="318"/>
                          <a:pt x="1762" y="268"/>
                          <a:pt x="1841" y="204"/>
                        </a:cubicBezTo>
                        <a:cubicBezTo>
                          <a:pt x="1874" y="177"/>
                          <a:pt x="1902" y="145"/>
                          <a:pt x="1931" y="113"/>
                        </a:cubicBezTo>
                        <a:cubicBezTo>
                          <a:pt x="1959" y="83"/>
                          <a:pt x="1992" y="60"/>
                          <a:pt x="2022" y="32"/>
                        </a:cubicBezTo>
                        <a:cubicBezTo>
                          <a:pt x="2025" y="37"/>
                          <a:pt x="2028" y="42"/>
                          <a:pt x="2031" y="46"/>
                        </a:cubicBezTo>
                        <a:cubicBezTo>
                          <a:pt x="2018" y="51"/>
                          <a:pt x="2008" y="58"/>
                          <a:pt x="1998" y="66"/>
                        </a:cubicBezTo>
                        <a:cubicBezTo>
                          <a:pt x="1996" y="68"/>
                          <a:pt x="1998" y="71"/>
                          <a:pt x="2000" y="69"/>
                        </a:cubicBezTo>
                        <a:cubicBezTo>
                          <a:pt x="2010" y="62"/>
                          <a:pt x="2022" y="56"/>
                          <a:pt x="2033" y="50"/>
                        </a:cubicBezTo>
                        <a:cubicBezTo>
                          <a:pt x="2035" y="52"/>
                          <a:pt x="2036" y="54"/>
                          <a:pt x="2037" y="55"/>
                        </a:cubicBezTo>
                        <a:cubicBezTo>
                          <a:pt x="2038" y="57"/>
                          <a:pt x="2039" y="59"/>
                          <a:pt x="2040" y="61"/>
                        </a:cubicBezTo>
                        <a:cubicBezTo>
                          <a:pt x="2031" y="67"/>
                          <a:pt x="2024" y="75"/>
                          <a:pt x="2017" y="82"/>
                        </a:cubicBezTo>
                        <a:cubicBezTo>
                          <a:pt x="2006" y="94"/>
                          <a:pt x="1995" y="106"/>
                          <a:pt x="1983" y="117"/>
                        </a:cubicBezTo>
                        <a:cubicBezTo>
                          <a:pt x="1981" y="119"/>
                          <a:pt x="1984" y="122"/>
                          <a:pt x="1986" y="120"/>
                        </a:cubicBezTo>
                        <a:cubicBezTo>
                          <a:pt x="1997" y="111"/>
                          <a:pt x="2008" y="101"/>
                          <a:pt x="2019" y="91"/>
                        </a:cubicBezTo>
                        <a:cubicBezTo>
                          <a:pt x="2027" y="84"/>
                          <a:pt x="2037" y="79"/>
                          <a:pt x="2045" y="72"/>
                        </a:cubicBezTo>
                        <a:cubicBezTo>
                          <a:pt x="2061" y="123"/>
                          <a:pt x="1984" y="161"/>
                          <a:pt x="1951" y="189"/>
                        </a:cubicBezTo>
                        <a:cubicBezTo>
                          <a:pt x="1900" y="231"/>
                          <a:pt x="1858" y="279"/>
                          <a:pt x="1804" y="318"/>
                        </a:cubicBezTo>
                        <a:cubicBezTo>
                          <a:pt x="1749" y="358"/>
                          <a:pt x="1690" y="393"/>
                          <a:pt x="1626" y="417"/>
                        </a:cubicBezTo>
                        <a:cubicBezTo>
                          <a:pt x="1564" y="440"/>
                          <a:pt x="1498" y="450"/>
                          <a:pt x="1436" y="472"/>
                        </a:cubicBezTo>
                        <a:cubicBezTo>
                          <a:pt x="1434" y="473"/>
                          <a:pt x="1434" y="477"/>
                          <a:pt x="1436" y="476"/>
                        </a:cubicBezTo>
                        <a:cubicBezTo>
                          <a:pt x="1577" y="461"/>
                          <a:pt x="1707" y="432"/>
                          <a:pt x="1828" y="358"/>
                        </a:cubicBezTo>
                        <a:cubicBezTo>
                          <a:pt x="1850" y="345"/>
                          <a:pt x="1870" y="329"/>
                          <a:pt x="1889" y="313"/>
                        </a:cubicBezTo>
                        <a:cubicBezTo>
                          <a:pt x="1923" y="293"/>
                          <a:pt x="1956" y="272"/>
                          <a:pt x="1999" y="269"/>
                        </a:cubicBezTo>
                        <a:cubicBezTo>
                          <a:pt x="2050" y="264"/>
                          <a:pt x="2116" y="272"/>
                          <a:pt x="2164" y="300"/>
                        </a:cubicBezTo>
                        <a:cubicBezTo>
                          <a:pt x="2085" y="294"/>
                          <a:pt x="2002" y="303"/>
                          <a:pt x="1926" y="320"/>
                        </a:cubicBezTo>
                        <a:cubicBezTo>
                          <a:pt x="1922" y="321"/>
                          <a:pt x="1924" y="326"/>
                          <a:pt x="1927" y="325"/>
                        </a:cubicBezTo>
                        <a:cubicBezTo>
                          <a:pt x="2008" y="311"/>
                          <a:pt x="2088" y="314"/>
                          <a:pt x="2169" y="306"/>
                        </a:cubicBezTo>
                        <a:cubicBezTo>
                          <a:pt x="2170" y="306"/>
                          <a:pt x="2171" y="306"/>
                          <a:pt x="2172" y="305"/>
                        </a:cubicBezTo>
                        <a:cubicBezTo>
                          <a:pt x="2177" y="308"/>
                          <a:pt x="2182" y="312"/>
                          <a:pt x="2187" y="316"/>
                        </a:cubicBezTo>
                        <a:cubicBezTo>
                          <a:pt x="2193" y="321"/>
                          <a:pt x="2198" y="329"/>
                          <a:pt x="2201" y="338"/>
                        </a:cubicBezTo>
                        <a:cubicBezTo>
                          <a:pt x="2138" y="329"/>
                          <a:pt x="2070" y="338"/>
                          <a:pt x="2007" y="342"/>
                        </a:cubicBezTo>
                        <a:cubicBezTo>
                          <a:pt x="1947" y="346"/>
                          <a:pt x="1888" y="356"/>
                          <a:pt x="1835" y="387"/>
                        </a:cubicBezTo>
                        <a:cubicBezTo>
                          <a:pt x="1833" y="388"/>
                          <a:pt x="1835" y="391"/>
                          <a:pt x="1837" y="390"/>
                        </a:cubicBezTo>
                        <a:cubicBezTo>
                          <a:pt x="1894" y="359"/>
                          <a:pt x="1956" y="353"/>
                          <a:pt x="2019" y="352"/>
                        </a:cubicBezTo>
                        <a:cubicBezTo>
                          <a:pt x="2077" y="350"/>
                          <a:pt x="2141" y="345"/>
                          <a:pt x="2198" y="355"/>
                        </a:cubicBezTo>
                        <a:cubicBezTo>
                          <a:pt x="2201" y="356"/>
                          <a:pt x="2202" y="355"/>
                          <a:pt x="2204" y="354"/>
                        </a:cubicBezTo>
                        <a:cubicBezTo>
                          <a:pt x="2205" y="358"/>
                          <a:pt x="2205" y="363"/>
                          <a:pt x="2206" y="368"/>
                        </a:cubicBezTo>
                        <a:cubicBezTo>
                          <a:pt x="2205" y="367"/>
                          <a:pt x="2204" y="366"/>
                          <a:pt x="2203" y="366"/>
                        </a:cubicBezTo>
                        <a:cubicBezTo>
                          <a:pt x="2161" y="370"/>
                          <a:pt x="2122" y="381"/>
                          <a:pt x="2080" y="369"/>
                        </a:cubicBezTo>
                        <a:cubicBezTo>
                          <a:pt x="2077" y="368"/>
                          <a:pt x="2076" y="372"/>
                          <a:pt x="2079" y="373"/>
                        </a:cubicBezTo>
                        <a:cubicBezTo>
                          <a:pt x="2114" y="386"/>
                          <a:pt x="2172" y="393"/>
                          <a:pt x="2204" y="371"/>
                        </a:cubicBezTo>
                        <a:cubicBezTo>
                          <a:pt x="2205" y="371"/>
                          <a:pt x="2206" y="370"/>
                          <a:pt x="2206" y="369"/>
                        </a:cubicBezTo>
                        <a:cubicBezTo>
                          <a:pt x="2206" y="377"/>
                          <a:pt x="2206" y="386"/>
                          <a:pt x="2206" y="395"/>
                        </a:cubicBezTo>
                        <a:lnTo>
                          <a:pt x="2205" y="39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379" name="Google Shape;1379;p31"/>
                <p:cNvSpPr/>
                <p:nvPr/>
              </p:nvSpPr>
              <p:spPr>
                <a:xfrm>
                  <a:off x="8905680" y="3897720"/>
                  <a:ext cx="74160" cy="198720"/>
                </a:xfrm>
                <a:custGeom>
                  <a:rect b="b" l="l" r="r" t="t"/>
                  <a:pathLst>
                    <a:path extrusionOk="0" h="552" w="206">
                      <a:moveTo>
                        <a:pt x="205" y="25"/>
                      </a:moveTo>
                      <a:cubicBezTo>
                        <a:pt x="196" y="14"/>
                        <a:pt x="192" y="-5"/>
                        <a:pt x="170" y="1"/>
                      </a:cubicBezTo>
                      <a:cubicBezTo>
                        <a:pt x="142" y="10"/>
                        <a:pt x="114" y="34"/>
                        <a:pt x="97" y="58"/>
                      </a:cubicBezTo>
                      <a:cubicBezTo>
                        <a:pt x="73" y="91"/>
                        <a:pt x="54" y="128"/>
                        <a:pt x="38" y="166"/>
                      </a:cubicBezTo>
                      <a:cubicBezTo>
                        <a:pt x="31" y="185"/>
                        <a:pt x="22" y="205"/>
                        <a:pt x="15" y="226"/>
                      </a:cubicBezTo>
                      <a:cubicBezTo>
                        <a:pt x="-8" y="264"/>
                        <a:pt x="2" y="311"/>
                        <a:pt x="3" y="356"/>
                      </a:cubicBezTo>
                      <a:cubicBezTo>
                        <a:pt x="5" y="401"/>
                        <a:pt x="11" y="445"/>
                        <a:pt x="25" y="487"/>
                      </a:cubicBezTo>
                      <a:cubicBezTo>
                        <a:pt x="29" y="507"/>
                        <a:pt x="34" y="526"/>
                        <a:pt x="49" y="541"/>
                      </a:cubicBezTo>
                      <a:cubicBezTo>
                        <a:pt x="69" y="563"/>
                        <a:pt x="96" y="547"/>
                        <a:pt x="113" y="531"/>
                      </a:cubicBezTo>
                      <a:cubicBezTo>
                        <a:pt x="147" y="498"/>
                        <a:pt x="135" y="449"/>
                        <a:pt x="133" y="407"/>
                      </a:cubicBezTo>
                      <a:cubicBezTo>
                        <a:pt x="130" y="345"/>
                        <a:pt x="133" y="286"/>
                        <a:pt x="135" y="225"/>
                      </a:cubicBezTo>
                      <a:lnTo>
                        <a:pt x="135" y="224"/>
                      </a:lnTo>
                      <a:cubicBezTo>
                        <a:pt x="137" y="210"/>
                        <a:pt x="139" y="196"/>
                        <a:pt x="141" y="183"/>
                      </a:cubicBezTo>
                      <a:cubicBezTo>
                        <a:pt x="149" y="143"/>
                        <a:pt x="173" y="114"/>
                        <a:pt x="185" y="77"/>
                      </a:cubicBezTo>
                      <a:cubicBezTo>
                        <a:pt x="192" y="57"/>
                        <a:pt x="189" y="31"/>
                        <a:pt x="174" y="20"/>
                      </a:cubicBezTo>
                      <a:cubicBezTo>
                        <a:pt x="182" y="17"/>
                        <a:pt x="190" y="17"/>
                        <a:pt x="195" y="25"/>
                      </a:cubicBezTo>
                      <a:cubicBezTo>
                        <a:pt x="196" y="27"/>
                        <a:pt x="202" y="29"/>
                        <a:pt x="203" y="29"/>
                      </a:cubicBezTo>
                      <a:cubicBezTo>
                        <a:pt x="205" y="30"/>
                        <a:pt x="206" y="27"/>
                        <a:pt x="205" y="25"/>
                      </a:cubicBezTo>
                      <a:moveTo>
                        <a:pt x="37" y="491"/>
                      </a:moveTo>
                      <a:lnTo>
                        <a:pt x="37" y="490"/>
                      </a:lnTo>
                      <a:cubicBezTo>
                        <a:pt x="38" y="491"/>
                        <a:pt x="38" y="492"/>
                        <a:pt x="38" y="493"/>
                      </a:cubicBezTo>
                      <a:cubicBezTo>
                        <a:pt x="38" y="492"/>
                        <a:pt x="38" y="492"/>
                        <a:pt x="37" y="49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380" name="Google Shape;1380;p31"/>
          <p:cNvSpPr txBox="1"/>
          <p:nvPr/>
        </p:nvSpPr>
        <p:spPr>
          <a:xfrm>
            <a:off x="4580150" y="4143825"/>
            <a:ext cx="3844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81" name="Google Shape;1381;p31"/>
          <p:cNvSpPr txBox="1"/>
          <p:nvPr/>
        </p:nvSpPr>
        <p:spPr>
          <a:xfrm>
            <a:off x="4732550" y="4296225"/>
            <a:ext cx="3844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32"/>
          <p:cNvSpPr txBox="1"/>
          <p:nvPr>
            <p:ph type="title"/>
          </p:nvPr>
        </p:nvSpPr>
        <p:spPr>
          <a:xfrm>
            <a:off x="152400" y="0"/>
            <a:ext cx="8679900" cy="11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(Indicator Variables &amp; </a:t>
            </a:r>
            <a:r>
              <a:rPr lang="en"/>
              <a:t>Continuous Variables)</a:t>
            </a:r>
            <a:endParaRPr/>
          </a:p>
        </p:txBody>
      </p:sp>
      <p:sp>
        <p:nvSpPr>
          <p:cNvPr id="1387" name="Google Shape;1387;p32"/>
          <p:cNvSpPr txBox="1"/>
          <p:nvPr>
            <p:ph idx="1" type="body"/>
          </p:nvPr>
        </p:nvSpPr>
        <p:spPr>
          <a:xfrm>
            <a:off x="4830000" y="1399700"/>
            <a:ext cx="4002300" cy="3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Statistically Significan</a:t>
            </a:r>
            <a:r>
              <a:rPr b="1"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heart_disease, </a:t>
            </a:r>
            <a:r>
              <a:rPr lang="en">
                <a:solidFill>
                  <a:schemeClr val="dk1"/>
                </a:solidFill>
              </a:rPr>
              <a:t>heart_disease</a:t>
            </a:r>
            <a:r>
              <a:rPr lang="en">
                <a:solidFill>
                  <a:schemeClr val="dk1"/>
                </a:solidFill>
              </a:rPr>
              <a:t>:age, </a:t>
            </a:r>
            <a:r>
              <a:rPr lang="en">
                <a:solidFill>
                  <a:schemeClr val="dk1"/>
                </a:solidFill>
              </a:rPr>
              <a:t>heart_disease</a:t>
            </a:r>
            <a:r>
              <a:rPr lang="en">
                <a:solidFill>
                  <a:schemeClr val="dk1"/>
                </a:solidFill>
              </a:rPr>
              <a:t>:Resting_blood_pressure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Non Statistically Significant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Age, Resting blood pressure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Model Fit</a:t>
            </a:r>
            <a:endParaRPr b="1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Residual Standard error: 19.33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Multiple R-squared: 0.298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Adjusted R-squared: 0.2938 (slightly slower)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F-statistic: 72.02 on 6 and 1018 degrees of freedom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P-value &lt; 2.2e-16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88" name="Google Shape;13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5200"/>
            <a:ext cx="4525200" cy="297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33"/>
          <p:cNvSpPr txBox="1"/>
          <p:nvPr>
            <p:ph type="title"/>
          </p:nvPr>
        </p:nvSpPr>
        <p:spPr>
          <a:xfrm>
            <a:off x="720000" y="263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Relationship</a:t>
            </a:r>
            <a:endParaRPr/>
          </a:p>
        </p:txBody>
      </p:sp>
      <p:pic>
        <p:nvPicPr>
          <p:cNvPr id="1394" name="Google Shape;13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575" y="1538686"/>
            <a:ext cx="2875816" cy="2216014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33"/>
          <p:cNvSpPr txBox="1"/>
          <p:nvPr/>
        </p:nvSpPr>
        <p:spPr>
          <a:xfrm>
            <a:off x="1195525" y="1109400"/>
            <a:ext cx="28758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Age: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heart_disease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Interaction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96" name="Google Shape;13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625" y="1538675"/>
            <a:ext cx="2875825" cy="22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33"/>
          <p:cNvSpPr txBox="1"/>
          <p:nvPr/>
        </p:nvSpPr>
        <p:spPr>
          <a:xfrm>
            <a:off x="4335263" y="1109400"/>
            <a:ext cx="384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esting_blood_pressure:heart_disease Interaction </a:t>
            </a:r>
            <a:endParaRPr/>
          </a:p>
        </p:txBody>
      </p:sp>
      <p:sp>
        <p:nvSpPr>
          <p:cNvPr id="1398" name="Google Shape;1398;p33"/>
          <p:cNvSpPr txBox="1"/>
          <p:nvPr/>
        </p:nvSpPr>
        <p:spPr>
          <a:xfrm>
            <a:off x="569425" y="3903175"/>
            <a:ext cx="77649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Age:Resting blood pressure interaction is non-significant, we remove the interaction.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aking Care of Heart Diseases by Slidesgo">
  <a:themeElements>
    <a:clrScheme name="Simple Light">
      <a:dk1>
        <a:srgbClr val="1F120F"/>
      </a:dk1>
      <a:lt1>
        <a:srgbClr val="EFEFEF"/>
      </a:lt1>
      <a:dk2>
        <a:srgbClr val="666666"/>
      </a:dk2>
      <a:lt2>
        <a:srgbClr val="999999"/>
      </a:lt2>
      <a:accent1>
        <a:srgbClr val="E3595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